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44"/>
  </p:notesMasterIdLst>
  <p:handoutMasterIdLst>
    <p:handoutMasterId r:id="rId45"/>
  </p:handoutMasterIdLst>
  <p:sldIdLst>
    <p:sldId id="362" r:id="rId2"/>
    <p:sldId id="664" r:id="rId3"/>
    <p:sldId id="665" r:id="rId4"/>
    <p:sldId id="631" r:id="rId5"/>
    <p:sldId id="632" r:id="rId6"/>
    <p:sldId id="633" r:id="rId7"/>
    <p:sldId id="700" r:id="rId8"/>
    <p:sldId id="634" r:id="rId9"/>
    <p:sldId id="704" r:id="rId10"/>
    <p:sldId id="699" r:id="rId11"/>
    <p:sldId id="707" r:id="rId12"/>
    <p:sldId id="635" r:id="rId13"/>
    <p:sldId id="698" r:id="rId14"/>
    <p:sldId id="637" r:id="rId15"/>
    <p:sldId id="638" r:id="rId16"/>
    <p:sldId id="639" r:id="rId17"/>
    <p:sldId id="640" r:id="rId18"/>
    <p:sldId id="697" r:id="rId19"/>
    <p:sldId id="668" r:id="rId20"/>
    <p:sldId id="643" r:id="rId21"/>
    <p:sldId id="706" r:id="rId22"/>
    <p:sldId id="644" r:id="rId23"/>
    <p:sldId id="671" r:id="rId24"/>
    <p:sldId id="672" r:id="rId25"/>
    <p:sldId id="673" r:id="rId26"/>
    <p:sldId id="674" r:id="rId27"/>
    <p:sldId id="675" r:id="rId28"/>
    <p:sldId id="676" r:id="rId29"/>
    <p:sldId id="702" r:id="rId30"/>
    <p:sldId id="677" r:id="rId31"/>
    <p:sldId id="678" r:id="rId32"/>
    <p:sldId id="694" r:id="rId33"/>
    <p:sldId id="695" r:id="rId34"/>
    <p:sldId id="696" r:id="rId35"/>
    <p:sldId id="682" r:id="rId36"/>
    <p:sldId id="683" r:id="rId37"/>
    <p:sldId id="684" r:id="rId38"/>
    <p:sldId id="690" r:id="rId39"/>
    <p:sldId id="691" r:id="rId40"/>
    <p:sldId id="692" r:id="rId41"/>
    <p:sldId id="693" r:id="rId42"/>
    <p:sldId id="689" r:id="rId43"/>
  </p:sldIdLst>
  <p:sldSz cx="9144000" cy="6858000" type="screen4x3"/>
  <p:notesSz cx="6797675" cy="99266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2800" b="1" kern="1200">
        <a:solidFill>
          <a:srgbClr val="081D58"/>
        </a:solidFill>
        <a:latin typeface="全真楷書"/>
        <a:ea typeface="全真楷書"/>
        <a:cs typeface="全真楷書"/>
      </a:defRPr>
    </a:lvl1pPr>
    <a:lvl2pPr marL="457200" algn="l" rtl="0" fontAlgn="base">
      <a:spcBef>
        <a:spcPct val="0"/>
      </a:spcBef>
      <a:spcAft>
        <a:spcPct val="0"/>
      </a:spcAft>
      <a:defRPr kumimoji="1" sz="2800" b="1" kern="1200">
        <a:solidFill>
          <a:srgbClr val="081D58"/>
        </a:solidFill>
        <a:latin typeface="全真楷書"/>
        <a:ea typeface="全真楷書"/>
        <a:cs typeface="全真楷書"/>
      </a:defRPr>
    </a:lvl2pPr>
    <a:lvl3pPr marL="914400" algn="l" rtl="0" fontAlgn="base">
      <a:spcBef>
        <a:spcPct val="0"/>
      </a:spcBef>
      <a:spcAft>
        <a:spcPct val="0"/>
      </a:spcAft>
      <a:defRPr kumimoji="1" sz="2800" b="1" kern="1200">
        <a:solidFill>
          <a:srgbClr val="081D58"/>
        </a:solidFill>
        <a:latin typeface="全真楷書"/>
        <a:ea typeface="全真楷書"/>
        <a:cs typeface="全真楷書"/>
      </a:defRPr>
    </a:lvl3pPr>
    <a:lvl4pPr marL="1371600" algn="l" rtl="0" fontAlgn="base">
      <a:spcBef>
        <a:spcPct val="0"/>
      </a:spcBef>
      <a:spcAft>
        <a:spcPct val="0"/>
      </a:spcAft>
      <a:defRPr kumimoji="1" sz="2800" b="1" kern="1200">
        <a:solidFill>
          <a:srgbClr val="081D58"/>
        </a:solidFill>
        <a:latin typeface="全真楷書"/>
        <a:ea typeface="全真楷書"/>
        <a:cs typeface="全真楷書"/>
      </a:defRPr>
    </a:lvl4pPr>
    <a:lvl5pPr marL="1828800" algn="l" rtl="0" fontAlgn="base">
      <a:spcBef>
        <a:spcPct val="0"/>
      </a:spcBef>
      <a:spcAft>
        <a:spcPct val="0"/>
      </a:spcAft>
      <a:defRPr kumimoji="1" sz="2800" b="1" kern="1200">
        <a:solidFill>
          <a:srgbClr val="081D58"/>
        </a:solidFill>
        <a:latin typeface="全真楷書"/>
        <a:ea typeface="全真楷書"/>
        <a:cs typeface="全真楷書"/>
      </a:defRPr>
    </a:lvl5pPr>
    <a:lvl6pPr marL="2286000" algn="l" defTabSz="914400" rtl="0" eaLnBrk="1" latinLnBrk="0" hangingPunct="1">
      <a:defRPr kumimoji="1" sz="2800" b="1" kern="1200">
        <a:solidFill>
          <a:srgbClr val="081D58"/>
        </a:solidFill>
        <a:latin typeface="全真楷書"/>
        <a:ea typeface="全真楷書"/>
        <a:cs typeface="全真楷書"/>
      </a:defRPr>
    </a:lvl6pPr>
    <a:lvl7pPr marL="2743200" algn="l" defTabSz="914400" rtl="0" eaLnBrk="1" latinLnBrk="0" hangingPunct="1">
      <a:defRPr kumimoji="1" sz="2800" b="1" kern="1200">
        <a:solidFill>
          <a:srgbClr val="081D58"/>
        </a:solidFill>
        <a:latin typeface="全真楷書"/>
        <a:ea typeface="全真楷書"/>
        <a:cs typeface="全真楷書"/>
      </a:defRPr>
    </a:lvl7pPr>
    <a:lvl8pPr marL="3200400" algn="l" defTabSz="914400" rtl="0" eaLnBrk="1" latinLnBrk="0" hangingPunct="1">
      <a:defRPr kumimoji="1" sz="2800" b="1" kern="1200">
        <a:solidFill>
          <a:srgbClr val="081D58"/>
        </a:solidFill>
        <a:latin typeface="全真楷書"/>
        <a:ea typeface="全真楷書"/>
        <a:cs typeface="全真楷書"/>
      </a:defRPr>
    </a:lvl8pPr>
    <a:lvl9pPr marL="3657600" algn="l" defTabSz="914400" rtl="0" eaLnBrk="1" latinLnBrk="0" hangingPunct="1">
      <a:defRPr kumimoji="1" sz="2800" b="1" kern="1200">
        <a:solidFill>
          <a:srgbClr val="081D58"/>
        </a:solidFill>
        <a:latin typeface="全真楷書"/>
        <a:ea typeface="全真楷書"/>
        <a:cs typeface="全真楷書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90099"/>
    <a:srgbClr val="FFFF99"/>
    <a:srgbClr val="800080"/>
    <a:srgbClr val="FF6600"/>
    <a:srgbClr val="FF9933"/>
    <a:srgbClr val="D60093"/>
    <a:srgbClr val="CCCCFF"/>
    <a:srgbClr val="00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40" autoAdjust="0"/>
    <p:restoredTop sz="74823" autoAdjust="0"/>
  </p:normalViewPr>
  <p:slideViewPr>
    <p:cSldViewPr>
      <p:cViewPr varScale="1">
        <p:scale>
          <a:sx n="74" d="100"/>
          <a:sy n="74" d="100"/>
        </p:scale>
        <p:origin x="2688" y="29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90" d="100"/>
          <a:sy n="90" d="100"/>
        </p:scale>
        <p:origin x="-1099" y="-62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26.xml"/><Relationship Id="rId3" Type="http://schemas.openxmlformats.org/officeDocument/2006/relationships/slide" Target="slides/slide15.xml"/><Relationship Id="rId7" Type="http://schemas.openxmlformats.org/officeDocument/2006/relationships/slide" Target="slides/slide24.xml"/><Relationship Id="rId2" Type="http://schemas.openxmlformats.org/officeDocument/2006/relationships/slide" Target="slides/slide14.xml"/><Relationship Id="rId1" Type="http://schemas.openxmlformats.org/officeDocument/2006/relationships/slide" Target="slides/slide3.xml"/><Relationship Id="rId6" Type="http://schemas.openxmlformats.org/officeDocument/2006/relationships/slide" Target="slides/slide23.xml"/><Relationship Id="rId11" Type="http://schemas.openxmlformats.org/officeDocument/2006/relationships/slide" Target="slides/slide37.xml"/><Relationship Id="rId5" Type="http://schemas.openxmlformats.org/officeDocument/2006/relationships/slide" Target="slides/slide19.xml"/><Relationship Id="rId10" Type="http://schemas.openxmlformats.org/officeDocument/2006/relationships/slide" Target="slides/slide36.xml"/><Relationship Id="rId4" Type="http://schemas.openxmlformats.org/officeDocument/2006/relationships/slide" Target="slides/slide16.xml"/><Relationship Id="rId9" Type="http://schemas.openxmlformats.org/officeDocument/2006/relationships/slide" Target="slides/slide3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E34A36AA-FC5E-5806-0536-2934BD8C101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全真楷書" pitchFamily="49" charset="-120"/>
                <a:ea typeface="全真楷書" pitchFamily="49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307D4A2C-BD30-7EB3-C60C-E11C5AC314ED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全真楷書" pitchFamily="49" charset="-120"/>
                <a:ea typeface="全真楷書" pitchFamily="49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3796" name="Rectangle 4">
            <a:extLst>
              <a:ext uri="{FF2B5EF4-FFF2-40B4-BE49-F238E27FC236}">
                <a16:creationId xmlns:a16="http://schemas.microsoft.com/office/drawing/2014/main" id="{A8CB2249-95FA-C68B-EC5C-104480336CE2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全真楷書" pitchFamily="49" charset="-120"/>
                <a:ea typeface="全真楷書" pitchFamily="49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3797" name="Rectangle 5">
            <a:extLst>
              <a:ext uri="{FF2B5EF4-FFF2-40B4-BE49-F238E27FC236}">
                <a16:creationId xmlns:a16="http://schemas.microsoft.com/office/drawing/2014/main" id="{85EE55D4-B952-48DA-45ED-C643305A4567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0044B2ED-C2A2-47AB-BD46-6D59F413961B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3F6D52C1-80CC-CAA3-3025-18C956609735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78016407-2B71-569D-DF4A-D381354DEAF4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5060" name="Rectangle 4">
            <a:extLst>
              <a:ext uri="{FF2B5EF4-FFF2-40B4-BE49-F238E27FC236}">
                <a16:creationId xmlns:a16="http://schemas.microsoft.com/office/drawing/2014/main" id="{21D6DF94-1D13-1182-D3FB-ED059F163B1F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8525" y="820738"/>
            <a:ext cx="5046663" cy="37861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>
            <a:extLst>
              <a:ext uri="{FF2B5EF4-FFF2-40B4-BE49-F238E27FC236}">
                <a16:creationId xmlns:a16="http://schemas.microsoft.com/office/drawing/2014/main" id="{0B2DA9E0-95C7-3EA7-BC0F-7005089381A4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8525" y="4749800"/>
            <a:ext cx="5072063" cy="449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/>
              <a:t>按一下以編輯母片</a:t>
            </a:r>
          </a:p>
          <a:p>
            <a:pPr lvl="1"/>
            <a:r>
              <a:rPr lang="zh-TW" altLang="en-US" noProof="0"/>
              <a:t>第二層</a:t>
            </a:r>
          </a:p>
          <a:p>
            <a:pPr lvl="2"/>
            <a:r>
              <a:rPr lang="zh-TW" altLang="en-US" noProof="0"/>
              <a:t>第三層</a:t>
            </a:r>
          </a:p>
          <a:p>
            <a:pPr lvl="3"/>
            <a:r>
              <a:rPr lang="zh-TW" altLang="en-US" noProof="0"/>
              <a:t>第四層</a:t>
            </a:r>
          </a:p>
          <a:p>
            <a:pPr lvl="4"/>
            <a:r>
              <a:rPr lang="zh-TW" altLang="en-US" noProof="0"/>
              <a:t>第五層</a:t>
            </a:r>
          </a:p>
        </p:txBody>
      </p:sp>
      <p:sp>
        <p:nvSpPr>
          <p:cNvPr id="9222" name="Rectangle 6">
            <a:extLst>
              <a:ext uri="{FF2B5EF4-FFF2-40B4-BE49-F238E27FC236}">
                <a16:creationId xmlns:a16="http://schemas.microsoft.com/office/drawing/2014/main" id="{FFB6BF35-3599-F600-F22C-91B07D92E1BD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223" name="Rectangle 7">
            <a:extLst>
              <a:ext uri="{FF2B5EF4-FFF2-40B4-BE49-F238E27FC236}">
                <a16:creationId xmlns:a16="http://schemas.microsoft.com/office/drawing/2014/main" id="{EE72A2B0-4E11-CA71-9AA5-1B1043140AB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</a:lstStyle>
          <a:p>
            <a:fld id="{7BEB3642-DA67-40DE-9DD4-04C85964F86F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>
            <a:extLst>
              <a:ext uri="{FF2B5EF4-FFF2-40B4-BE49-F238E27FC236}">
                <a16:creationId xmlns:a16="http://schemas.microsoft.com/office/drawing/2014/main" id="{72B8CDE4-D0FC-6AC0-101B-7C00482CB6E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85439BAA-916C-4032-9988-462A34154A1B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1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46083" name="Rectangle 2">
            <a:extLst>
              <a:ext uri="{FF2B5EF4-FFF2-40B4-BE49-F238E27FC236}">
                <a16:creationId xmlns:a16="http://schemas.microsoft.com/office/drawing/2014/main" id="{FF51FDBC-6CD7-6E1A-BD80-48B9E412892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備忘稿版面配置區 4">
            <a:extLst>
              <a:ext uri="{FF2B5EF4-FFF2-40B4-BE49-F238E27FC236}">
                <a16:creationId xmlns:a16="http://schemas.microsoft.com/office/drawing/2014/main" id="{092183AF-444D-F090-CE64-43877BA99945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46085" name="備忘稿版面配置區 4">
            <a:extLst>
              <a:ext uri="{FF2B5EF4-FFF2-40B4-BE49-F238E27FC236}">
                <a16:creationId xmlns:a16="http://schemas.microsoft.com/office/drawing/2014/main" id="{EA183C39-6BFD-72C5-5BE6-986C77D77A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>
            <a:extLst>
              <a:ext uri="{FF2B5EF4-FFF2-40B4-BE49-F238E27FC236}">
                <a16:creationId xmlns:a16="http://schemas.microsoft.com/office/drawing/2014/main" id="{4C979FDD-E807-6E87-5BA9-0E3640F925A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664EBFF6-1DCD-450B-9677-C997F4CCDD0D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2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47107" name="Rectangle 2">
            <a:extLst>
              <a:ext uri="{FF2B5EF4-FFF2-40B4-BE49-F238E27FC236}">
                <a16:creationId xmlns:a16="http://schemas.microsoft.com/office/drawing/2014/main" id="{362ED841-1EEB-217F-E995-D7B2E5FE185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7108" name="Rectangle 3">
            <a:extLst>
              <a:ext uri="{FF2B5EF4-FFF2-40B4-BE49-F238E27FC236}">
                <a16:creationId xmlns:a16="http://schemas.microsoft.com/office/drawing/2014/main" id="{13F2FA95-CCDC-07D2-F66C-8374626521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s-ES" altLang="zh-TW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>
            <a:extLst>
              <a:ext uri="{FF2B5EF4-FFF2-40B4-BE49-F238E27FC236}">
                <a16:creationId xmlns:a16="http://schemas.microsoft.com/office/drawing/2014/main" id="{0D807D6E-BBE3-21D2-B612-73C894F6568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B5A9909A-4683-4B1E-AC24-CEBCDAB8A8CB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3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48131" name="Rectangle 2">
            <a:extLst>
              <a:ext uri="{FF2B5EF4-FFF2-40B4-BE49-F238E27FC236}">
                <a16:creationId xmlns:a16="http://schemas.microsoft.com/office/drawing/2014/main" id="{758B41A3-F8B0-6ED9-C2BF-02C6487911E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0937" cy="3722688"/>
          </a:xfrm>
          <a:ln/>
        </p:spPr>
      </p:sp>
      <p:sp>
        <p:nvSpPr>
          <p:cNvPr id="48132" name="Rectangle 3">
            <a:extLst>
              <a:ext uri="{FF2B5EF4-FFF2-40B4-BE49-F238E27FC236}">
                <a16:creationId xmlns:a16="http://schemas.microsoft.com/office/drawing/2014/main" id="{98CD30AD-A421-0EC0-AC5D-330BC182719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>
            <a:extLst>
              <a:ext uri="{FF2B5EF4-FFF2-40B4-BE49-F238E27FC236}">
                <a16:creationId xmlns:a16="http://schemas.microsoft.com/office/drawing/2014/main" id="{9CB2D7D8-F41D-CCA4-6027-ECE74BFCF5F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6146D097-47D0-44CF-B8F3-A172B0F5DD4B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4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49155" name="Rectangle 2">
            <a:extLst>
              <a:ext uri="{FF2B5EF4-FFF2-40B4-BE49-F238E27FC236}">
                <a16:creationId xmlns:a16="http://schemas.microsoft.com/office/drawing/2014/main" id="{D319E0FA-3AD6-2234-421E-9DE6173636A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0937" cy="3722688"/>
          </a:xfrm>
          <a:ln/>
        </p:spPr>
      </p:sp>
      <p:sp>
        <p:nvSpPr>
          <p:cNvPr id="49156" name="備忘稿版面配置區 4">
            <a:extLst>
              <a:ext uri="{FF2B5EF4-FFF2-40B4-BE49-F238E27FC236}">
                <a16:creationId xmlns:a16="http://schemas.microsoft.com/office/drawing/2014/main" id="{15AB4782-BDAC-A023-02ED-10DB3CF90D65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49157" name="備忘稿版面配置區 6">
            <a:extLst>
              <a:ext uri="{FF2B5EF4-FFF2-40B4-BE49-F238E27FC236}">
                <a16:creationId xmlns:a16="http://schemas.microsoft.com/office/drawing/2014/main" id="{5FBA3627-C740-C713-4838-FFE1DA8BB128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49158" name="備忘稿版面配置區 5">
            <a:extLst>
              <a:ext uri="{FF2B5EF4-FFF2-40B4-BE49-F238E27FC236}">
                <a16:creationId xmlns:a16="http://schemas.microsoft.com/office/drawing/2014/main" id="{B61BCEC8-C8A7-3F79-CDD3-27DD7420DC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 algn="just">
              <a:buFont typeface="Calibri" panose="020F0502020204030204" pitchFamily="34" charset="0"/>
              <a:buNone/>
            </a:pPr>
            <a:endParaRPr lang="zh-TW" altLang="en-US" sz="1400">
              <a:ea typeface="標楷體" panose="03000509000000000000" pitchFamily="65" charset="-120"/>
            </a:endParaRPr>
          </a:p>
        </p:txBody>
      </p:sp>
      <p:pic>
        <p:nvPicPr>
          <p:cNvPr id="49159" name="Picture 8">
            <a:extLst>
              <a:ext uri="{FF2B5EF4-FFF2-40B4-BE49-F238E27FC236}">
                <a16:creationId xmlns:a16="http://schemas.microsoft.com/office/drawing/2014/main" id="{8382BDEE-0C9C-BF83-EB5B-1B27047725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275" y="6750050"/>
            <a:ext cx="2286000" cy="202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>
            <a:extLst>
              <a:ext uri="{FF2B5EF4-FFF2-40B4-BE49-F238E27FC236}">
                <a16:creationId xmlns:a16="http://schemas.microsoft.com/office/drawing/2014/main" id="{17C340CD-BDF3-AE63-54F6-09C7956FCB4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02F008F6-E875-4CA6-9D09-EB91B5A05FF1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5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0179" name="Rectangle 2">
            <a:extLst>
              <a:ext uri="{FF2B5EF4-FFF2-40B4-BE49-F238E27FC236}">
                <a16:creationId xmlns:a16="http://schemas.microsoft.com/office/drawing/2014/main" id="{0A3DC0AA-C246-A358-A6E4-192045D4A86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0937" cy="3722688"/>
          </a:xfrm>
          <a:ln/>
        </p:spPr>
      </p:sp>
      <p:sp>
        <p:nvSpPr>
          <p:cNvPr id="50180" name="備忘稿版面配置區 4">
            <a:extLst>
              <a:ext uri="{FF2B5EF4-FFF2-40B4-BE49-F238E27FC236}">
                <a16:creationId xmlns:a16="http://schemas.microsoft.com/office/drawing/2014/main" id="{8EFF2DD7-727C-B81B-AEB0-C0F28105C193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0181" name="備忘稿版面配置區 5">
            <a:extLst>
              <a:ext uri="{FF2B5EF4-FFF2-40B4-BE49-F238E27FC236}">
                <a16:creationId xmlns:a16="http://schemas.microsoft.com/office/drawing/2014/main" id="{C2671C20-8018-28DE-D898-A95A2EA64885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0182" name="備忘稿版面配置區 5">
            <a:extLst>
              <a:ext uri="{FF2B5EF4-FFF2-40B4-BE49-F238E27FC236}">
                <a16:creationId xmlns:a16="http://schemas.microsoft.com/office/drawing/2014/main" id="{BFC59D86-E993-C04B-4D3C-BE05F44A1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lvl="1" indent="-342900" algn="just">
              <a:buFont typeface="Calibri" panose="020F0502020204030204" pitchFamily="34" charset="0"/>
              <a:buNone/>
            </a:pPr>
            <a:endParaRPr lang="zh-TW" altLang="en-US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>
            <a:extLst>
              <a:ext uri="{FF2B5EF4-FFF2-40B4-BE49-F238E27FC236}">
                <a16:creationId xmlns:a16="http://schemas.microsoft.com/office/drawing/2014/main" id="{3B60A1C2-03BF-9EE9-CAEA-60F4C974D9F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B41AC54F-319A-449F-AD55-E847036C4DB3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6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1203" name="Rectangle 2">
            <a:extLst>
              <a:ext uri="{FF2B5EF4-FFF2-40B4-BE49-F238E27FC236}">
                <a16:creationId xmlns:a16="http://schemas.microsoft.com/office/drawing/2014/main" id="{BBD7C765-AE7F-0979-5E9A-E2F058FDA65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0937" cy="3722688"/>
          </a:xfrm>
          <a:ln/>
        </p:spPr>
      </p:sp>
      <p:sp>
        <p:nvSpPr>
          <p:cNvPr id="51204" name="備忘稿版面配置區 4">
            <a:extLst>
              <a:ext uri="{FF2B5EF4-FFF2-40B4-BE49-F238E27FC236}">
                <a16:creationId xmlns:a16="http://schemas.microsoft.com/office/drawing/2014/main" id="{B2B25C87-3184-9355-EDA5-0C356A736F89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1205" name="備忘稿版面配置區 6">
            <a:extLst>
              <a:ext uri="{FF2B5EF4-FFF2-40B4-BE49-F238E27FC236}">
                <a16:creationId xmlns:a16="http://schemas.microsoft.com/office/drawing/2014/main" id="{6EA4B191-BF7A-25D4-3321-C9F3D27082D0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1206" name="備忘稿版面配置區 5">
            <a:extLst>
              <a:ext uri="{FF2B5EF4-FFF2-40B4-BE49-F238E27FC236}">
                <a16:creationId xmlns:a16="http://schemas.microsoft.com/office/drawing/2014/main" id="{DA55107F-B4B2-991E-91B9-90230B5E26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 algn="just">
              <a:buFont typeface="Calibri" panose="020F0502020204030204" pitchFamily="34" charset="0"/>
              <a:buAutoNum type="arabicPeriod"/>
            </a:pPr>
            <a:endParaRPr lang="zh-TW" altLang="en-US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投影片圖像版面配置區 1">
            <a:extLst>
              <a:ext uri="{FF2B5EF4-FFF2-40B4-BE49-F238E27FC236}">
                <a16:creationId xmlns:a16="http://schemas.microsoft.com/office/drawing/2014/main" id="{A59DF7D8-EC75-65AC-F7C9-2898570B93D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xfrm>
            <a:off x="969963" y="390525"/>
            <a:ext cx="4762500" cy="3571875"/>
          </a:xfrm>
          <a:ln/>
        </p:spPr>
      </p:sp>
      <p:sp>
        <p:nvSpPr>
          <p:cNvPr id="52227" name="備忘稿版面配置區 2">
            <a:extLst>
              <a:ext uri="{FF2B5EF4-FFF2-40B4-BE49-F238E27FC236}">
                <a16:creationId xmlns:a16="http://schemas.microsoft.com/office/drawing/2014/main" id="{B0895AA1-F802-16D8-2D82-D8DEFBF910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9963" y="4176713"/>
            <a:ext cx="4786312" cy="25019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 typeface="Calibri" panose="020F0502020204030204" pitchFamily="34" charset="0"/>
              <a:buNone/>
            </a:pPr>
            <a:endParaRPr lang="en-US" altLang="zh-TW"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F0277175-8EAE-111B-01FE-9F4E036142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6FBBB213-A491-4652-A90C-EA1EFB75316A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7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pic>
        <p:nvPicPr>
          <p:cNvPr id="52229" name="Picture 7">
            <a:extLst>
              <a:ext uri="{FF2B5EF4-FFF2-40B4-BE49-F238E27FC236}">
                <a16:creationId xmlns:a16="http://schemas.microsoft.com/office/drawing/2014/main" id="{74E1C919-AED7-8493-DFB4-FE77C4F81A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" y="6750050"/>
            <a:ext cx="6126163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>
            <a:extLst>
              <a:ext uri="{FF2B5EF4-FFF2-40B4-BE49-F238E27FC236}">
                <a16:creationId xmlns:a16="http://schemas.microsoft.com/office/drawing/2014/main" id="{0813F704-53D9-0861-A413-98855C5384B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C38910A8-0CBB-4487-BA5B-C1A5E5F65C4B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8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3251" name="Rectangle 2">
            <a:extLst>
              <a:ext uri="{FF2B5EF4-FFF2-40B4-BE49-F238E27FC236}">
                <a16:creationId xmlns:a16="http://schemas.microsoft.com/office/drawing/2014/main" id="{DE4E55A0-E5C7-58FC-3288-A11CD334D09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0937" cy="3722688"/>
          </a:xfrm>
          <a:ln/>
        </p:spPr>
      </p:sp>
      <p:sp>
        <p:nvSpPr>
          <p:cNvPr id="53252" name="備忘稿版面配置區 4">
            <a:extLst>
              <a:ext uri="{FF2B5EF4-FFF2-40B4-BE49-F238E27FC236}">
                <a16:creationId xmlns:a16="http://schemas.microsoft.com/office/drawing/2014/main" id="{7CEA707F-5C93-94E3-1355-E2EEC60FBACD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3253" name="備忘稿版面配置區 5">
            <a:extLst>
              <a:ext uri="{FF2B5EF4-FFF2-40B4-BE49-F238E27FC236}">
                <a16:creationId xmlns:a16="http://schemas.microsoft.com/office/drawing/2014/main" id="{E2A6DA0D-9CB5-4056-71D3-4097BD1DC70D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3254" name="備忘稿版面配置區 5">
            <a:extLst>
              <a:ext uri="{FF2B5EF4-FFF2-40B4-BE49-F238E27FC236}">
                <a16:creationId xmlns:a16="http://schemas.microsoft.com/office/drawing/2014/main" id="{EEF14A01-10BA-19AA-30B5-7857AD47D6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lvl="1" indent="-342900" algn="just">
              <a:buFont typeface="Calibri" panose="020F0502020204030204" pitchFamily="34" charset="0"/>
              <a:buNone/>
            </a:pPr>
            <a:endParaRPr lang="zh-TW" altLang="en-US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投影片圖像版面配置區 1">
            <a:extLst>
              <a:ext uri="{FF2B5EF4-FFF2-40B4-BE49-F238E27FC236}">
                <a16:creationId xmlns:a16="http://schemas.microsoft.com/office/drawing/2014/main" id="{4620729E-1978-CD16-6F36-5F4CC206E74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4275" name="備忘稿版面配置區 2">
            <a:extLst>
              <a:ext uri="{FF2B5EF4-FFF2-40B4-BE49-F238E27FC236}">
                <a16:creationId xmlns:a16="http://schemas.microsoft.com/office/drawing/2014/main" id="{B78E12B9-64B1-9703-7FDD-F8408AFA54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 typeface="Calibri" panose="020F0502020204030204" pitchFamily="34" charset="0"/>
              <a:buAutoNum type="arabicPeriod"/>
            </a:pPr>
            <a:endParaRPr lang="zh-TW" altLang="en-US" sz="1400"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C899069C-AE5E-6519-4BB2-8B0C09AE82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3B1D9B32-BDF5-4074-BE1F-31FA865C15CC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9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投影片圖像版面配置區 1">
            <a:extLst>
              <a:ext uri="{FF2B5EF4-FFF2-40B4-BE49-F238E27FC236}">
                <a16:creationId xmlns:a16="http://schemas.microsoft.com/office/drawing/2014/main" id="{2A04A45A-4FD5-E791-6557-EB15CF62353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備忘稿版面配置區 2">
            <a:extLst>
              <a:ext uri="{FF2B5EF4-FFF2-40B4-BE49-F238E27FC236}">
                <a16:creationId xmlns:a16="http://schemas.microsoft.com/office/drawing/2014/main" id="{D13F2243-1702-D438-22F4-83107055C1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 algn="just">
              <a:buFont typeface="Calibri" panose="020F0502020204030204" pitchFamily="34" charset="0"/>
              <a:buNone/>
            </a:pPr>
            <a:endParaRPr lang="zh-TW" altLang="en-US" sz="1400"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4C031493-FEA0-5EA8-C3C5-25708EEA03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F8CF19F9-CD5C-445E-AD8E-1B09DBEFC186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10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投影片圖像版面配置區 1">
            <a:extLst>
              <a:ext uri="{FF2B5EF4-FFF2-40B4-BE49-F238E27FC236}">
                <a16:creationId xmlns:a16="http://schemas.microsoft.com/office/drawing/2014/main" id="{184ECCA1-7DC3-A498-B0B6-55385C423A3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6323" name="備忘稿版面配置區 2">
            <a:extLst>
              <a:ext uri="{FF2B5EF4-FFF2-40B4-BE49-F238E27FC236}">
                <a16:creationId xmlns:a16="http://schemas.microsoft.com/office/drawing/2014/main" id="{C295C03F-C4A0-6DCA-E9F7-4E5297D271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D622BB9E-51F2-608D-4233-5FB71457AE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A7FCF99B-4361-426A-9E77-D4AF040514FB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11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>
            <a:extLst>
              <a:ext uri="{FF2B5EF4-FFF2-40B4-BE49-F238E27FC236}">
                <a16:creationId xmlns:a16="http://schemas.microsoft.com/office/drawing/2014/main" id="{7227F5F7-29D9-64FB-37FC-C5F9A76B8F7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7437550B-5366-43F0-9452-30070A04A74B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12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EB1B9475-15D4-4FFC-4F24-048E0BCDB9A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0937" cy="3722688"/>
          </a:xfrm>
          <a:ln/>
        </p:spPr>
      </p:sp>
      <p:sp>
        <p:nvSpPr>
          <p:cNvPr id="57348" name="備忘稿版面配置區 4">
            <a:extLst>
              <a:ext uri="{FF2B5EF4-FFF2-40B4-BE49-F238E27FC236}">
                <a16:creationId xmlns:a16="http://schemas.microsoft.com/office/drawing/2014/main" id="{767C17E1-C1BD-831D-428F-F05D034EFB40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7349" name="備忘稿版面配置區 5">
            <a:extLst>
              <a:ext uri="{FF2B5EF4-FFF2-40B4-BE49-F238E27FC236}">
                <a16:creationId xmlns:a16="http://schemas.microsoft.com/office/drawing/2014/main" id="{C2F71D0A-5DB8-8A77-FB23-383143301091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7350" name="備忘稿版面配置區 5">
            <a:extLst>
              <a:ext uri="{FF2B5EF4-FFF2-40B4-BE49-F238E27FC236}">
                <a16:creationId xmlns:a16="http://schemas.microsoft.com/office/drawing/2014/main" id="{DA517432-DBE9-A45A-BB91-B1F670ED70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buFont typeface="Calibri" panose="020F0502020204030204" pitchFamily="34" charset="0"/>
              <a:buAutoNum type="arabicPeriod"/>
            </a:pPr>
            <a:endParaRPr lang="zh-TW" altLang="en-US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>
            <a:extLst>
              <a:ext uri="{FF2B5EF4-FFF2-40B4-BE49-F238E27FC236}">
                <a16:creationId xmlns:a16="http://schemas.microsoft.com/office/drawing/2014/main" id="{BB1A09B2-E8BD-2C3F-70EA-A123AB0B834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40D8A0EC-702B-400B-AC6E-D1BE34782027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13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8371" name="Rectangle 2">
            <a:extLst>
              <a:ext uri="{FF2B5EF4-FFF2-40B4-BE49-F238E27FC236}">
                <a16:creationId xmlns:a16="http://schemas.microsoft.com/office/drawing/2014/main" id="{8984B726-9643-34E7-520A-7A3263F9018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4275"/>
          </a:xfrm>
          <a:ln/>
        </p:spPr>
      </p:sp>
      <p:sp>
        <p:nvSpPr>
          <p:cNvPr id="58372" name="備忘稿版面配置區 6">
            <a:extLst>
              <a:ext uri="{FF2B5EF4-FFF2-40B4-BE49-F238E27FC236}">
                <a16:creationId xmlns:a16="http://schemas.microsoft.com/office/drawing/2014/main" id="{3AD7A91B-974F-3B5A-9975-58CAD440856F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8373" name="備忘稿版面配置區 4">
            <a:extLst>
              <a:ext uri="{FF2B5EF4-FFF2-40B4-BE49-F238E27FC236}">
                <a16:creationId xmlns:a16="http://schemas.microsoft.com/office/drawing/2014/main" id="{1E0E1372-589B-8C6A-5F7A-2E7BFD379E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>
            <a:extLst>
              <a:ext uri="{FF2B5EF4-FFF2-40B4-BE49-F238E27FC236}">
                <a16:creationId xmlns:a16="http://schemas.microsoft.com/office/drawing/2014/main" id="{F5269807-2F56-1108-9981-7144BE36792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4249DA94-66BB-4AFE-98A6-F8C413E2C52F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14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9395" name="Rectangle 2">
            <a:extLst>
              <a:ext uri="{FF2B5EF4-FFF2-40B4-BE49-F238E27FC236}">
                <a16:creationId xmlns:a16="http://schemas.microsoft.com/office/drawing/2014/main" id="{FFB9DA90-2871-5245-E347-E27F4F8DEE4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0937" cy="3722688"/>
          </a:xfrm>
          <a:ln/>
        </p:spPr>
      </p:sp>
      <p:sp>
        <p:nvSpPr>
          <p:cNvPr id="59396" name="Rectangle 3">
            <a:extLst>
              <a:ext uri="{FF2B5EF4-FFF2-40B4-BE49-F238E27FC236}">
                <a16:creationId xmlns:a16="http://schemas.microsoft.com/office/drawing/2014/main" id="{A82C7C38-E4CF-7E10-E7F1-BCC8CC6C89A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>
            <a:extLst>
              <a:ext uri="{FF2B5EF4-FFF2-40B4-BE49-F238E27FC236}">
                <a16:creationId xmlns:a16="http://schemas.microsoft.com/office/drawing/2014/main" id="{58323F26-277A-7A9D-42C2-2B5DDD1805B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670389F1-BAA6-4717-A7E0-B43744C9F0D8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15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0419" name="Rectangle 2">
            <a:extLst>
              <a:ext uri="{FF2B5EF4-FFF2-40B4-BE49-F238E27FC236}">
                <a16:creationId xmlns:a16="http://schemas.microsoft.com/office/drawing/2014/main" id="{8E8B6970-BEA3-EB87-8979-AC96D1DD982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0937" cy="3722688"/>
          </a:xfrm>
          <a:ln/>
        </p:spPr>
      </p:sp>
      <p:sp>
        <p:nvSpPr>
          <p:cNvPr id="60420" name="備忘稿版面配置區 4">
            <a:extLst>
              <a:ext uri="{FF2B5EF4-FFF2-40B4-BE49-F238E27FC236}">
                <a16:creationId xmlns:a16="http://schemas.microsoft.com/office/drawing/2014/main" id="{A0250464-0BD6-BD99-0FF9-8015FD1789CB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0421" name="備忘稿版面配置區 5">
            <a:extLst>
              <a:ext uri="{FF2B5EF4-FFF2-40B4-BE49-F238E27FC236}">
                <a16:creationId xmlns:a16="http://schemas.microsoft.com/office/drawing/2014/main" id="{2BB39890-E2C8-42D5-7231-CBC7F3610D4A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0422" name="備忘稿版面配置區 5">
            <a:extLst>
              <a:ext uri="{FF2B5EF4-FFF2-40B4-BE49-F238E27FC236}">
                <a16:creationId xmlns:a16="http://schemas.microsoft.com/office/drawing/2014/main" id="{6C1D660E-813B-5C3A-6247-443B0BA33A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 typeface="Calibri" panose="020F0502020204030204" pitchFamily="34" charset="0"/>
              <a:buNone/>
            </a:pPr>
            <a:endParaRPr lang="en-US" altLang="zh-TW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>
            <a:extLst>
              <a:ext uri="{FF2B5EF4-FFF2-40B4-BE49-F238E27FC236}">
                <a16:creationId xmlns:a16="http://schemas.microsoft.com/office/drawing/2014/main" id="{0CB2355D-4DD0-B467-F430-699FF3FF19E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D1DE201B-9CC8-4C24-B52F-504E70CD2285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16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1443" name="Rectangle 2">
            <a:extLst>
              <a:ext uri="{FF2B5EF4-FFF2-40B4-BE49-F238E27FC236}">
                <a16:creationId xmlns:a16="http://schemas.microsoft.com/office/drawing/2014/main" id="{315873BB-21BF-F8DD-4F2D-1F055FB1BA5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0937" cy="3722688"/>
          </a:xfrm>
          <a:ln/>
        </p:spPr>
      </p:sp>
      <p:sp>
        <p:nvSpPr>
          <p:cNvPr id="61444" name="備忘稿版面配置區 4">
            <a:extLst>
              <a:ext uri="{FF2B5EF4-FFF2-40B4-BE49-F238E27FC236}">
                <a16:creationId xmlns:a16="http://schemas.microsoft.com/office/drawing/2014/main" id="{F40A6ADB-AF4C-5D4F-EF86-B3AD4C012C61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1445" name="備忘稿版面配置區 5">
            <a:extLst>
              <a:ext uri="{FF2B5EF4-FFF2-40B4-BE49-F238E27FC236}">
                <a16:creationId xmlns:a16="http://schemas.microsoft.com/office/drawing/2014/main" id="{E5DDB8D5-3175-E44A-8592-FCD7A935D897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1446" name="備忘稿版面配置區 5">
            <a:extLst>
              <a:ext uri="{FF2B5EF4-FFF2-40B4-BE49-F238E27FC236}">
                <a16:creationId xmlns:a16="http://schemas.microsoft.com/office/drawing/2014/main" id="{FA44339C-1F24-05BF-089B-D205B0983F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 typeface="Calibri" panose="020F0502020204030204" pitchFamily="34" charset="0"/>
              <a:buNone/>
            </a:pPr>
            <a:endParaRPr lang="en-US" altLang="zh-TW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>
            <a:extLst>
              <a:ext uri="{FF2B5EF4-FFF2-40B4-BE49-F238E27FC236}">
                <a16:creationId xmlns:a16="http://schemas.microsoft.com/office/drawing/2014/main" id="{B3F55D7C-AA7F-F59B-DC85-181ACC966C7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31E1878B-5463-406E-8EA8-0342A19CFCAF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17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2467" name="Rectangle 2">
            <a:extLst>
              <a:ext uri="{FF2B5EF4-FFF2-40B4-BE49-F238E27FC236}">
                <a16:creationId xmlns:a16="http://schemas.microsoft.com/office/drawing/2014/main" id="{7228716D-A27F-C634-F2DA-7196271A3CB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0937" cy="3722688"/>
          </a:xfrm>
          <a:ln/>
        </p:spPr>
      </p:sp>
      <p:sp>
        <p:nvSpPr>
          <p:cNvPr id="62468" name="備忘稿版面配置區 4">
            <a:extLst>
              <a:ext uri="{FF2B5EF4-FFF2-40B4-BE49-F238E27FC236}">
                <a16:creationId xmlns:a16="http://schemas.microsoft.com/office/drawing/2014/main" id="{A09F41BE-5BBA-3E83-F3C1-BDB0D9306950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2469" name="備忘稿版面配置區 4">
            <a:extLst>
              <a:ext uri="{FF2B5EF4-FFF2-40B4-BE49-F238E27FC236}">
                <a16:creationId xmlns:a16="http://schemas.microsoft.com/office/drawing/2014/main" id="{F31AD529-73B5-1BAC-1C47-7C2E39E2DD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 typeface="Calibri" panose="020F0502020204030204" pitchFamily="34" charset="0"/>
              <a:buNone/>
            </a:pPr>
            <a:endParaRPr lang="en-US" altLang="zh-TW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id="{DBC469EC-8FCB-A940-3B5F-BC3342D2263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15FA5F7B-5016-41F5-ACBC-2C25057D3F45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18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3491" name="Rectangle 2">
            <a:extLst>
              <a:ext uri="{FF2B5EF4-FFF2-40B4-BE49-F238E27FC236}">
                <a16:creationId xmlns:a16="http://schemas.microsoft.com/office/drawing/2014/main" id="{D14E8029-BAF5-5A25-3AAB-FC01EF57B17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4275"/>
          </a:xfrm>
          <a:ln/>
        </p:spPr>
      </p:sp>
      <p:sp>
        <p:nvSpPr>
          <p:cNvPr id="63492" name="Rectangle 3">
            <a:extLst>
              <a:ext uri="{FF2B5EF4-FFF2-40B4-BE49-F238E27FC236}">
                <a16:creationId xmlns:a16="http://schemas.microsoft.com/office/drawing/2014/main" id="{C9AACC6B-36C3-D20C-0AAA-5C1636A5339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>
            <a:extLst>
              <a:ext uri="{FF2B5EF4-FFF2-40B4-BE49-F238E27FC236}">
                <a16:creationId xmlns:a16="http://schemas.microsoft.com/office/drawing/2014/main" id="{13BBF47D-4DF6-C067-79E1-B06A3CFC459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5B2B9AF6-6B74-4E51-A167-38D3D5B9008C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19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4515" name="Rectangle 2">
            <a:extLst>
              <a:ext uri="{FF2B5EF4-FFF2-40B4-BE49-F238E27FC236}">
                <a16:creationId xmlns:a16="http://schemas.microsoft.com/office/drawing/2014/main" id="{D3C0A0CD-B2D6-2FD4-6E8B-E2F719ADE97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0937" cy="3722688"/>
          </a:xfrm>
          <a:ln/>
        </p:spPr>
      </p:sp>
      <p:sp>
        <p:nvSpPr>
          <p:cNvPr id="64516" name="Rectangle 3">
            <a:extLst>
              <a:ext uri="{FF2B5EF4-FFF2-40B4-BE49-F238E27FC236}">
                <a16:creationId xmlns:a16="http://schemas.microsoft.com/office/drawing/2014/main" id="{84C17536-F221-0DC2-FDAB-E1FCD0F2CF6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>
            <a:extLst>
              <a:ext uri="{FF2B5EF4-FFF2-40B4-BE49-F238E27FC236}">
                <a16:creationId xmlns:a16="http://schemas.microsoft.com/office/drawing/2014/main" id="{7158D70D-B2D1-9EB3-E817-5D5C68C3776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E32060BA-4E70-498B-A479-9FB154EA6FE2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20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5539" name="Rectangle 2">
            <a:extLst>
              <a:ext uri="{FF2B5EF4-FFF2-40B4-BE49-F238E27FC236}">
                <a16:creationId xmlns:a16="http://schemas.microsoft.com/office/drawing/2014/main" id="{D311107A-E3FF-D0A0-4C0A-91986D62995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0937" cy="3722688"/>
          </a:xfrm>
          <a:ln/>
        </p:spPr>
      </p:sp>
      <p:sp>
        <p:nvSpPr>
          <p:cNvPr id="65540" name="備忘稿版面配置區 4">
            <a:extLst>
              <a:ext uri="{FF2B5EF4-FFF2-40B4-BE49-F238E27FC236}">
                <a16:creationId xmlns:a16="http://schemas.microsoft.com/office/drawing/2014/main" id="{7E630FA7-88F3-6A35-EBE1-319C4744A4A8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5541" name="備忘稿版面配置區 6">
            <a:extLst>
              <a:ext uri="{FF2B5EF4-FFF2-40B4-BE49-F238E27FC236}">
                <a16:creationId xmlns:a16="http://schemas.microsoft.com/office/drawing/2014/main" id="{8A46B0E2-1FB5-0767-5CA0-85528C687474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5542" name="備忘稿版面配置區 7">
            <a:extLst>
              <a:ext uri="{FF2B5EF4-FFF2-40B4-BE49-F238E27FC236}">
                <a16:creationId xmlns:a16="http://schemas.microsoft.com/office/drawing/2014/main" id="{6AB44384-2455-C892-3C52-D6EB89E5210F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5543" name="備忘稿版面配置區 6">
            <a:extLst>
              <a:ext uri="{FF2B5EF4-FFF2-40B4-BE49-F238E27FC236}">
                <a16:creationId xmlns:a16="http://schemas.microsoft.com/office/drawing/2014/main" id="{7C758EFF-EDD1-BE9B-51FB-EBB86F0445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 typeface="Calibri" panose="020F0502020204030204" pitchFamily="34" charset="0"/>
              <a:buNone/>
            </a:pPr>
            <a:endParaRPr lang="zh-TW" altLang="en-US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投影片圖像版面配置區 1">
            <a:extLst>
              <a:ext uri="{FF2B5EF4-FFF2-40B4-BE49-F238E27FC236}">
                <a16:creationId xmlns:a16="http://schemas.microsoft.com/office/drawing/2014/main" id="{5A3CDF98-EB6D-9351-6267-BAFD00C2AAC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備忘稿版面配置區 2">
            <a:extLst>
              <a:ext uri="{FF2B5EF4-FFF2-40B4-BE49-F238E27FC236}">
                <a16:creationId xmlns:a16="http://schemas.microsoft.com/office/drawing/2014/main" id="{B9353609-8767-5438-C5C5-4FC27F0AE8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19A6F8B0-15C0-6037-C1A0-D0EEFA0B54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B6C74887-A78A-423B-A547-0D0BF8AFB893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21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>
            <a:extLst>
              <a:ext uri="{FF2B5EF4-FFF2-40B4-BE49-F238E27FC236}">
                <a16:creationId xmlns:a16="http://schemas.microsoft.com/office/drawing/2014/main" id="{078CD0C2-C946-0A62-3BD9-4C447A507E5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BE443B25-9EB4-45D9-B2A7-FEE63D31454F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22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7587" name="Rectangle 2">
            <a:extLst>
              <a:ext uri="{FF2B5EF4-FFF2-40B4-BE49-F238E27FC236}">
                <a16:creationId xmlns:a16="http://schemas.microsoft.com/office/drawing/2014/main" id="{36D112CE-16AD-E18F-31CD-90A72BCA174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0937" cy="3722688"/>
          </a:xfrm>
          <a:ln/>
        </p:spPr>
      </p:sp>
      <p:sp>
        <p:nvSpPr>
          <p:cNvPr id="67588" name="備忘稿版面配置區 4">
            <a:extLst>
              <a:ext uri="{FF2B5EF4-FFF2-40B4-BE49-F238E27FC236}">
                <a16:creationId xmlns:a16="http://schemas.microsoft.com/office/drawing/2014/main" id="{CADCD9CB-C7BC-ADE5-F47C-D3D705FAD3D0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7589" name="備忘稿版面配置區 5">
            <a:extLst>
              <a:ext uri="{FF2B5EF4-FFF2-40B4-BE49-F238E27FC236}">
                <a16:creationId xmlns:a16="http://schemas.microsoft.com/office/drawing/2014/main" id="{09D77700-EA45-59B5-15D2-4FFFA6B869C3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7590" name="備忘稿版面配置區 5">
            <a:extLst>
              <a:ext uri="{FF2B5EF4-FFF2-40B4-BE49-F238E27FC236}">
                <a16:creationId xmlns:a16="http://schemas.microsoft.com/office/drawing/2014/main" id="{5A447097-04F9-6F2E-000E-F3D547FADA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>
            <a:extLst>
              <a:ext uri="{FF2B5EF4-FFF2-40B4-BE49-F238E27FC236}">
                <a16:creationId xmlns:a16="http://schemas.microsoft.com/office/drawing/2014/main" id="{3254BAA7-87A5-89B0-AB32-6A1C91CB363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D168B3BF-0F04-43C8-824B-064256403C61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23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8611" name="Rectangle 2">
            <a:extLst>
              <a:ext uri="{FF2B5EF4-FFF2-40B4-BE49-F238E27FC236}">
                <a16:creationId xmlns:a16="http://schemas.microsoft.com/office/drawing/2014/main" id="{6B33E592-38EB-6AD9-0A56-AD1445EFCD4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0937" cy="3722688"/>
          </a:xfrm>
          <a:ln/>
        </p:spPr>
      </p:sp>
      <p:sp>
        <p:nvSpPr>
          <p:cNvPr id="68612" name="備忘稿版面配置區 4">
            <a:extLst>
              <a:ext uri="{FF2B5EF4-FFF2-40B4-BE49-F238E27FC236}">
                <a16:creationId xmlns:a16="http://schemas.microsoft.com/office/drawing/2014/main" id="{85962943-4DE2-2056-8941-A24F6C59B97F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8613" name="備忘稿版面配置區 5">
            <a:extLst>
              <a:ext uri="{FF2B5EF4-FFF2-40B4-BE49-F238E27FC236}">
                <a16:creationId xmlns:a16="http://schemas.microsoft.com/office/drawing/2014/main" id="{F77D4ACD-F1C5-F131-813C-DEE71F1FFBCA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8614" name="備忘稿版面配置區 5">
            <a:extLst>
              <a:ext uri="{FF2B5EF4-FFF2-40B4-BE49-F238E27FC236}">
                <a16:creationId xmlns:a16="http://schemas.microsoft.com/office/drawing/2014/main" id="{0AF1FA21-91E6-232E-8785-CCFF47FD8A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 typeface="Calibri" panose="020F0502020204030204" pitchFamily="34" charset="0"/>
              <a:buAutoNum type="arabicPeriod"/>
            </a:pPr>
            <a:endParaRPr lang="zh-TW" altLang="en-US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>
            <a:extLst>
              <a:ext uri="{FF2B5EF4-FFF2-40B4-BE49-F238E27FC236}">
                <a16:creationId xmlns:a16="http://schemas.microsoft.com/office/drawing/2014/main" id="{6AF311E1-13BF-4674-D579-CB3C41E3A94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403D2B5F-B832-4C35-8CD6-C79D8341EC73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24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9635" name="Rectangle 2">
            <a:extLst>
              <a:ext uri="{FF2B5EF4-FFF2-40B4-BE49-F238E27FC236}">
                <a16:creationId xmlns:a16="http://schemas.microsoft.com/office/drawing/2014/main" id="{218455DF-8A65-03C9-D491-9D87EFBF1F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0937" cy="3722688"/>
          </a:xfrm>
          <a:ln/>
        </p:spPr>
      </p:sp>
      <p:sp>
        <p:nvSpPr>
          <p:cNvPr id="69636" name="備忘稿版面配置區 4">
            <a:extLst>
              <a:ext uri="{FF2B5EF4-FFF2-40B4-BE49-F238E27FC236}">
                <a16:creationId xmlns:a16="http://schemas.microsoft.com/office/drawing/2014/main" id="{C6F45577-8E29-1B4B-4881-5D79750098E2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9637" name="備忘稿版面配置區 7">
            <a:extLst>
              <a:ext uri="{FF2B5EF4-FFF2-40B4-BE49-F238E27FC236}">
                <a16:creationId xmlns:a16="http://schemas.microsoft.com/office/drawing/2014/main" id="{D39A61B0-36C0-52B7-52A2-EF740C5E3137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69638" name="備忘稿版面配置區 5">
            <a:extLst>
              <a:ext uri="{FF2B5EF4-FFF2-40B4-BE49-F238E27FC236}">
                <a16:creationId xmlns:a16="http://schemas.microsoft.com/office/drawing/2014/main" id="{64F4A634-CBD1-DE8E-B00B-3D23BEE1D6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 typeface="Calibri" panose="020F0502020204030204" pitchFamily="34" charset="0"/>
              <a:buAutoNum type="arabicPeriod"/>
            </a:pPr>
            <a:endParaRPr lang="zh-TW" altLang="en-US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>
            <a:extLst>
              <a:ext uri="{FF2B5EF4-FFF2-40B4-BE49-F238E27FC236}">
                <a16:creationId xmlns:a16="http://schemas.microsoft.com/office/drawing/2014/main" id="{3A872E5C-020D-6869-756B-655EE6E900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815605A8-0E3D-4C6F-8B22-366AF1F83DC3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25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0659" name="Rectangle 2">
            <a:extLst>
              <a:ext uri="{FF2B5EF4-FFF2-40B4-BE49-F238E27FC236}">
                <a16:creationId xmlns:a16="http://schemas.microsoft.com/office/drawing/2014/main" id="{7079274F-71D3-397E-EBC6-68BE5107DF2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0937" cy="3722688"/>
          </a:xfrm>
          <a:ln/>
        </p:spPr>
      </p:sp>
      <p:sp>
        <p:nvSpPr>
          <p:cNvPr id="70660" name="備忘稿版面配置區 4">
            <a:extLst>
              <a:ext uri="{FF2B5EF4-FFF2-40B4-BE49-F238E27FC236}">
                <a16:creationId xmlns:a16="http://schemas.microsoft.com/office/drawing/2014/main" id="{3061A3AF-FA8B-A0CF-6270-44E79AEF490C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0661" name="備忘稿版面配置區 5">
            <a:extLst>
              <a:ext uri="{FF2B5EF4-FFF2-40B4-BE49-F238E27FC236}">
                <a16:creationId xmlns:a16="http://schemas.microsoft.com/office/drawing/2014/main" id="{27088428-1969-72C4-489F-81B20B78217E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0662" name="備忘稿版面配置區 5">
            <a:extLst>
              <a:ext uri="{FF2B5EF4-FFF2-40B4-BE49-F238E27FC236}">
                <a16:creationId xmlns:a16="http://schemas.microsoft.com/office/drawing/2014/main" id="{B8A08BD3-FF28-0B54-A1C1-FF9EA7CCD5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 typeface="Calibri" panose="020F0502020204030204" pitchFamily="34" charset="0"/>
              <a:buAutoNum type="arabicPeriod"/>
            </a:pPr>
            <a:endParaRPr lang="zh-TW" altLang="en-US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>
            <a:extLst>
              <a:ext uri="{FF2B5EF4-FFF2-40B4-BE49-F238E27FC236}">
                <a16:creationId xmlns:a16="http://schemas.microsoft.com/office/drawing/2014/main" id="{17957709-6DED-DBF1-45F7-D44CDB7EDE7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D6C3DCC3-31EE-46E4-BD6E-67F02469F10A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26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1683" name="Rectangle 2">
            <a:extLst>
              <a:ext uri="{FF2B5EF4-FFF2-40B4-BE49-F238E27FC236}">
                <a16:creationId xmlns:a16="http://schemas.microsoft.com/office/drawing/2014/main" id="{C4A797E9-46AF-3B4F-8F04-9F8E96CC929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0937" cy="3722688"/>
          </a:xfrm>
          <a:ln/>
        </p:spPr>
      </p:sp>
      <p:sp>
        <p:nvSpPr>
          <p:cNvPr id="71684" name="備忘稿版面配置區 4">
            <a:extLst>
              <a:ext uri="{FF2B5EF4-FFF2-40B4-BE49-F238E27FC236}">
                <a16:creationId xmlns:a16="http://schemas.microsoft.com/office/drawing/2014/main" id="{AC3CD6D8-0E31-1BF9-B960-0EFEFF21658F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1685" name="備忘稿版面配置區 5">
            <a:extLst>
              <a:ext uri="{FF2B5EF4-FFF2-40B4-BE49-F238E27FC236}">
                <a16:creationId xmlns:a16="http://schemas.microsoft.com/office/drawing/2014/main" id="{AFC9CE1D-9BF7-E4C8-ED18-78FD950095EC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1686" name="備忘稿版面配置區 5">
            <a:extLst>
              <a:ext uri="{FF2B5EF4-FFF2-40B4-BE49-F238E27FC236}">
                <a16:creationId xmlns:a16="http://schemas.microsoft.com/office/drawing/2014/main" id="{8DFDEA38-C409-24DE-022F-7E83904E74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 typeface="Calibri" panose="020F0502020204030204" pitchFamily="34" charset="0"/>
              <a:buAutoNum type="arabicPeriod"/>
            </a:pPr>
            <a:endParaRPr lang="zh-TW" altLang="en-US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>
            <a:extLst>
              <a:ext uri="{FF2B5EF4-FFF2-40B4-BE49-F238E27FC236}">
                <a16:creationId xmlns:a16="http://schemas.microsoft.com/office/drawing/2014/main" id="{37719EE9-A1DD-39FD-B50F-F209404179B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7D20323D-EBD8-480A-9D22-93E788343681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27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2707" name="Rectangle 2">
            <a:extLst>
              <a:ext uri="{FF2B5EF4-FFF2-40B4-BE49-F238E27FC236}">
                <a16:creationId xmlns:a16="http://schemas.microsoft.com/office/drawing/2014/main" id="{07A43BC4-64B3-D162-34DC-04CA6A7ACF2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0937" cy="3722688"/>
          </a:xfrm>
          <a:ln/>
        </p:spPr>
      </p:sp>
      <p:sp>
        <p:nvSpPr>
          <p:cNvPr id="72708" name="備忘稿版面配置區 4">
            <a:extLst>
              <a:ext uri="{FF2B5EF4-FFF2-40B4-BE49-F238E27FC236}">
                <a16:creationId xmlns:a16="http://schemas.microsoft.com/office/drawing/2014/main" id="{42B36804-79FC-1FB8-8158-2B079F99BDAD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2709" name="備忘稿版面配置區 5">
            <a:extLst>
              <a:ext uri="{FF2B5EF4-FFF2-40B4-BE49-F238E27FC236}">
                <a16:creationId xmlns:a16="http://schemas.microsoft.com/office/drawing/2014/main" id="{AC4E3AB0-5C38-DDDD-7CD6-F8714AAE3EE9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2710" name="備忘稿版面配置區 5">
            <a:extLst>
              <a:ext uri="{FF2B5EF4-FFF2-40B4-BE49-F238E27FC236}">
                <a16:creationId xmlns:a16="http://schemas.microsoft.com/office/drawing/2014/main" id="{5F9A086E-F17B-FD2B-FFE2-3AA52A9B76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 typeface="Calibri" panose="020F0502020204030204" pitchFamily="34" charset="0"/>
              <a:buAutoNum type="arabicPeriod"/>
            </a:pPr>
            <a:endParaRPr lang="zh-TW" altLang="en-US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>
            <a:extLst>
              <a:ext uri="{FF2B5EF4-FFF2-40B4-BE49-F238E27FC236}">
                <a16:creationId xmlns:a16="http://schemas.microsoft.com/office/drawing/2014/main" id="{AE9B7ED0-CF1C-26EF-6A2F-642A4AE9A4F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A375EEB3-F371-4080-AD6E-061E03F99589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28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3731" name="Rectangle 2">
            <a:extLst>
              <a:ext uri="{FF2B5EF4-FFF2-40B4-BE49-F238E27FC236}">
                <a16:creationId xmlns:a16="http://schemas.microsoft.com/office/drawing/2014/main" id="{5759987B-455A-0B48-4000-A9013833FBC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0937" cy="3722688"/>
          </a:xfrm>
          <a:ln/>
        </p:spPr>
      </p:sp>
      <p:sp>
        <p:nvSpPr>
          <p:cNvPr id="73732" name="備忘稿版面配置區 4">
            <a:extLst>
              <a:ext uri="{FF2B5EF4-FFF2-40B4-BE49-F238E27FC236}">
                <a16:creationId xmlns:a16="http://schemas.microsoft.com/office/drawing/2014/main" id="{C89560EA-2A16-5AF1-23CE-8DF89A074EC6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3733" name="備忘稿版面配置區 5">
            <a:extLst>
              <a:ext uri="{FF2B5EF4-FFF2-40B4-BE49-F238E27FC236}">
                <a16:creationId xmlns:a16="http://schemas.microsoft.com/office/drawing/2014/main" id="{B9AB1B5F-9F1D-87AB-8F4D-CEFFD67C6E5E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3734" name="備忘稿版面配置區 5">
            <a:extLst>
              <a:ext uri="{FF2B5EF4-FFF2-40B4-BE49-F238E27FC236}">
                <a16:creationId xmlns:a16="http://schemas.microsoft.com/office/drawing/2014/main" id="{901B4F41-0C9C-A0C0-B531-AD283CC87E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 typeface="Calibri" panose="020F0502020204030204" pitchFamily="34" charset="0"/>
              <a:buAutoNum type="arabicPeriod"/>
            </a:pPr>
            <a:endParaRPr lang="zh-TW" altLang="en-US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投影片圖像版面配置區 1">
            <a:extLst>
              <a:ext uri="{FF2B5EF4-FFF2-40B4-BE49-F238E27FC236}">
                <a16:creationId xmlns:a16="http://schemas.microsoft.com/office/drawing/2014/main" id="{0E033E92-87BC-212F-7229-0F4103298A3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4755" name="備忘稿版面配置區 2">
            <a:extLst>
              <a:ext uri="{FF2B5EF4-FFF2-40B4-BE49-F238E27FC236}">
                <a16:creationId xmlns:a16="http://schemas.microsoft.com/office/drawing/2014/main" id="{72D4883F-3D1A-24C9-94E0-0E05F75897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 typeface="Calibri" panose="020F0502020204030204" pitchFamily="34" charset="0"/>
              <a:buNone/>
            </a:pPr>
            <a:endParaRPr lang="zh-TW" altLang="en-US" sz="1400"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63D5F9E9-4C22-D74D-FEE0-422E44E8AEF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329B8855-5EC0-4D3C-9DB6-D84C648CCA8E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29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>
            <a:extLst>
              <a:ext uri="{FF2B5EF4-FFF2-40B4-BE49-F238E27FC236}">
                <a16:creationId xmlns:a16="http://schemas.microsoft.com/office/drawing/2014/main" id="{76D3F54D-0A79-3AFC-E664-E5B2613962B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08C05E59-D659-4919-931D-1BF51984298F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30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5779" name="Rectangle 2">
            <a:extLst>
              <a:ext uri="{FF2B5EF4-FFF2-40B4-BE49-F238E27FC236}">
                <a16:creationId xmlns:a16="http://schemas.microsoft.com/office/drawing/2014/main" id="{93BF3C20-994D-997F-C954-3952A46CA01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0937" cy="3722688"/>
          </a:xfrm>
          <a:ln/>
        </p:spPr>
      </p:sp>
      <p:sp>
        <p:nvSpPr>
          <p:cNvPr id="75780" name="備忘稿版面配置區 4">
            <a:extLst>
              <a:ext uri="{FF2B5EF4-FFF2-40B4-BE49-F238E27FC236}">
                <a16:creationId xmlns:a16="http://schemas.microsoft.com/office/drawing/2014/main" id="{547140FB-AEBA-CF22-6317-F6CE25EB2A6B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5781" name="備忘稿版面配置區 5">
            <a:extLst>
              <a:ext uri="{FF2B5EF4-FFF2-40B4-BE49-F238E27FC236}">
                <a16:creationId xmlns:a16="http://schemas.microsoft.com/office/drawing/2014/main" id="{FEDB513B-2C0B-C769-6465-85591FFC9C1D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5782" name="備忘稿版面配置區 5">
            <a:extLst>
              <a:ext uri="{FF2B5EF4-FFF2-40B4-BE49-F238E27FC236}">
                <a16:creationId xmlns:a16="http://schemas.microsoft.com/office/drawing/2014/main" id="{B6C916E8-78D4-ABA0-6796-B7F7AD3D71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 typeface="Calibri" panose="020F0502020204030204" pitchFamily="34" charset="0"/>
              <a:buNone/>
            </a:pPr>
            <a:endParaRPr lang="zh-TW" altLang="en-US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>
            <a:extLst>
              <a:ext uri="{FF2B5EF4-FFF2-40B4-BE49-F238E27FC236}">
                <a16:creationId xmlns:a16="http://schemas.microsoft.com/office/drawing/2014/main" id="{EDA5D571-A372-C581-6253-F9ADBAE1007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73DE55D5-647C-491B-A715-F12892AB21AF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31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6803" name="Rectangle 2">
            <a:extLst>
              <a:ext uri="{FF2B5EF4-FFF2-40B4-BE49-F238E27FC236}">
                <a16:creationId xmlns:a16="http://schemas.microsoft.com/office/drawing/2014/main" id="{C9879E74-D39D-07D5-AB9B-15A8BEC6795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0937" cy="3722688"/>
          </a:xfrm>
          <a:ln/>
        </p:spPr>
      </p:sp>
      <p:sp>
        <p:nvSpPr>
          <p:cNvPr id="76804" name="備忘稿版面配置區 4">
            <a:extLst>
              <a:ext uri="{FF2B5EF4-FFF2-40B4-BE49-F238E27FC236}">
                <a16:creationId xmlns:a16="http://schemas.microsoft.com/office/drawing/2014/main" id="{2CC24390-3388-DB48-CD5B-3EF56273AA6F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6805" name="備忘稿版面配置區 5">
            <a:extLst>
              <a:ext uri="{FF2B5EF4-FFF2-40B4-BE49-F238E27FC236}">
                <a16:creationId xmlns:a16="http://schemas.microsoft.com/office/drawing/2014/main" id="{4BDB4797-4E8A-A176-CD59-C9C793E056ED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6806" name="備忘稿版面配置區 22">
            <a:extLst>
              <a:ext uri="{FF2B5EF4-FFF2-40B4-BE49-F238E27FC236}">
                <a16:creationId xmlns:a16="http://schemas.microsoft.com/office/drawing/2014/main" id="{FC78C820-4C4F-D9C3-8C63-C79C42D283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 algn="just">
              <a:buFont typeface="Calibri" panose="020F0502020204030204" pitchFamily="34" charset="0"/>
              <a:buNone/>
            </a:pPr>
            <a:endParaRPr lang="zh-TW" altLang="en-US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>
            <a:extLst>
              <a:ext uri="{FF2B5EF4-FFF2-40B4-BE49-F238E27FC236}">
                <a16:creationId xmlns:a16="http://schemas.microsoft.com/office/drawing/2014/main" id="{DBD9081A-2B5A-CD8C-75DC-27A2D93624B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39AD2DF9-B989-4E81-B0E0-AC0B01FB1570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32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7827" name="Rectangle 2">
            <a:extLst>
              <a:ext uri="{FF2B5EF4-FFF2-40B4-BE49-F238E27FC236}">
                <a16:creationId xmlns:a16="http://schemas.microsoft.com/office/drawing/2014/main" id="{83811025-FDDA-B75A-3A72-89BFC817910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4275"/>
          </a:xfrm>
          <a:ln/>
        </p:spPr>
      </p:sp>
      <p:sp>
        <p:nvSpPr>
          <p:cNvPr id="77828" name="Rectangle 3">
            <a:extLst>
              <a:ext uri="{FF2B5EF4-FFF2-40B4-BE49-F238E27FC236}">
                <a16:creationId xmlns:a16="http://schemas.microsoft.com/office/drawing/2014/main" id="{AE0008E9-0950-AA0A-3443-BD08FF3B5F8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>
            <a:extLst>
              <a:ext uri="{FF2B5EF4-FFF2-40B4-BE49-F238E27FC236}">
                <a16:creationId xmlns:a16="http://schemas.microsoft.com/office/drawing/2014/main" id="{5359FACA-C9E8-5A35-BAB2-ABDAB59241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D788533D-C200-494C-B04F-29AE4C996A63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33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8851" name="Rectangle 2">
            <a:extLst>
              <a:ext uri="{FF2B5EF4-FFF2-40B4-BE49-F238E27FC236}">
                <a16:creationId xmlns:a16="http://schemas.microsoft.com/office/drawing/2014/main" id="{A9DED851-766A-8272-63CC-B537FABA100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4275"/>
          </a:xfrm>
          <a:ln/>
        </p:spPr>
      </p:sp>
      <p:sp>
        <p:nvSpPr>
          <p:cNvPr id="78852" name="Rectangle 3">
            <a:extLst>
              <a:ext uri="{FF2B5EF4-FFF2-40B4-BE49-F238E27FC236}">
                <a16:creationId xmlns:a16="http://schemas.microsoft.com/office/drawing/2014/main" id="{83B2D5B6-D643-1B76-1996-892093B4664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>
            <a:extLst>
              <a:ext uri="{FF2B5EF4-FFF2-40B4-BE49-F238E27FC236}">
                <a16:creationId xmlns:a16="http://schemas.microsoft.com/office/drawing/2014/main" id="{4E62EA48-9FA4-7EAA-9BC3-870D30DA183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091473E5-536A-4CDB-801B-6D293DD28E13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34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79875" name="Rectangle 2">
            <a:extLst>
              <a:ext uri="{FF2B5EF4-FFF2-40B4-BE49-F238E27FC236}">
                <a16:creationId xmlns:a16="http://schemas.microsoft.com/office/drawing/2014/main" id="{4995F600-BCEA-E688-4E9D-F5D48F8D3AA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4275"/>
          </a:xfrm>
          <a:ln/>
        </p:spPr>
      </p:sp>
      <p:sp>
        <p:nvSpPr>
          <p:cNvPr id="79876" name="Rectangle 3">
            <a:extLst>
              <a:ext uri="{FF2B5EF4-FFF2-40B4-BE49-F238E27FC236}">
                <a16:creationId xmlns:a16="http://schemas.microsoft.com/office/drawing/2014/main" id="{CF93DE64-2B2B-C7B0-2164-54AB2E1052B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>
            <a:extLst>
              <a:ext uri="{FF2B5EF4-FFF2-40B4-BE49-F238E27FC236}">
                <a16:creationId xmlns:a16="http://schemas.microsoft.com/office/drawing/2014/main" id="{FD7D6BD2-284B-43C6-5F06-59164E99917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7808FF1D-314D-424C-9105-68BE9967E799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35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80899" name="Rectangle 2">
            <a:extLst>
              <a:ext uri="{FF2B5EF4-FFF2-40B4-BE49-F238E27FC236}">
                <a16:creationId xmlns:a16="http://schemas.microsoft.com/office/drawing/2014/main" id="{771D3B4B-0D53-4A4D-08E4-0FCF1A0957F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0937" cy="3722688"/>
          </a:xfrm>
          <a:ln/>
        </p:spPr>
      </p:sp>
      <p:sp>
        <p:nvSpPr>
          <p:cNvPr id="80900" name="Rectangle 3">
            <a:extLst>
              <a:ext uri="{FF2B5EF4-FFF2-40B4-BE49-F238E27FC236}">
                <a16:creationId xmlns:a16="http://schemas.microsoft.com/office/drawing/2014/main" id="{A28716AF-B5CE-30AD-ABD4-19C048099E8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>
            <a:extLst>
              <a:ext uri="{FF2B5EF4-FFF2-40B4-BE49-F238E27FC236}">
                <a16:creationId xmlns:a16="http://schemas.microsoft.com/office/drawing/2014/main" id="{3776C0C6-AFE2-3C55-FFBB-B15E4CB0C0E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35FC2EAB-B147-48E0-AC6D-FF4227B7E675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36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81923" name="Rectangle 2">
            <a:extLst>
              <a:ext uri="{FF2B5EF4-FFF2-40B4-BE49-F238E27FC236}">
                <a16:creationId xmlns:a16="http://schemas.microsoft.com/office/drawing/2014/main" id="{EAE0A53F-E567-D84F-D8C7-D017F5AE918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0937" cy="3722688"/>
          </a:xfrm>
          <a:ln/>
        </p:spPr>
      </p:sp>
      <p:sp>
        <p:nvSpPr>
          <p:cNvPr id="81924" name="備忘稿版面配置區 4">
            <a:extLst>
              <a:ext uri="{FF2B5EF4-FFF2-40B4-BE49-F238E27FC236}">
                <a16:creationId xmlns:a16="http://schemas.microsoft.com/office/drawing/2014/main" id="{9AF5A4A1-221B-514E-DEB2-4AB6F1FE3FB2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81925" name="備忘稿版面配置區 7">
            <a:extLst>
              <a:ext uri="{FF2B5EF4-FFF2-40B4-BE49-F238E27FC236}">
                <a16:creationId xmlns:a16="http://schemas.microsoft.com/office/drawing/2014/main" id="{E5C51FAB-6A4D-17D6-F3EE-A28DAB8EC008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81926" name="備忘稿版面配置區 5">
            <a:extLst>
              <a:ext uri="{FF2B5EF4-FFF2-40B4-BE49-F238E27FC236}">
                <a16:creationId xmlns:a16="http://schemas.microsoft.com/office/drawing/2014/main" id="{648ED269-AE87-731A-C2B8-C8326BBFAB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lvl="1"/>
            <a:endParaRPr lang="zh-TW" altLang="en-US" sz="140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>
            <a:extLst>
              <a:ext uri="{FF2B5EF4-FFF2-40B4-BE49-F238E27FC236}">
                <a16:creationId xmlns:a16="http://schemas.microsoft.com/office/drawing/2014/main" id="{2A464EB7-633C-A3BB-9D46-02164301E6D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DE2D8157-2E87-499B-A5F0-52BAB880A2B2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37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82947" name="Rectangle 2">
            <a:extLst>
              <a:ext uri="{FF2B5EF4-FFF2-40B4-BE49-F238E27FC236}">
                <a16:creationId xmlns:a16="http://schemas.microsoft.com/office/drawing/2014/main" id="{36AC1E4B-DBCF-087E-1C90-1C26E2F2834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0937" cy="3722688"/>
          </a:xfrm>
          <a:ln/>
        </p:spPr>
      </p:sp>
      <p:sp>
        <p:nvSpPr>
          <p:cNvPr id="82948" name="備忘稿版面配置區 4">
            <a:extLst>
              <a:ext uri="{FF2B5EF4-FFF2-40B4-BE49-F238E27FC236}">
                <a16:creationId xmlns:a16="http://schemas.microsoft.com/office/drawing/2014/main" id="{F0E7FDB3-33C4-6528-7636-B655140CB615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82949" name="備忘稿版面配置區 6">
            <a:extLst>
              <a:ext uri="{FF2B5EF4-FFF2-40B4-BE49-F238E27FC236}">
                <a16:creationId xmlns:a16="http://schemas.microsoft.com/office/drawing/2014/main" id="{BFEF0D2F-9971-AE5A-7E32-E050E53327E5}"/>
              </a:ext>
            </a:extLst>
          </p:cNvPr>
          <p:cNvSpPr>
            <a:spLocks noGrp="1"/>
          </p:cNvSpPr>
          <p:nvPr/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82950" name="備忘稿版面配置區 5">
            <a:extLst>
              <a:ext uri="{FF2B5EF4-FFF2-40B4-BE49-F238E27FC236}">
                <a16:creationId xmlns:a16="http://schemas.microsoft.com/office/drawing/2014/main" id="{E9FD8D1D-A2C5-6466-1171-CC90A8B972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>
            <a:extLst>
              <a:ext uri="{FF2B5EF4-FFF2-40B4-BE49-F238E27FC236}">
                <a16:creationId xmlns:a16="http://schemas.microsoft.com/office/drawing/2014/main" id="{FD6DDD3C-B8AB-AADA-16A5-6AF87C7FE73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1EC50B7B-A13C-4CBE-90CD-760BC518B401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38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83971" name="Rectangle 2">
            <a:extLst>
              <a:ext uri="{FF2B5EF4-FFF2-40B4-BE49-F238E27FC236}">
                <a16:creationId xmlns:a16="http://schemas.microsoft.com/office/drawing/2014/main" id="{BC654758-C13E-5214-B44B-F6B435A86EA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備忘稿版面配置區 4">
            <a:extLst>
              <a:ext uri="{FF2B5EF4-FFF2-40B4-BE49-F238E27FC236}">
                <a16:creationId xmlns:a16="http://schemas.microsoft.com/office/drawing/2014/main" id="{4FE6B0FE-ECF2-3E2F-86C1-AA7466E793E9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83973" name="備忘稿版面配置區 4">
            <a:extLst>
              <a:ext uri="{FF2B5EF4-FFF2-40B4-BE49-F238E27FC236}">
                <a16:creationId xmlns:a16="http://schemas.microsoft.com/office/drawing/2014/main" id="{35796ABB-CC1D-4B5D-BF77-FB9B1B7192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 typeface="Calibri" panose="020F0502020204030204" pitchFamily="34" charset="0"/>
              <a:buNone/>
            </a:pPr>
            <a:endParaRPr lang="zh-TW" altLang="en-US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>
            <a:extLst>
              <a:ext uri="{FF2B5EF4-FFF2-40B4-BE49-F238E27FC236}">
                <a16:creationId xmlns:a16="http://schemas.microsoft.com/office/drawing/2014/main" id="{280C63DD-E0A4-AB64-5238-D4B95A9848E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41423738-DFF7-49A0-A6CA-05147668D6CF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39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84995" name="Rectangle 2">
            <a:extLst>
              <a:ext uri="{FF2B5EF4-FFF2-40B4-BE49-F238E27FC236}">
                <a16:creationId xmlns:a16="http://schemas.microsoft.com/office/drawing/2014/main" id="{0F306DF8-AA4E-820E-4C0E-C8ED4EC0780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4275"/>
          </a:xfrm>
          <a:ln/>
        </p:spPr>
      </p:sp>
      <p:sp>
        <p:nvSpPr>
          <p:cNvPr id="84996" name="備忘稿版面配置區 4">
            <a:extLst>
              <a:ext uri="{FF2B5EF4-FFF2-40B4-BE49-F238E27FC236}">
                <a16:creationId xmlns:a16="http://schemas.microsoft.com/office/drawing/2014/main" id="{C1975262-380C-CA27-28A5-E6E83B2A336A}"/>
              </a:ext>
            </a:extLst>
          </p:cNvPr>
          <p:cNvSpPr>
            <a:spLocks noGrp="1"/>
          </p:cNvSpPr>
          <p:nvPr/>
        </p:nvSpPr>
        <p:spPr bwMode="auto">
          <a:xfrm>
            <a:off x="906463" y="4714875"/>
            <a:ext cx="4984750" cy="446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>
              <a:spcBef>
                <a:spcPct val="30000"/>
              </a:spcBef>
            </a:pPr>
            <a:endParaRPr lang="zh-TW" altLang="en-US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84997" name="備忘稿版面配置區 4">
            <a:extLst>
              <a:ext uri="{FF2B5EF4-FFF2-40B4-BE49-F238E27FC236}">
                <a16:creationId xmlns:a16="http://schemas.microsoft.com/office/drawing/2014/main" id="{708162B6-9405-0297-D719-CD05BE31B9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 typeface="Calibri" panose="020F0502020204030204" pitchFamily="34" charset="0"/>
              <a:buAutoNum type="arabicPeriod"/>
            </a:pPr>
            <a:endParaRPr lang="zh-TW" altLang="en-US" sz="1400">
              <a:ea typeface="標楷體" panose="03000509000000000000" pitchFamily="65" charset="-12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>
            <a:extLst>
              <a:ext uri="{FF2B5EF4-FFF2-40B4-BE49-F238E27FC236}">
                <a16:creationId xmlns:a16="http://schemas.microsoft.com/office/drawing/2014/main" id="{BD18B447-C03E-2FD4-2EAA-1A13CA17908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148686EA-D933-4775-A26C-2C65030159E5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40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86019" name="Rectangle 2">
            <a:extLst>
              <a:ext uri="{FF2B5EF4-FFF2-40B4-BE49-F238E27FC236}">
                <a16:creationId xmlns:a16="http://schemas.microsoft.com/office/drawing/2014/main" id="{AE2F82DE-8EB8-B7EA-CE5B-EF6F490D0C4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4275"/>
          </a:xfrm>
          <a:ln/>
        </p:spPr>
      </p:sp>
      <p:sp>
        <p:nvSpPr>
          <p:cNvPr id="86020" name="Rectangle 3">
            <a:extLst>
              <a:ext uri="{FF2B5EF4-FFF2-40B4-BE49-F238E27FC236}">
                <a16:creationId xmlns:a16="http://schemas.microsoft.com/office/drawing/2014/main" id="{E9F1B9C1-1692-B00B-AC58-AD9FBFA6179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>
            <a:extLst>
              <a:ext uri="{FF2B5EF4-FFF2-40B4-BE49-F238E27FC236}">
                <a16:creationId xmlns:a16="http://schemas.microsoft.com/office/drawing/2014/main" id="{4BCA5D3E-6EDB-5EBF-1507-00423DFF5E3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B4179B40-3B18-45F2-B3C2-22A8D5E121F7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41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87043" name="Rectangle 2">
            <a:extLst>
              <a:ext uri="{FF2B5EF4-FFF2-40B4-BE49-F238E27FC236}">
                <a16:creationId xmlns:a16="http://schemas.microsoft.com/office/drawing/2014/main" id="{62152698-218D-DC4C-59F0-5C0EFF046B8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4275"/>
          </a:xfrm>
          <a:ln/>
        </p:spPr>
      </p:sp>
      <p:sp>
        <p:nvSpPr>
          <p:cNvPr id="87044" name="Rectangle 3">
            <a:extLst>
              <a:ext uri="{FF2B5EF4-FFF2-40B4-BE49-F238E27FC236}">
                <a16:creationId xmlns:a16="http://schemas.microsoft.com/office/drawing/2014/main" id="{8E10C822-060A-1D5B-807C-B0E34121B9E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b="1"/>
          </a:p>
          <a:p>
            <a:pPr eaLnBrk="1" hangingPunct="1"/>
            <a:endParaRPr lang="zh-TW" altLang="zh-TW" b="1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>
            <a:extLst>
              <a:ext uri="{FF2B5EF4-FFF2-40B4-BE49-F238E27FC236}">
                <a16:creationId xmlns:a16="http://schemas.microsoft.com/office/drawing/2014/main" id="{89C29228-B674-008B-86A9-7D9423C58A1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fld id="{34A10C5B-2899-4E5A-9393-0C197F5E4600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eaLnBrk="1" hangingPunct="1"/>
              <a:t>42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88067" name="Rectangle 7">
            <a:extLst>
              <a:ext uri="{FF2B5EF4-FFF2-40B4-BE49-F238E27FC236}">
                <a16:creationId xmlns:a16="http://schemas.microsoft.com/office/drawing/2014/main" id="{46D2E246-CB3E-F4FE-EA45-0CB3D3D74BE4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lIns="91541" tIns="45770" rIns="91541" bIns="45770" anchor="b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algn="r" eaLnBrk="1" hangingPunct="1"/>
            <a:fld id="{CA1F7CB7-4982-4FF8-942D-2302691E290C}" type="slidenum">
              <a:rPr lang="en-US" altLang="zh-TW" sz="12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algn="r" eaLnBrk="1" hangingPunct="1"/>
              <a:t>42</a:t>
            </a:fld>
            <a:endParaRPr lang="en-US" altLang="zh-TW" sz="12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88068" name="Rectangle 2">
            <a:extLst>
              <a:ext uri="{FF2B5EF4-FFF2-40B4-BE49-F238E27FC236}">
                <a16:creationId xmlns:a16="http://schemas.microsoft.com/office/drawing/2014/main" id="{4F432C69-0D5C-C4FB-8646-B3FFAD92AC7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3925" y="754063"/>
            <a:ext cx="4946650" cy="3709987"/>
          </a:xfrm>
          <a:ln/>
        </p:spPr>
      </p:sp>
      <p:sp>
        <p:nvSpPr>
          <p:cNvPr id="88069" name="Rectangle 3">
            <a:extLst>
              <a:ext uri="{FF2B5EF4-FFF2-40B4-BE49-F238E27FC236}">
                <a16:creationId xmlns:a16="http://schemas.microsoft.com/office/drawing/2014/main" id="{93F67D30-3FA6-97C6-58DB-9C82F58BFE6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27050" y="4714875"/>
            <a:ext cx="5741988" cy="44672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41" tIns="45770" rIns="91541" bIns="45770"/>
          <a:lstStyle/>
          <a:p>
            <a:pPr eaLnBrk="1" hangingPunct="1"/>
            <a:endParaRPr lang="zh-TW" altLang="zh-TW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45273B32-2E30-1EFF-292E-936E98A98DB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14DFD12-A799-2F43-4935-FC0D5FF4EE0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D6FEDED5-70A3-18C8-BF5F-B901F26989A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</p:spTree>
    <p:extLst>
      <p:ext uri="{BB962C8B-B14F-4D97-AF65-F5344CB8AC3E}">
        <p14:creationId xmlns:p14="http://schemas.microsoft.com/office/powerpoint/2010/main" val="2745671876"/>
      </p:ext>
    </p:extLst>
  </p:cSld>
  <p:clrMapOvr>
    <a:masterClrMapping/>
  </p:clrMapOvr>
  <p:transition spd="slow">
    <p:pull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DA193C7E-AE8F-01D9-A77F-1FF5AE85C4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54BB46DD-FFE7-8166-BBBC-77A4ACBC069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BF67F29A-76F9-E235-7971-4ACC67E2D78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</p:spTree>
    <p:extLst>
      <p:ext uri="{BB962C8B-B14F-4D97-AF65-F5344CB8AC3E}">
        <p14:creationId xmlns:p14="http://schemas.microsoft.com/office/powerpoint/2010/main" val="1862633242"/>
      </p:ext>
    </p:extLst>
  </p:cSld>
  <p:clrMapOvr>
    <a:masterClrMapping/>
  </p:clrMapOvr>
  <p:transition spd="slow"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85B6076E-8AB8-AC99-7535-70D2DEE5139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A224C41D-279E-5184-50E8-E7952AFD843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C87871BB-1018-B408-52A7-41FE33BAB9B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</p:spTree>
    <p:extLst>
      <p:ext uri="{BB962C8B-B14F-4D97-AF65-F5344CB8AC3E}">
        <p14:creationId xmlns:p14="http://schemas.microsoft.com/office/powerpoint/2010/main" val="2862127314"/>
      </p:ext>
    </p:extLst>
  </p:cSld>
  <p:clrMapOvr>
    <a:masterClrMapping/>
  </p:clrMapOvr>
  <p:transition spd="slow"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2209800"/>
            <a:ext cx="38100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2209800"/>
            <a:ext cx="38100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1B1133AF-3A94-5786-872A-CB07D38602E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AB35BD2C-35A0-8872-4A94-9CF71E11F29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6552BC7-8C16-6A84-30CD-151AC3D011C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</p:spTree>
    <p:extLst>
      <p:ext uri="{BB962C8B-B14F-4D97-AF65-F5344CB8AC3E}">
        <p14:creationId xmlns:p14="http://schemas.microsoft.com/office/powerpoint/2010/main" val="920143056"/>
      </p:ext>
    </p:extLst>
  </p:cSld>
  <p:clrMapOvr>
    <a:masterClrMapping/>
  </p:clrMapOvr>
  <p:transition spd="slow"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7CC46BD1-BCFF-0DB9-AD5E-6B7DC1A0BF4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543A252F-311D-31A8-FADD-80385DFCD10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E93EFA52-5256-5B65-F44D-6E5EA1F6362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</p:spTree>
    <p:extLst>
      <p:ext uri="{BB962C8B-B14F-4D97-AF65-F5344CB8AC3E}">
        <p14:creationId xmlns:p14="http://schemas.microsoft.com/office/powerpoint/2010/main" val="2631654938"/>
      </p:ext>
    </p:extLst>
  </p:cSld>
  <p:clrMapOvr>
    <a:masterClrMapping/>
  </p:clrMapOvr>
  <p:transition spd="slow"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3796898-B0E7-DA4D-9E9A-789C99FED2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8F1023A-6433-7E5A-0B6E-8CE7F759404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5A4064-319C-58D3-CB32-5F658AD929B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</p:spTree>
    <p:extLst>
      <p:ext uri="{BB962C8B-B14F-4D97-AF65-F5344CB8AC3E}">
        <p14:creationId xmlns:p14="http://schemas.microsoft.com/office/powerpoint/2010/main" val="2040646320"/>
      </p:ext>
    </p:extLst>
  </p:cSld>
  <p:clrMapOvr>
    <a:masterClrMapping/>
  </p:clrMapOvr>
  <p:transition spd="slow"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2954CA90-AB8B-2F4D-3875-B03E15B346F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14CAED26-DE0C-F471-6A88-496F161CCA8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17EB5E1-3DEE-92C0-357A-502657247D0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</p:spTree>
    <p:extLst>
      <p:ext uri="{BB962C8B-B14F-4D97-AF65-F5344CB8AC3E}">
        <p14:creationId xmlns:p14="http://schemas.microsoft.com/office/powerpoint/2010/main" val="1718989685"/>
      </p:ext>
    </p:extLst>
  </p:cSld>
  <p:clrMapOvr>
    <a:masterClrMapping/>
  </p:clrMapOvr>
  <p:transition spd="slow"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E0AA6C9C-F5D9-116D-1D9E-37449EB85D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9E3EE2AD-E5B2-68A1-79DB-4CED614DE1D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6D9FC91F-649A-4B5E-F565-A347097B35D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</p:spTree>
    <p:extLst>
      <p:ext uri="{BB962C8B-B14F-4D97-AF65-F5344CB8AC3E}">
        <p14:creationId xmlns:p14="http://schemas.microsoft.com/office/powerpoint/2010/main" val="263134051"/>
      </p:ext>
    </p:extLst>
  </p:cSld>
  <p:clrMapOvr>
    <a:masterClrMapping/>
  </p:clrMapOvr>
  <p:transition spd="slow"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E05271BD-DDBC-6DD5-F684-D6C280A93FE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7F159F3C-326A-CFA7-63C2-8F910728019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F53ADD4C-AD8B-CDD5-6215-7237774FE17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</p:spTree>
    <p:extLst>
      <p:ext uri="{BB962C8B-B14F-4D97-AF65-F5344CB8AC3E}">
        <p14:creationId xmlns:p14="http://schemas.microsoft.com/office/powerpoint/2010/main" val="893014107"/>
      </p:ext>
    </p:extLst>
  </p:cSld>
  <p:clrMapOvr>
    <a:masterClrMapping/>
  </p:clrMapOvr>
  <p:transition spd="slow"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34993771-7C7E-F26D-6488-1F66EBC5398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8EC4D28C-AD7A-4B19-2C86-DA5556036EA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A11CA6C2-661C-E357-4947-B673C629E7F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</p:spTree>
    <p:extLst>
      <p:ext uri="{BB962C8B-B14F-4D97-AF65-F5344CB8AC3E}">
        <p14:creationId xmlns:p14="http://schemas.microsoft.com/office/powerpoint/2010/main" val="2400779744"/>
      </p:ext>
    </p:extLst>
  </p:cSld>
  <p:clrMapOvr>
    <a:masterClrMapping/>
  </p:clrMapOvr>
  <p:transition spd="slow"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496050" y="1066800"/>
            <a:ext cx="1962150" cy="51054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09600" y="1066800"/>
            <a:ext cx="5734050" cy="510540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851AB448-569D-8EF7-907F-CA1B09ADF93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373632A0-0C57-16C1-AFCA-7FEFEA67441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20589DB9-D016-2478-58A9-1D42C7AEF50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zh-TW"/>
          </a:p>
        </p:txBody>
      </p:sp>
    </p:spTree>
    <p:extLst>
      <p:ext uri="{BB962C8B-B14F-4D97-AF65-F5344CB8AC3E}">
        <p14:creationId xmlns:p14="http://schemas.microsoft.com/office/powerpoint/2010/main" val="1587033080"/>
      </p:ext>
    </p:extLst>
  </p:cSld>
  <p:clrMapOvr>
    <a:masterClrMapping/>
  </p:clrMapOvr>
  <p:transition spd="slow">
    <p:pull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oleObject" Target="../embeddings/oleObject1.bin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1E8130C9-0FC3-73C0-5734-35538456AE3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053B0908-3880-106C-8082-C90065F6AEEA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6628" name="Rectangle 4">
            <a:extLst>
              <a:ext uri="{FF2B5EF4-FFF2-40B4-BE49-F238E27FC236}">
                <a16:creationId xmlns:a16="http://schemas.microsoft.com/office/drawing/2014/main" id="{A847502E-BF61-98FA-F99C-C84F09FA3A79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1031" name="Rectangle 5">
            <a:extLst>
              <a:ext uri="{FF2B5EF4-FFF2-40B4-BE49-F238E27FC236}">
                <a16:creationId xmlns:a16="http://schemas.microsoft.com/office/drawing/2014/main" id="{DF41E0B2-4FC6-D83B-2A0B-CEE028BB005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1066800"/>
            <a:ext cx="77724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1032" name="Rectangle 6">
            <a:extLst>
              <a:ext uri="{FF2B5EF4-FFF2-40B4-BE49-F238E27FC236}">
                <a16:creationId xmlns:a16="http://schemas.microsoft.com/office/drawing/2014/main" id="{01EB6A30-CAB4-EF86-C0EF-5CDD3261E1D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209800"/>
            <a:ext cx="777240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按一下以編輯母片本文樣式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26631" name="Line 7">
            <a:extLst>
              <a:ext uri="{FF2B5EF4-FFF2-40B4-BE49-F238E27FC236}">
                <a16:creationId xmlns:a16="http://schemas.microsoft.com/office/drawing/2014/main" id="{29137C08-521B-B699-379E-76CCD1D070F9}"/>
              </a:ext>
            </a:extLst>
          </p:cNvPr>
          <p:cNvSpPr>
            <a:spLocks noChangeShapeType="1"/>
          </p:cNvSpPr>
          <p:nvPr/>
        </p:nvSpPr>
        <p:spPr bwMode="auto">
          <a:xfrm>
            <a:off x="190500" y="6477000"/>
            <a:ext cx="8763000" cy="0"/>
          </a:xfrm>
          <a:prstGeom prst="line">
            <a:avLst/>
          </a:prstGeom>
          <a:noFill/>
          <a:ln w="38100" cmpd="dbl">
            <a:solidFill>
              <a:srgbClr val="00FF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zh-TW" altLang="en-US">
              <a:latin typeface="全真楷書" pitchFamily="49" charset="-120"/>
              <a:ea typeface="全真楷書" pitchFamily="49" charset="-120"/>
              <a:cs typeface="+mn-cs"/>
            </a:endParaRPr>
          </a:p>
        </p:txBody>
      </p:sp>
      <p:sp>
        <p:nvSpPr>
          <p:cNvPr id="26632" name="Rectangle 8">
            <a:extLst>
              <a:ext uri="{FF2B5EF4-FFF2-40B4-BE49-F238E27FC236}">
                <a16:creationId xmlns:a16="http://schemas.microsoft.com/office/drawing/2014/main" id="{9FB4AA2D-188D-7F99-9655-5E4D4162AA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05400" y="304800"/>
            <a:ext cx="4038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US" altLang="zh-TW" sz="1800" b="0" i="1">
                <a:solidFill>
                  <a:srgbClr val="009999"/>
                </a:solidFill>
                <a:latin typeface="Times New Roman" pitchFamily="18" charset="0"/>
                <a:ea typeface="全真楷書" pitchFamily="49" charset="-120"/>
                <a:cs typeface="+mn-cs"/>
              </a:rPr>
              <a:t>    Bureau of  National Health Insurance</a:t>
            </a:r>
            <a:endParaRPr lang="en-US" altLang="zh-TW" sz="1800" b="0">
              <a:solidFill>
                <a:srgbClr val="009999"/>
              </a:solidFill>
              <a:latin typeface="全真楷書" pitchFamily="49" charset="-120"/>
              <a:ea typeface="全真楷書" pitchFamily="49" charset="-120"/>
              <a:cs typeface="+mn-cs"/>
            </a:endParaRPr>
          </a:p>
        </p:txBody>
      </p:sp>
      <p:sp>
        <p:nvSpPr>
          <p:cNvPr id="26633" name="Line 9">
            <a:extLst>
              <a:ext uri="{FF2B5EF4-FFF2-40B4-BE49-F238E27FC236}">
                <a16:creationId xmlns:a16="http://schemas.microsoft.com/office/drawing/2014/main" id="{347815DE-6634-0176-680A-7D1791C82DF8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09600"/>
            <a:ext cx="9144000" cy="0"/>
          </a:xfrm>
          <a:prstGeom prst="line">
            <a:avLst/>
          </a:prstGeom>
          <a:noFill/>
          <a:ln w="12700">
            <a:solidFill>
              <a:srgbClr val="00FF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zh-TW" altLang="en-US">
              <a:latin typeface="全真楷書" pitchFamily="49" charset="-120"/>
              <a:ea typeface="全真楷書" pitchFamily="49" charset="-120"/>
              <a:cs typeface="+mn-cs"/>
            </a:endParaRPr>
          </a:p>
        </p:txBody>
      </p:sp>
      <p:sp>
        <p:nvSpPr>
          <p:cNvPr id="26634" name="Line 10">
            <a:extLst>
              <a:ext uri="{FF2B5EF4-FFF2-40B4-BE49-F238E27FC236}">
                <a16:creationId xmlns:a16="http://schemas.microsoft.com/office/drawing/2014/main" id="{C9D2A866-D152-B24E-332B-BC4976C52DE3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85800"/>
            <a:ext cx="9144000" cy="0"/>
          </a:xfrm>
          <a:prstGeom prst="line">
            <a:avLst/>
          </a:prstGeom>
          <a:noFill/>
          <a:ln w="50800">
            <a:solidFill>
              <a:srgbClr val="00FF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zh-TW" altLang="en-US">
              <a:latin typeface="全真楷書" pitchFamily="49" charset="-120"/>
              <a:ea typeface="全真楷書" pitchFamily="49" charset="-120"/>
              <a:cs typeface="+mn-cs"/>
            </a:endParaRPr>
          </a:p>
        </p:txBody>
      </p:sp>
      <p:sp>
        <p:nvSpPr>
          <p:cNvPr id="26638" name="Rectangle 14">
            <a:extLst>
              <a:ext uri="{FF2B5EF4-FFF2-40B4-BE49-F238E27FC236}">
                <a16:creationId xmlns:a16="http://schemas.microsoft.com/office/drawing/2014/main" id="{1BCEEAB8-71C6-A385-3D7E-799E11AF5D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62800" y="6403975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algn="r" eaLnBrk="1" hangingPunct="1"/>
            <a:fld id="{11CA8761-1BD5-426F-A52D-2FC67CE425E3}" type="slidenum">
              <a:rPr lang="en-US" altLang="zh-TW" sz="1400" b="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  <a:pPr algn="r" eaLnBrk="1" hangingPunct="1"/>
              <a:t>‹#›</a:t>
            </a:fld>
            <a:endParaRPr lang="en-US" altLang="zh-TW" sz="14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graphicFrame>
        <p:nvGraphicFramePr>
          <p:cNvPr id="1026" name="Object 15">
            <a:extLst>
              <a:ext uri="{FF2B5EF4-FFF2-40B4-BE49-F238E27FC236}">
                <a16:creationId xmlns:a16="http://schemas.microsoft.com/office/drawing/2014/main" id="{E0B3AF25-38C1-032B-7949-47D9C5F036B4}"/>
              </a:ext>
            </a:extLst>
          </p:cNvPr>
          <p:cNvGraphicFramePr>
            <a:graphicFrameLocks/>
          </p:cNvGraphicFramePr>
          <p:nvPr/>
        </p:nvGraphicFramePr>
        <p:xfrm>
          <a:off x="1371600" y="153988"/>
          <a:ext cx="792163" cy="827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點陣圖影像" r:id="rId13" imgW="1979381" imgH="2065574" progId="PBrush">
                  <p:embed/>
                </p:oleObj>
              </mc:Choice>
              <mc:Fallback>
                <p:oleObj name="點陣圖影像" r:id="rId13" imgW="1979381" imgH="2065574" progId="PBrush">
                  <p:embed/>
                  <p:pic>
                    <p:nvPicPr>
                      <p:cNvPr id="0" name="Object 15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1600" y="153988"/>
                        <a:ext cx="792163" cy="827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00CC99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969696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ransition spd="slow">
    <p:pull dir="d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rgbClr val="006699"/>
          </a:solidFill>
          <a:latin typeface="+mj-lt"/>
          <a:ea typeface="+mj-ea"/>
          <a:cs typeface="全真楷書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rgbClr val="006699"/>
          </a:solidFill>
          <a:latin typeface="全真楷書" pitchFamily="49" charset="-120"/>
          <a:ea typeface="全真楷書" pitchFamily="49" charset="-120"/>
          <a:cs typeface="全真楷書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rgbClr val="006699"/>
          </a:solidFill>
          <a:latin typeface="全真楷書" pitchFamily="49" charset="-120"/>
          <a:ea typeface="全真楷書" pitchFamily="49" charset="-120"/>
          <a:cs typeface="全真楷書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rgbClr val="006699"/>
          </a:solidFill>
          <a:latin typeface="全真楷書" pitchFamily="49" charset="-120"/>
          <a:ea typeface="全真楷書" pitchFamily="49" charset="-120"/>
          <a:cs typeface="全真楷書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rgbClr val="006699"/>
          </a:solidFill>
          <a:latin typeface="全真楷書" pitchFamily="49" charset="-120"/>
          <a:ea typeface="全真楷書" pitchFamily="49" charset="-120"/>
          <a:cs typeface="全真楷書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rgbClr val="006699"/>
          </a:solidFill>
          <a:latin typeface="全真楷書" pitchFamily="49" charset="-120"/>
          <a:ea typeface="全真楷書" pitchFamily="49" charset="-12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rgbClr val="006699"/>
          </a:solidFill>
          <a:latin typeface="全真楷書" pitchFamily="49" charset="-120"/>
          <a:ea typeface="全真楷書" pitchFamily="49" charset="-12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rgbClr val="006699"/>
          </a:solidFill>
          <a:latin typeface="全真楷書" pitchFamily="49" charset="-120"/>
          <a:ea typeface="全真楷書" pitchFamily="49" charset="-12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rgbClr val="006699"/>
          </a:solidFill>
          <a:latin typeface="全真楷書" pitchFamily="49" charset="-120"/>
          <a:ea typeface="全真楷書" pitchFamily="49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Wingdings" panose="05000000000000000000" pitchFamily="2" charset="2"/>
        <a:buChar char="Ÿ"/>
        <a:defRPr kumimoji="1" sz="3600">
          <a:solidFill>
            <a:srgbClr val="006666"/>
          </a:solidFill>
          <a:latin typeface="+mn-lt"/>
          <a:ea typeface="+mn-ea"/>
          <a:cs typeface="全真楷書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Wingdings" panose="05000000000000000000" pitchFamily="2" charset="2"/>
        <a:buChar char=""/>
        <a:defRPr kumimoji="1" sz="3600">
          <a:solidFill>
            <a:srgbClr val="006666"/>
          </a:solidFill>
          <a:latin typeface="+mn-lt"/>
          <a:ea typeface="+mn-ea"/>
          <a:cs typeface="全真楷書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Wingdings" panose="05000000000000000000" pitchFamily="2" charset="2"/>
        <a:buChar char="Ÿ"/>
        <a:defRPr kumimoji="1" sz="3600">
          <a:solidFill>
            <a:srgbClr val="006666"/>
          </a:solidFill>
          <a:latin typeface="+mn-lt"/>
          <a:ea typeface="+mn-ea"/>
          <a:cs typeface="全真楷書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Wingdings" panose="05000000000000000000" pitchFamily="2" charset="2"/>
        <a:buChar char="Ÿ"/>
        <a:defRPr kumimoji="1" sz="3600">
          <a:solidFill>
            <a:srgbClr val="006666"/>
          </a:solidFill>
          <a:latin typeface="+mn-lt"/>
          <a:ea typeface="+mn-ea"/>
          <a:cs typeface="全真楷書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Wingdings" panose="05000000000000000000" pitchFamily="2" charset="2"/>
        <a:buChar char="Ÿ"/>
        <a:defRPr kumimoji="1" sz="3600">
          <a:solidFill>
            <a:srgbClr val="006666"/>
          </a:solidFill>
          <a:latin typeface="+mn-lt"/>
          <a:ea typeface="+mn-ea"/>
          <a:cs typeface="全真楷書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Wingdings" pitchFamily="2" charset="2"/>
        <a:buChar char="Ÿ"/>
        <a:defRPr kumimoji="1" sz="3600">
          <a:solidFill>
            <a:srgbClr val="006666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Wingdings" pitchFamily="2" charset="2"/>
        <a:buChar char="Ÿ"/>
        <a:defRPr kumimoji="1" sz="3600">
          <a:solidFill>
            <a:srgbClr val="006666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Wingdings" pitchFamily="2" charset="2"/>
        <a:buChar char="Ÿ"/>
        <a:defRPr kumimoji="1" sz="3600">
          <a:solidFill>
            <a:srgbClr val="006666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Wingdings" pitchFamily="2" charset="2"/>
        <a:buChar char="Ÿ"/>
        <a:defRPr kumimoji="1" sz="3600">
          <a:solidFill>
            <a:srgbClr val="006666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4">
            <a:extLst>
              <a:ext uri="{FF2B5EF4-FFF2-40B4-BE49-F238E27FC236}">
                <a16:creationId xmlns:a16="http://schemas.microsoft.com/office/drawing/2014/main" id="{0617B31A-8109-D08A-3650-FF90F1B894AF}"/>
              </a:ext>
            </a:extLst>
          </p:cNvPr>
          <p:cNvGraphicFramePr>
            <a:graphicFrameLocks/>
          </p:cNvGraphicFramePr>
          <p:nvPr/>
        </p:nvGraphicFramePr>
        <p:xfrm>
          <a:off x="1714500" y="1085850"/>
          <a:ext cx="5715000" cy="502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點陣圖影像" r:id="rId3" imgW="1980952" imgH="2066667" progId="PBrush">
                  <p:embed/>
                </p:oleObj>
              </mc:Choice>
              <mc:Fallback>
                <p:oleObj name="點陣圖影像" r:id="rId3" imgW="1980952" imgH="2066667" progId="PBrush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lum bright="84000" contrast="-70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14500" y="1085850"/>
                        <a:ext cx="5715000" cy="5029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1554" name="Rectangle 2">
            <a:extLst>
              <a:ext uri="{FF2B5EF4-FFF2-40B4-BE49-F238E27FC236}">
                <a16:creationId xmlns:a16="http://schemas.microsoft.com/office/drawing/2014/main" id="{C7ED47CF-6190-2C73-B073-FC32F8A6C2CB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77850" y="2430463"/>
            <a:ext cx="7981950" cy="1143000"/>
          </a:xfrm>
        </p:spPr>
        <p:txBody>
          <a:bodyPr/>
          <a:lstStyle/>
          <a:p>
            <a:pPr>
              <a:defRPr/>
            </a:pPr>
            <a:r>
              <a:rPr lang="zh-TW" altLang="en-US" sz="5400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+mj-cs"/>
              </a:rPr>
              <a:t>全民健康保險</a:t>
            </a:r>
            <a:br>
              <a:rPr lang="zh-TW" altLang="en-US" sz="5400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+mj-cs"/>
              </a:rPr>
            </a:br>
            <a:r>
              <a:rPr lang="zh-TW" altLang="en-US" sz="5400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+mj-cs"/>
              </a:rPr>
              <a:t>醫療支出專題報告</a:t>
            </a:r>
          </a:p>
        </p:txBody>
      </p:sp>
      <p:sp>
        <p:nvSpPr>
          <p:cNvPr id="2052" name="Rectangle 3">
            <a:extLst>
              <a:ext uri="{FF2B5EF4-FFF2-40B4-BE49-F238E27FC236}">
                <a16:creationId xmlns:a16="http://schemas.microsoft.com/office/drawing/2014/main" id="{14A16A9C-B2F5-0CE3-B462-2D799751A464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468313" y="4221163"/>
            <a:ext cx="8270875" cy="504825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zh-TW" altLang="en-US" b="1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中央健康保險局</a:t>
            </a:r>
          </a:p>
          <a:p>
            <a:pPr>
              <a:spcBef>
                <a:spcPct val="0"/>
              </a:spcBef>
            </a:pPr>
            <a:r>
              <a:rPr lang="en-US" altLang="zh-TW" b="1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99</a:t>
            </a:r>
            <a:r>
              <a:rPr lang="zh-TW" altLang="en-US" b="1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b="1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4</a:t>
            </a:r>
            <a:r>
              <a:rPr lang="zh-TW" altLang="en-US" b="1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月</a:t>
            </a:r>
            <a:r>
              <a:rPr lang="en-US" altLang="zh-TW" b="1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30</a:t>
            </a:r>
            <a:r>
              <a:rPr lang="zh-TW" altLang="en-US" b="1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日</a:t>
            </a:r>
          </a:p>
          <a:p>
            <a:pPr>
              <a:lnSpc>
                <a:spcPct val="110000"/>
              </a:lnSpc>
              <a:spcBef>
                <a:spcPct val="0"/>
              </a:spcBef>
            </a:pPr>
            <a:endParaRPr lang="en-US" altLang="zh-TW" b="1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0" name="Rectangle 2">
            <a:extLst>
              <a:ext uri="{FF2B5EF4-FFF2-40B4-BE49-F238E27FC236}">
                <a16:creationId xmlns:a16="http://schemas.microsoft.com/office/drawing/2014/main" id="{910B396D-16C9-7403-17F0-DC7F1AD67DE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04850" y="817563"/>
            <a:ext cx="7772400" cy="838200"/>
          </a:xfrm>
        </p:spPr>
        <p:txBody>
          <a:bodyPr/>
          <a:lstStyle/>
          <a:p>
            <a:pPr>
              <a:defRPr/>
            </a:pPr>
            <a:r>
              <a:rPr lang="zh-TW" altLang="en-US" sz="4800">
                <a:solidFill>
                  <a:srgbClr val="0099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+mj-cs"/>
              </a:rPr>
              <a:t>大綱</a:t>
            </a:r>
          </a:p>
        </p:txBody>
      </p:sp>
      <p:sp>
        <p:nvSpPr>
          <p:cNvPr id="4099" name="Rectangle 1027">
            <a:extLst>
              <a:ext uri="{FF2B5EF4-FFF2-40B4-BE49-F238E27FC236}">
                <a16:creationId xmlns:a16="http://schemas.microsoft.com/office/drawing/2014/main" id="{01F8DF8F-599E-4A47-91FA-621668C09F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81163" y="2311400"/>
            <a:ext cx="5972175" cy="315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  <a:spcAft>
                <a:spcPts val="1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None/>
            </a:pP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壹、醫療支出狀況分析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spcAft>
                <a:spcPts val="1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None/>
            </a:pP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貳、醫療資源概況分析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spcAft>
                <a:spcPts val="1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None/>
            </a:pP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參、醫療服務利用分析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spcAft>
                <a:spcPts val="1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None/>
            </a:pP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肆、醫療費用成長分析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spcAft>
                <a:spcPts val="1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None/>
            </a:pPr>
            <a:endParaRPr lang="en-US" altLang="zh-TW" sz="4000">
              <a:solidFill>
                <a:srgbClr val="006666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9091" name="Rectangle 3">
            <a:extLst>
              <a:ext uri="{FF2B5EF4-FFF2-40B4-BE49-F238E27FC236}">
                <a16:creationId xmlns:a16="http://schemas.microsoft.com/office/drawing/2014/main" id="{5F3D851E-AA9F-1BEA-2988-D6BAAF5B0308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476375" y="2976563"/>
            <a:ext cx="6477000" cy="1100137"/>
          </a:xfrm>
        </p:spPr>
        <p:txBody>
          <a:bodyPr lIns="91440" tIns="45720" rIns="91440" bIns="45720"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zh-TW" altLang="en-US" sz="48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+mn-cs"/>
              </a:rPr>
              <a:t>壹、醫療支出狀況分析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zh-TW" altLang="en-US" sz="4800" b="1">
              <a:solidFill>
                <a:schemeClr val="accent2"/>
              </a:solidFill>
              <a:latin typeface="Times New Roman" pitchFamily="18" charset="0"/>
              <a:ea typeface="標楷體" pitchFamily="65" charset="-120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en-US" altLang="zh-TW" sz="4800">
              <a:solidFill>
                <a:schemeClr val="accent2"/>
              </a:solidFill>
              <a:latin typeface="標楷體" pitchFamily="65" charset="-120"/>
              <a:ea typeface="標楷體" pitchFamily="65" charset="-120"/>
              <a:cs typeface="+mn-cs"/>
            </a:endParaRPr>
          </a:p>
        </p:txBody>
      </p:sp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FB7E0A2C-8934-D2A8-EDC5-94C9F6095A79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1071563"/>
            <a:ext cx="9144000" cy="1143000"/>
          </a:xfrm>
        </p:spPr>
        <p:txBody>
          <a:bodyPr lIns="91440" tIns="45720" rIns="91440" bIns="45720"/>
          <a:lstStyle/>
          <a:p>
            <a:pPr eaLnBrk="1" hangingPunct="1"/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98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年醫療服務點數－總額別</a:t>
            </a:r>
            <a:b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</a:br>
            <a:endParaRPr lang="zh-TW" altLang="en-US" sz="4000">
              <a:solidFill>
                <a:srgbClr val="009999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6147" name="Picture 4">
            <a:extLst>
              <a:ext uri="{FF2B5EF4-FFF2-40B4-BE49-F238E27FC236}">
                <a16:creationId xmlns:a16="http://schemas.microsoft.com/office/drawing/2014/main" id="{9BD81459-70ED-D4C3-FD4C-2A07E521F3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1785938"/>
            <a:ext cx="7858125" cy="438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981E08BA-19FF-B578-6A9D-52385C0DD86A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65100" y="765175"/>
            <a:ext cx="8820150" cy="1143000"/>
          </a:xfrm>
        </p:spPr>
        <p:txBody>
          <a:bodyPr lIns="91440" tIns="45720" rIns="91440" bIns="45720"/>
          <a:lstStyle/>
          <a:p>
            <a:pPr eaLnBrk="1" hangingPunct="1"/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96~98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年門住診醫療服務點數</a:t>
            </a:r>
            <a:r>
              <a:rPr lang="zh-TW" altLang="en-US"/>
              <a:t> </a:t>
            </a:r>
          </a:p>
        </p:txBody>
      </p:sp>
      <p:pic>
        <p:nvPicPr>
          <p:cNvPr id="7171" name="Picture 5">
            <a:extLst>
              <a:ext uri="{FF2B5EF4-FFF2-40B4-BE49-F238E27FC236}">
                <a16:creationId xmlns:a16="http://schemas.microsoft.com/office/drawing/2014/main" id="{1D9BFE0B-0B43-6103-8D7A-D99250A842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1785938"/>
            <a:ext cx="7858125" cy="450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42A25A25-2E95-A024-94C6-92DFC0DFC0B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746125"/>
            <a:ext cx="8101013" cy="1143000"/>
          </a:xfrm>
        </p:spPr>
        <p:txBody>
          <a:bodyPr lIns="91440" tIns="45720" rIns="91440" bIns="45720"/>
          <a:lstStyle/>
          <a:p>
            <a:pPr eaLnBrk="1" hangingPunct="1"/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98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年西醫各層級院所醫療支出</a:t>
            </a:r>
            <a:b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</a:br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-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依申報時特約狀況</a:t>
            </a:r>
            <a:endParaRPr lang="zh-TW" altLang="en-US"/>
          </a:p>
        </p:txBody>
      </p:sp>
      <p:pic>
        <p:nvPicPr>
          <p:cNvPr id="8195" name="Picture 6">
            <a:extLst>
              <a:ext uri="{FF2B5EF4-FFF2-40B4-BE49-F238E27FC236}">
                <a16:creationId xmlns:a16="http://schemas.microsoft.com/office/drawing/2014/main" id="{0D6F15C5-5419-2078-64FC-4FF47D6AB4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2000250"/>
            <a:ext cx="7935912" cy="421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>
            <a:extLst>
              <a:ext uri="{FF2B5EF4-FFF2-40B4-BE49-F238E27FC236}">
                <a16:creationId xmlns:a16="http://schemas.microsoft.com/office/drawing/2014/main" id="{E6026432-3878-1CF5-5848-BFD8BFA7D4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746125"/>
            <a:ext cx="8101013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altLang="zh-TW" sz="4000" kern="0" dirty="0">
                <a:solidFill>
                  <a:srgbClr val="009999"/>
                </a:solidFill>
                <a:latin typeface="Times New Roman" pitchFamily="18" charset="0"/>
                <a:ea typeface="標楷體" pitchFamily="65" charset="-120"/>
              </a:rPr>
              <a:t>98</a:t>
            </a:r>
            <a:r>
              <a:rPr lang="zh-TW" altLang="en-US" sz="4000" kern="0" dirty="0">
                <a:solidFill>
                  <a:srgbClr val="009999"/>
                </a:solidFill>
                <a:latin typeface="Times New Roman" pitchFamily="18" charset="0"/>
                <a:ea typeface="標楷體" pitchFamily="65" charset="-120"/>
              </a:rPr>
              <a:t>年西醫各層級院所醫療支出</a:t>
            </a:r>
            <a:endParaRPr lang="zh-TW" altLang="en-US" sz="4400" kern="0" dirty="0">
              <a:solidFill>
                <a:srgbClr val="006699"/>
              </a:solidFill>
              <a:latin typeface="+mj-lt"/>
              <a:ea typeface="+mj-ea"/>
            </a:endParaRPr>
          </a:p>
        </p:txBody>
      </p:sp>
      <p:pic>
        <p:nvPicPr>
          <p:cNvPr id="9219" name="Picture 4">
            <a:extLst>
              <a:ext uri="{FF2B5EF4-FFF2-40B4-BE49-F238E27FC236}">
                <a16:creationId xmlns:a16="http://schemas.microsoft.com/office/drawing/2014/main" id="{A085105D-73BF-EAD2-0078-EB6BD23378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500188"/>
            <a:ext cx="7786687" cy="464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C81FE5BC-D883-8EE8-EFE7-A239606DA5A3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642938" y="857250"/>
            <a:ext cx="7772400" cy="1143000"/>
          </a:xfrm>
        </p:spPr>
        <p:txBody>
          <a:bodyPr lIns="91440" tIns="45720" rIns="91440" bIns="45720"/>
          <a:lstStyle/>
          <a:p>
            <a:pPr eaLnBrk="1" hangingPunct="1"/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98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年門診醫療支出</a:t>
            </a:r>
          </a:p>
        </p:txBody>
      </p:sp>
      <p:pic>
        <p:nvPicPr>
          <p:cNvPr id="10243" name="Picture 5">
            <a:extLst>
              <a:ext uri="{FF2B5EF4-FFF2-40B4-BE49-F238E27FC236}">
                <a16:creationId xmlns:a16="http://schemas.microsoft.com/office/drawing/2014/main" id="{D5CD5D17-A33F-C081-92D1-D9ADE7EA79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1714500"/>
            <a:ext cx="7929563" cy="450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CECDF30-FE4D-B0B8-3492-16B5B3CAE2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938" y="85725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altLang="zh-TW" sz="4000" kern="0" dirty="0">
                <a:solidFill>
                  <a:srgbClr val="009999"/>
                </a:solidFill>
                <a:latin typeface="Times New Roman" pitchFamily="18" charset="0"/>
                <a:ea typeface="標楷體" pitchFamily="65" charset="-120"/>
              </a:rPr>
              <a:t>98</a:t>
            </a:r>
            <a:r>
              <a:rPr lang="zh-TW" altLang="en-US" sz="4000" kern="0" dirty="0">
                <a:solidFill>
                  <a:srgbClr val="009999"/>
                </a:solidFill>
                <a:latin typeface="Times New Roman" pitchFamily="18" charset="0"/>
                <a:ea typeface="標楷體" pitchFamily="65" charset="-120"/>
              </a:rPr>
              <a:t>年門診醫療支出</a:t>
            </a:r>
          </a:p>
        </p:txBody>
      </p:sp>
      <p:pic>
        <p:nvPicPr>
          <p:cNvPr id="11267" name="Picture 5">
            <a:extLst>
              <a:ext uri="{FF2B5EF4-FFF2-40B4-BE49-F238E27FC236}">
                <a16:creationId xmlns:a16="http://schemas.microsoft.com/office/drawing/2014/main" id="{6909059A-BAB9-39A1-E050-D76218567F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928813"/>
            <a:ext cx="7929563" cy="436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BDCA87D3-3FC7-7D24-6357-10CBB956CA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938" y="857250"/>
            <a:ext cx="77724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zh-TW" altLang="en-US" sz="4000" kern="0" dirty="0">
                <a:solidFill>
                  <a:srgbClr val="009999"/>
                </a:solidFill>
                <a:latin typeface="Times New Roman" pitchFamily="18" charset="0"/>
                <a:ea typeface="標楷體" pitchFamily="65" charset="-120"/>
              </a:rPr>
              <a:t>近</a:t>
            </a:r>
            <a:r>
              <a:rPr lang="en-US" altLang="zh-TW" sz="4000" kern="0" dirty="0">
                <a:solidFill>
                  <a:srgbClr val="009999"/>
                </a:solidFill>
                <a:latin typeface="Times New Roman" pitchFamily="18" charset="0"/>
                <a:ea typeface="標楷體" pitchFamily="65" charset="-120"/>
              </a:rPr>
              <a:t>3</a:t>
            </a:r>
            <a:r>
              <a:rPr lang="zh-TW" altLang="en-US" sz="4000" kern="0" dirty="0">
                <a:solidFill>
                  <a:srgbClr val="009999"/>
                </a:solidFill>
                <a:latin typeface="Times New Roman" pitchFamily="18" charset="0"/>
                <a:ea typeface="標楷體" pitchFamily="65" charset="-120"/>
              </a:rPr>
              <a:t>年門診藥費成長分析</a:t>
            </a:r>
          </a:p>
        </p:txBody>
      </p:sp>
      <p:pic>
        <p:nvPicPr>
          <p:cNvPr id="12291" name="Picture 4">
            <a:extLst>
              <a:ext uri="{FF2B5EF4-FFF2-40B4-BE49-F238E27FC236}">
                <a16:creationId xmlns:a16="http://schemas.microsoft.com/office/drawing/2014/main" id="{4448A633-1D48-E307-4E73-E23740DB49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643063"/>
            <a:ext cx="8143875" cy="447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標題 1">
            <a:extLst>
              <a:ext uri="{FF2B5EF4-FFF2-40B4-BE49-F238E27FC236}">
                <a16:creationId xmlns:a16="http://schemas.microsoft.com/office/drawing/2014/main" id="{D083A392-E197-FDC7-AAA2-3DD22BEF3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066800"/>
            <a:ext cx="8034338" cy="838200"/>
          </a:xfrm>
        </p:spPr>
        <p:txBody>
          <a:bodyPr/>
          <a:lstStyle/>
          <a:p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97-98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年門診藥費其他案件成長分析</a:t>
            </a:r>
            <a:endParaRPr lang="zh-TW" altLang="en-US" sz="4000"/>
          </a:p>
        </p:txBody>
      </p:sp>
      <p:pic>
        <p:nvPicPr>
          <p:cNvPr id="13315" name="Picture 6">
            <a:extLst>
              <a:ext uri="{FF2B5EF4-FFF2-40B4-BE49-F238E27FC236}">
                <a16:creationId xmlns:a16="http://schemas.microsoft.com/office/drawing/2014/main" id="{2D45A36F-C6C3-364B-D0D1-ADC0E1BC5F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2000250"/>
            <a:ext cx="7929563" cy="438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5D4F3331-8415-AF34-7FCA-6A6B889A6956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684213" y="942975"/>
            <a:ext cx="7881937" cy="914400"/>
          </a:xfrm>
        </p:spPr>
        <p:txBody>
          <a:bodyPr lIns="91440" tIns="45720" rIns="91440" bIns="45720"/>
          <a:lstStyle/>
          <a:p>
            <a:pPr eaLnBrk="1" hangingPunct="1"/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98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年住診醫療支出</a:t>
            </a:r>
            <a:endParaRPr lang="zh-TW" altLang="en-US">
              <a:latin typeface="標楷體" panose="03000509000000000000" pitchFamily="65" charset="-120"/>
            </a:endParaRPr>
          </a:p>
        </p:txBody>
      </p:sp>
      <p:pic>
        <p:nvPicPr>
          <p:cNvPr id="14339" name="Picture 5">
            <a:extLst>
              <a:ext uri="{FF2B5EF4-FFF2-40B4-BE49-F238E27FC236}">
                <a16:creationId xmlns:a16="http://schemas.microsoft.com/office/drawing/2014/main" id="{11A627E2-18C0-762F-335C-EA766373D5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2143125"/>
            <a:ext cx="7759700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4271BF88-30EB-694E-32D6-52D30659C275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376363" y="738188"/>
            <a:ext cx="6553200" cy="762000"/>
          </a:xfrm>
        </p:spPr>
        <p:txBody>
          <a:bodyPr lIns="91440" tIns="45720" rIns="91440" bIns="45720"/>
          <a:lstStyle/>
          <a:p>
            <a:pPr eaLnBrk="1" hangingPunct="1"/>
            <a:r>
              <a:rPr lang="zh-TW" altLang="en-US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小結</a:t>
            </a:r>
          </a:p>
        </p:txBody>
      </p:sp>
      <p:sp>
        <p:nvSpPr>
          <p:cNvPr id="741380" name="Rectangle 3">
            <a:extLst>
              <a:ext uri="{FF2B5EF4-FFF2-40B4-BE49-F238E27FC236}">
                <a16:creationId xmlns:a16="http://schemas.microsoft.com/office/drawing/2014/main" id="{496CD2E3-8E2D-346F-47B8-30602A744D56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571500" y="1681163"/>
            <a:ext cx="7929563" cy="4700587"/>
          </a:xfrm>
        </p:spPr>
        <p:txBody>
          <a:bodyPr lIns="91440" tIns="45720" rIns="91440" bIns="45720"/>
          <a:lstStyle/>
          <a:p>
            <a:pPr algn="just" eaLnBrk="1" hangingPunct="1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98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年總額預算協定成長率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3.875%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，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98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年申報點數成長率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4.662%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；各總額除門診透析部門外，平均每點點值均達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0.90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元以上。</a:t>
            </a:r>
          </a:p>
          <a:p>
            <a:pPr algn="just" eaLnBrk="1" hangingPunct="1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整體醫療點數，於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98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年成長率為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4.7%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，與去年全年成長率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4.9%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略降。</a:t>
            </a:r>
          </a:p>
          <a:p>
            <a:pPr algn="just" eaLnBrk="1" hangingPunct="1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98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年門診藥費占門診費用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31.1%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 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(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成長率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6.0%)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，成長幅度以重大傷病案件最大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(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成長率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26.1%) </a:t>
            </a:r>
            <a:r>
              <a:rPr lang="zh-TW" altLang="en-US" sz="2800" b="1" dirty="0">
                <a:solidFill>
                  <a:schemeClr val="tx1"/>
                </a:solidFill>
                <a:latin typeface="新細明體"/>
                <a:ea typeface="新細明體"/>
                <a:cs typeface="+mn-cs"/>
              </a:rPr>
              <a:t>。</a:t>
            </a:r>
            <a:endParaRPr lang="en-US" altLang="zh-TW" sz="2800" b="1" dirty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+mn-cs"/>
            </a:endParaRPr>
          </a:p>
          <a:p>
            <a:pPr algn="just" eaLnBrk="1" hangingPunct="1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住院藥費占住院費用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13.8%(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成長率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2.0%) 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。</a:t>
            </a:r>
            <a:endParaRPr lang="en-US" altLang="zh-TW" sz="2800" b="1" dirty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6675" name="Rectangle 3">
            <a:extLst>
              <a:ext uri="{FF2B5EF4-FFF2-40B4-BE49-F238E27FC236}">
                <a16:creationId xmlns:a16="http://schemas.microsoft.com/office/drawing/2014/main" id="{3E5B8855-1BFB-7BD8-7D3D-76E3D202C37B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476375" y="2976563"/>
            <a:ext cx="6477000" cy="1100137"/>
          </a:xfrm>
        </p:spPr>
        <p:txBody>
          <a:bodyPr lIns="91440" tIns="45720" rIns="91440" bIns="45720"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zh-TW" altLang="en-US" sz="48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+mn-cs"/>
              </a:rPr>
              <a:t>貳、醫療資源概況分析</a:t>
            </a:r>
            <a:endParaRPr lang="zh-TW" altLang="en-US" sz="4400" b="1">
              <a:solidFill>
                <a:srgbClr val="009999"/>
              </a:solidFill>
              <a:latin typeface="Times New Roman" pitchFamily="18" charset="0"/>
              <a:ea typeface="標楷體" pitchFamily="65" charset="-120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en-US" altLang="zh-TW" sz="4400">
              <a:latin typeface="標楷體" pitchFamily="65" charset="-120"/>
              <a:ea typeface="標楷體" pitchFamily="65" charset="-120"/>
              <a:cs typeface="+mn-cs"/>
            </a:endParaRPr>
          </a:p>
        </p:txBody>
      </p:sp>
    </p:spTree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7300F51D-715E-4696-70F7-A020FECA72E5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19150" y="811213"/>
            <a:ext cx="7772400" cy="1143000"/>
          </a:xfrm>
        </p:spPr>
        <p:txBody>
          <a:bodyPr lIns="91440" tIns="45720" rIns="91440" bIns="45720"/>
          <a:lstStyle/>
          <a:p>
            <a:pPr indent="-914400" eaLnBrk="1" hangingPunct="1"/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97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~98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b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</a:b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特約醫療院所家數</a:t>
            </a:r>
          </a:p>
        </p:txBody>
      </p:sp>
      <p:pic>
        <p:nvPicPr>
          <p:cNvPr id="17411" name="Picture 4">
            <a:extLst>
              <a:ext uri="{FF2B5EF4-FFF2-40B4-BE49-F238E27FC236}">
                <a16:creationId xmlns:a16="http://schemas.microsoft.com/office/drawing/2014/main" id="{E26D826A-5E13-3BC0-29F2-69E0D18B5E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2143125"/>
            <a:ext cx="7643813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2">
            <a:extLst>
              <a:ext uri="{FF2B5EF4-FFF2-40B4-BE49-F238E27FC236}">
                <a16:creationId xmlns:a16="http://schemas.microsoft.com/office/drawing/2014/main" id="{C26F220C-7D6E-BB10-9B4C-E4E6719EE55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588" y="742950"/>
            <a:ext cx="9144000" cy="1143000"/>
          </a:xfrm>
        </p:spPr>
        <p:txBody>
          <a:bodyPr lIns="91440" tIns="45720" rIns="91440" bIns="45720"/>
          <a:lstStyle/>
          <a:p>
            <a:pPr eaLnBrk="1" hangingPunct="1"/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97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~98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b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</a:b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特約醫療院所西牙中醫師數</a:t>
            </a:r>
            <a:r>
              <a:rPr lang="zh-TW" altLang="en-US">
                <a:latin typeface="Times New Roman" panose="02020603050405020304" pitchFamily="18" charset="0"/>
                <a:ea typeface="標楷體" panose="03000509000000000000" pitchFamily="65" charset="-120"/>
              </a:rPr>
              <a:t> </a:t>
            </a:r>
          </a:p>
        </p:txBody>
      </p:sp>
      <p:pic>
        <p:nvPicPr>
          <p:cNvPr id="18435" name="Picture 4">
            <a:extLst>
              <a:ext uri="{FF2B5EF4-FFF2-40B4-BE49-F238E27FC236}">
                <a16:creationId xmlns:a16="http://schemas.microsoft.com/office/drawing/2014/main" id="{0B7463DA-60F8-DAFD-BFF1-4B853698C4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071688"/>
            <a:ext cx="7643813" cy="371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10456992-BB02-BB7C-7DAB-396AE4579855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285750" y="928688"/>
            <a:ext cx="8643938" cy="1143000"/>
          </a:xfrm>
        </p:spPr>
        <p:txBody>
          <a:bodyPr lIns="91440" tIns="45720" rIns="91440" bIns="45720"/>
          <a:lstStyle/>
          <a:p>
            <a:pPr marL="914400" indent="-914400" eaLnBrk="1" hangingPunct="1"/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97~98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b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</a:b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特約醫事服務機構病床數</a:t>
            </a:r>
            <a:endParaRPr lang="zh-TW" altLang="en-US"/>
          </a:p>
        </p:txBody>
      </p:sp>
      <p:sp>
        <p:nvSpPr>
          <p:cNvPr id="19459" name="文字方塊 3">
            <a:extLst>
              <a:ext uri="{FF2B5EF4-FFF2-40B4-BE49-F238E27FC236}">
                <a16:creationId xmlns:a16="http://schemas.microsoft.com/office/drawing/2014/main" id="{7D524D62-E671-2FA2-2F69-7631B3A86E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188" y="5214938"/>
            <a:ext cx="8358187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zh-TW" sz="1400"/>
              <a:t>97</a:t>
            </a:r>
            <a:r>
              <a:rPr lang="zh-TW" altLang="en-US" sz="1400"/>
              <a:t>年底總病床數</a:t>
            </a:r>
            <a:r>
              <a:rPr lang="en-US" altLang="zh-TW" sz="1400"/>
              <a:t>=77,062+17,658+48,401=143,121</a:t>
            </a:r>
            <a:r>
              <a:rPr lang="zh-TW" altLang="en-US" sz="1400"/>
              <a:t>床 </a:t>
            </a:r>
            <a:endParaRPr lang="en-US" altLang="zh-TW" sz="1400"/>
          </a:p>
          <a:p>
            <a:pPr eaLnBrk="1" hangingPunct="1"/>
            <a:r>
              <a:rPr lang="en-US" altLang="zh-TW" sz="1400"/>
              <a:t>  </a:t>
            </a:r>
            <a:r>
              <a:rPr lang="zh-TW" altLang="en-US" sz="1400"/>
              <a:t> 每萬人病床數</a:t>
            </a:r>
            <a:r>
              <a:rPr lang="en-US" altLang="zh-TW" sz="1400"/>
              <a:t>=33.45+7.67+21.01=62.13</a:t>
            </a:r>
            <a:r>
              <a:rPr lang="zh-TW" altLang="en-US" sz="1400"/>
              <a:t>床</a:t>
            </a:r>
            <a:r>
              <a:rPr lang="en-US" altLang="zh-TW" sz="1400"/>
              <a:t>/</a:t>
            </a:r>
            <a:r>
              <a:rPr lang="zh-TW" altLang="en-US" sz="1400"/>
              <a:t>萬人 </a:t>
            </a:r>
            <a:endParaRPr lang="en-US" altLang="zh-TW" sz="14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zh-TW" sz="1400"/>
              <a:t>98</a:t>
            </a:r>
            <a:r>
              <a:rPr lang="zh-TW" altLang="en-US" sz="1400"/>
              <a:t>年底總病床數</a:t>
            </a:r>
            <a:r>
              <a:rPr lang="en-US" altLang="zh-TW" sz="1400"/>
              <a:t>=76,690+17,464+49,640=144,794</a:t>
            </a:r>
            <a:r>
              <a:rPr lang="zh-TW" altLang="en-US" sz="1400"/>
              <a:t>床</a:t>
            </a:r>
            <a:endParaRPr lang="en-US" altLang="zh-TW" sz="1400"/>
          </a:p>
          <a:p>
            <a:pPr eaLnBrk="1" hangingPunct="1"/>
            <a:r>
              <a:rPr lang="zh-TW" altLang="en-US" sz="1400"/>
              <a:t>  每萬人病床數</a:t>
            </a:r>
            <a:r>
              <a:rPr lang="en-US" altLang="zh-TW" sz="1400"/>
              <a:t>=33.60+7.55+21.47=62.63</a:t>
            </a:r>
            <a:r>
              <a:rPr lang="zh-TW" altLang="en-US" sz="1400"/>
              <a:t>床</a:t>
            </a:r>
            <a:r>
              <a:rPr lang="en-US" altLang="zh-TW" sz="1400"/>
              <a:t>/</a:t>
            </a:r>
            <a:r>
              <a:rPr lang="zh-TW" altLang="en-US" sz="1400"/>
              <a:t>萬人 </a:t>
            </a:r>
          </a:p>
        </p:txBody>
      </p:sp>
      <p:pic>
        <p:nvPicPr>
          <p:cNvPr id="19460" name="Picture 7">
            <a:extLst>
              <a:ext uri="{FF2B5EF4-FFF2-40B4-BE49-F238E27FC236}">
                <a16:creationId xmlns:a16="http://schemas.microsoft.com/office/drawing/2014/main" id="{05CC78DD-E072-6C91-9DF8-7BDBD777B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2143125"/>
            <a:ext cx="7786687" cy="292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CAF27D72-44D4-1A15-0B24-FED457927F69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331913" y="941388"/>
            <a:ext cx="6553200" cy="558800"/>
          </a:xfrm>
        </p:spPr>
        <p:txBody>
          <a:bodyPr lIns="91440" tIns="45720" rIns="91440" bIns="45720"/>
          <a:lstStyle/>
          <a:p>
            <a:pPr eaLnBrk="1" hangingPunct="1"/>
            <a:r>
              <a:rPr lang="zh-TW" altLang="en-US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小結</a:t>
            </a:r>
          </a:p>
        </p:txBody>
      </p:sp>
      <p:sp>
        <p:nvSpPr>
          <p:cNvPr id="751620" name="Rectangle 3">
            <a:extLst>
              <a:ext uri="{FF2B5EF4-FFF2-40B4-BE49-F238E27FC236}">
                <a16:creationId xmlns:a16="http://schemas.microsoft.com/office/drawing/2014/main" id="{C3C25263-08B0-3E50-4C1C-C4242F7546D7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500063" y="1428750"/>
            <a:ext cx="8215312" cy="4792663"/>
          </a:xfrm>
        </p:spPr>
        <p:txBody>
          <a:bodyPr lIns="91440" tIns="45720" rIns="91440" bIns="45720"/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r>
              <a:rPr lang="zh-TW" altLang="en-US" sz="32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醫療院所家數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zh-TW" altLang="en-US" sz="32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    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98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年底總醫療院所數為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19,077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家，較去年同期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(18,829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家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)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增加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248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家，成長率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1.3%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。</a:t>
            </a:r>
            <a:endParaRPr lang="en-US" altLang="zh-TW" sz="3000" b="1" dirty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+mn-cs"/>
            </a:endParaRP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r>
              <a:rPr lang="zh-TW" altLang="en-US" sz="32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每萬人口醫師數</a:t>
            </a:r>
            <a:endParaRPr lang="en-US" altLang="zh-TW" sz="3200" b="1" dirty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+mn-cs"/>
            </a:endParaRPr>
          </a:p>
          <a:p>
            <a:pPr indent="19050"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98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年底每萬人口西</a:t>
            </a:r>
            <a:r>
              <a:rPr lang="zh-TW" altLang="en-US" sz="3200" dirty="0">
                <a:ea typeface="標楷體" pitchFamily="65" charset="-120"/>
              </a:rPr>
              <a:t>、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中</a:t>
            </a:r>
            <a:r>
              <a:rPr lang="zh-TW" altLang="en-US" sz="3200" dirty="0">
                <a:ea typeface="標楷體" pitchFamily="65" charset="-120"/>
              </a:rPr>
              <a:t>、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牙醫師數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23.50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人，較去年同期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(22.98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人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)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成長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2.64%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。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r>
              <a:rPr lang="zh-TW" altLang="en-US" sz="32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病床數</a:t>
            </a:r>
            <a:endParaRPr lang="en-US" altLang="zh-TW" sz="3200" b="1" dirty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+mn-cs"/>
            </a:endParaRPr>
          </a:p>
          <a:p>
            <a:pPr indent="19050"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98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年底每萬人口總病床數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62.63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床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，較去年同期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(62.13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床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)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微幅成長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；每萬人口急性病床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33.60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床，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每萬人口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慢性病床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7.55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床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。</a:t>
            </a:r>
            <a:endParaRPr lang="en-US" altLang="zh-TW" sz="3200" dirty="0">
              <a:solidFill>
                <a:srgbClr val="3333FF"/>
              </a:solidFill>
              <a:latin typeface="標楷體" pitchFamily="65" charset="-120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23" name="Rectangle 3">
            <a:extLst>
              <a:ext uri="{FF2B5EF4-FFF2-40B4-BE49-F238E27FC236}">
                <a16:creationId xmlns:a16="http://schemas.microsoft.com/office/drawing/2014/main" id="{7FE89941-C3EC-C6FE-5AA7-78E21E4DE60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476375" y="2976563"/>
            <a:ext cx="6477000" cy="1100137"/>
          </a:xfrm>
        </p:spPr>
        <p:txBody>
          <a:bodyPr lIns="91440" tIns="45720" rIns="91440" bIns="45720"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zh-TW" altLang="en-US" sz="48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+mn-cs"/>
              </a:rPr>
              <a:t>參、醫療服務利用分析</a:t>
            </a:r>
            <a:endParaRPr lang="zh-TW" altLang="en-US" sz="4400">
              <a:latin typeface="標楷體" pitchFamily="65" charset="-120"/>
              <a:ea typeface="標楷體" pitchFamily="65" charset="-120"/>
              <a:cs typeface="+mn-cs"/>
            </a:endParaRPr>
          </a:p>
        </p:txBody>
      </p:sp>
    </p:spTree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C9E3896C-2FA9-731C-017C-F8C3058C61A4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533400"/>
            <a:ext cx="9144000" cy="1143000"/>
          </a:xfrm>
        </p:spPr>
        <p:txBody>
          <a:bodyPr lIns="91440" tIns="45720" rIns="91440" bIns="45720"/>
          <a:lstStyle/>
          <a:p>
            <a:pPr marL="914400" indent="-914400" eaLnBrk="1" hangingPunct="1"/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96~98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年平均每位保險對象醫療利用</a:t>
            </a:r>
          </a:p>
        </p:txBody>
      </p:sp>
      <p:pic>
        <p:nvPicPr>
          <p:cNvPr id="22531" name="Picture 4">
            <a:extLst>
              <a:ext uri="{FF2B5EF4-FFF2-40B4-BE49-F238E27FC236}">
                <a16:creationId xmlns:a16="http://schemas.microsoft.com/office/drawing/2014/main" id="{4DF9AFB5-443C-6328-C4BD-DCAA92256A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1571625"/>
            <a:ext cx="7572375" cy="478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標題 1">
            <a:extLst>
              <a:ext uri="{FF2B5EF4-FFF2-40B4-BE49-F238E27FC236}">
                <a16:creationId xmlns:a16="http://schemas.microsoft.com/office/drawing/2014/main" id="{5E443DA5-A3B3-C7CD-D303-4ECB0840FF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z="3000"/>
              <a:t>97~98</a:t>
            </a:r>
            <a:r>
              <a:rPr lang="zh-TW" altLang="en-US" sz="3000"/>
              <a:t>年門診件數成長貢獻率前</a:t>
            </a:r>
            <a:r>
              <a:rPr lang="en-US" altLang="zh-TW" sz="3000"/>
              <a:t>10</a:t>
            </a:r>
            <a:r>
              <a:rPr lang="zh-TW" altLang="en-US" sz="3000"/>
              <a:t>大疾病統計</a:t>
            </a:r>
          </a:p>
        </p:txBody>
      </p:sp>
      <p:pic>
        <p:nvPicPr>
          <p:cNvPr id="23555" name="Picture 3">
            <a:extLst>
              <a:ext uri="{FF2B5EF4-FFF2-40B4-BE49-F238E27FC236}">
                <a16:creationId xmlns:a16="http://schemas.microsoft.com/office/drawing/2014/main" id="{C151B84B-3EE1-A6B0-4049-0A751EFC47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785938"/>
            <a:ext cx="8072438" cy="450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F5B7FC1A-A1B0-4365-B5C3-C7DE87E25373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211138" y="571500"/>
            <a:ext cx="8701087" cy="1143000"/>
          </a:xfrm>
        </p:spPr>
        <p:txBody>
          <a:bodyPr lIns="91440" tIns="45720" rIns="91440" bIns="45720"/>
          <a:lstStyle/>
          <a:p>
            <a:pPr eaLnBrk="1" hangingPunct="1"/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97~98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年藥費依</a:t>
            </a:r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ATC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分類前</a:t>
            </a:r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10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大項</a:t>
            </a:r>
          </a:p>
        </p:txBody>
      </p:sp>
      <p:pic>
        <p:nvPicPr>
          <p:cNvPr id="24579" name="Picture 4">
            <a:extLst>
              <a:ext uri="{FF2B5EF4-FFF2-40B4-BE49-F238E27FC236}">
                <a16:creationId xmlns:a16="http://schemas.microsoft.com/office/drawing/2014/main" id="{2C2191A5-A6EE-32D2-64E7-FB1DBF13D4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428750"/>
            <a:ext cx="8286750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5F28F1C4-2EAA-2B73-C6F7-3A49A84BA2F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28625" y="642938"/>
            <a:ext cx="8305800" cy="1143000"/>
          </a:xfrm>
        </p:spPr>
        <p:txBody>
          <a:bodyPr lIns="91440" tIns="45720" rIns="91440" bIns="45720"/>
          <a:lstStyle/>
          <a:p>
            <a:pPr marL="914400" indent="-914400" eaLnBrk="1" hangingPunct="1"/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97~98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年門診前</a:t>
            </a:r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20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大疾病</a:t>
            </a:r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(1/2)</a:t>
            </a:r>
            <a:endParaRPr lang="zh-TW" altLang="en-US" sz="4000">
              <a:solidFill>
                <a:srgbClr val="009999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25603" name="Picture 4">
            <a:extLst>
              <a:ext uri="{FF2B5EF4-FFF2-40B4-BE49-F238E27FC236}">
                <a16:creationId xmlns:a16="http://schemas.microsoft.com/office/drawing/2014/main" id="{D0D1DA71-2AB8-6DD5-0B9A-FA286AF729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1643063"/>
            <a:ext cx="8215312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D798CFAB-385E-04FF-110A-D88A94CB90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620713"/>
            <a:ext cx="8305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914400" indent="-9144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algn="ctr" eaLnBrk="1" hangingPunct="1"/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97~98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年門診前</a:t>
            </a:r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20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大疾病</a:t>
            </a:r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(2/2)</a:t>
            </a:r>
            <a:endParaRPr lang="zh-TW" altLang="en-US" sz="4000">
              <a:solidFill>
                <a:srgbClr val="009999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26627" name="Picture 5">
            <a:extLst>
              <a:ext uri="{FF2B5EF4-FFF2-40B4-BE49-F238E27FC236}">
                <a16:creationId xmlns:a16="http://schemas.microsoft.com/office/drawing/2014/main" id="{49004945-EB52-7097-3AAF-0ECD5F9213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1643063"/>
            <a:ext cx="8429625" cy="427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8C5CAA06-B4DA-F097-A735-1637CE632D16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66725" y="927100"/>
            <a:ext cx="8208963" cy="501650"/>
          </a:xfrm>
        </p:spPr>
        <p:txBody>
          <a:bodyPr lIns="91440" tIns="45720" rIns="91440" bIns="45720"/>
          <a:lstStyle/>
          <a:p>
            <a:pPr eaLnBrk="1" hangingPunct="1"/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97~98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年檢驗檢查申報前</a:t>
            </a:r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10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大項</a:t>
            </a:r>
          </a:p>
        </p:txBody>
      </p:sp>
      <p:pic>
        <p:nvPicPr>
          <p:cNvPr id="27651" name="Picture 5">
            <a:extLst>
              <a:ext uri="{FF2B5EF4-FFF2-40B4-BE49-F238E27FC236}">
                <a16:creationId xmlns:a16="http://schemas.microsoft.com/office/drawing/2014/main" id="{586A4531-8C08-D904-3C37-3295FFCD44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1785938"/>
            <a:ext cx="771525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3697A744-2396-5806-C5F0-4D32375738CD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195263" y="914400"/>
            <a:ext cx="8929687" cy="685800"/>
          </a:xfrm>
        </p:spPr>
        <p:txBody>
          <a:bodyPr lIns="91440" tIns="45720" rIns="91440" bIns="45720"/>
          <a:lstStyle/>
          <a:p>
            <a:pPr eaLnBrk="1" hangingPunct="1"/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97~98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年門診慢性病連續處方箋開立</a:t>
            </a:r>
          </a:p>
        </p:txBody>
      </p:sp>
      <p:pic>
        <p:nvPicPr>
          <p:cNvPr id="28675" name="Picture 4">
            <a:extLst>
              <a:ext uri="{FF2B5EF4-FFF2-40B4-BE49-F238E27FC236}">
                <a16:creationId xmlns:a16="http://schemas.microsoft.com/office/drawing/2014/main" id="{8B316AC2-495A-0DBB-1994-6A76E07276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1512888"/>
            <a:ext cx="7715250" cy="470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051">
            <a:extLst>
              <a:ext uri="{FF2B5EF4-FFF2-40B4-BE49-F238E27FC236}">
                <a16:creationId xmlns:a16="http://schemas.microsoft.com/office/drawing/2014/main" id="{90819CB1-FF56-85E0-BA7E-BC15CE5A34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9050" y="928688"/>
            <a:ext cx="9144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97~98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年門診慢性病連續處方箋調劑</a:t>
            </a:r>
            <a:endParaRPr lang="zh-TW" altLang="en-US" sz="3000">
              <a:solidFill>
                <a:srgbClr val="FF0066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9699" name="Picture 4">
            <a:extLst>
              <a:ext uri="{FF2B5EF4-FFF2-40B4-BE49-F238E27FC236}">
                <a16:creationId xmlns:a16="http://schemas.microsoft.com/office/drawing/2014/main" id="{76A18A61-016D-1E92-C94B-F21E193E4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679575"/>
            <a:ext cx="7786687" cy="439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F98AEF14-A847-E2A5-6505-655001A3DA70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38200" y="908050"/>
            <a:ext cx="7378700" cy="614363"/>
          </a:xfrm>
        </p:spPr>
        <p:txBody>
          <a:bodyPr lIns="91440" tIns="45720" rIns="91440" bIns="45720"/>
          <a:lstStyle/>
          <a:p>
            <a:pPr eaLnBrk="1" hangingPunct="1"/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97~98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年門診初級照護比率</a:t>
            </a:r>
            <a:r>
              <a:rPr lang="zh-TW" altLang="en-US" sz="4000" b="0">
                <a:solidFill>
                  <a:srgbClr val="FF3300"/>
                </a:solidFill>
                <a:latin typeface="標楷體" panose="03000509000000000000" pitchFamily="65" charset="-120"/>
              </a:rPr>
              <a:t> </a:t>
            </a:r>
          </a:p>
        </p:txBody>
      </p:sp>
      <p:pic>
        <p:nvPicPr>
          <p:cNvPr id="30723" name="Picture 4">
            <a:extLst>
              <a:ext uri="{FF2B5EF4-FFF2-40B4-BE49-F238E27FC236}">
                <a16:creationId xmlns:a16="http://schemas.microsoft.com/office/drawing/2014/main" id="{09F3CC8C-BB3C-992C-1430-23902DE48E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916113"/>
            <a:ext cx="7929563" cy="415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1AD17300-110B-7085-C0B7-C25F721EE1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908050"/>
            <a:ext cx="9144000" cy="61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zh-TW" altLang="en-US" sz="4000" kern="0" dirty="0">
                <a:solidFill>
                  <a:srgbClr val="009999"/>
                </a:solidFill>
                <a:latin typeface="Times New Roman" pitchFamily="18" charset="0"/>
                <a:ea typeface="標楷體" pitchFamily="65" charset="-120"/>
              </a:rPr>
              <a:t>近</a:t>
            </a:r>
            <a:r>
              <a:rPr lang="en-US" altLang="zh-TW" sz="4000" kern="0" dirty="0">
                <a:solidFill>
                  <a:srgbClr val="009999"/>
                </a:solidFill>
                <a:latin typeface="Times New Roman" pitchFamily="18" charset="0"/>
                <a:ea typeface="標楷體" pitchFamily="65" charset="-120"/>
              </a:rPr>
              <a:t>3</a:t>
            </a:r>
            <a:r>
              <a:rPr lang="zh-TW" altLang="en-US" sz="4000" kern="0" dirty="0">
                <a:solidFill>
                  <a:srgbClr val="009999"/>
                </a:solidFill>
                <a:latin typeface="Times New Roman" pitchFamily="18" charset="0"/>
                <a:ea typeface="標楷體" pitchFamily="65" charset="-120"/>
              </a:rPr>
              <a:t>年門診前十大初級照護疾病</a:t>
            </a:r>
            <a:r>
              <a:rPr lang="zh-TW" altLang="en-US" sz="4000" b="0" kern="0" dirty="0">
                <a:solidFill>
                  <a:srgbClr val="FF3300"/>
                </a:solidFill>
                <a:latin typeface="標楷體" pitchFamily="65" charset="-120"/>
                <a:ea typeface="+mj-ea"/>
              </a:rPr>
              <a:t> </a:t>
            </a:r>
          </a:p>
        </p:txBody>
      </p:sp>
      <p:pic>
        <p:nvPicPr>
          <p:cNvPr id="31747" name="Picture 5">
            <a:extLst>
              <a:ext uri="{FF2B5EF4-FFF2-40B4-BE49-F238E27FC236}">
                <a16:creationId xmlns:a16="http://schemas.microsoft.com/office/drawing/2014/main" id="{E75C2E2E-FB40-1367-9D42-F10701D1A1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1571625"/>
            <a:ext cx="8715375" cy="482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22C4406C-E7C2-4FDA-4D1B-96454E227C25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36613" y="814388"/>
            <a:ext cx="7378700" cy="614362"/>
          </a:xfrm>
        </p:spPr>
        <p:txBody>
          <a:bodyPr lIns="91440" tIns="45720" rIns="91440" bIns="45720"/>
          <a:lstStyle/>
          <a:p>
            <a:pPr eaLnBrk="1" hangingPunct="1"/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97~98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年西醫重大傷病住院</a:t>
            </a:r>
            <a:r>
              <a:rPr lang="zh-TW" altLang="en-US" sz="4000" b="0">
                <a:solidFill>
                  <a:srgbClr val="FF3300"/>
                </a:solidFill>
                <a:latin typeface="標楷體" panose="03000509000000000000" pitchFamily="65" charset="-120"/>
              </a:rPr>
              <a:t> </a:t>
            </a:r>
          </a:p>
        </p:txBody>
      </p:sp>
      <p:pic>
        <p:nvPicPr>
          <p:cNvPr id="32771" name="Picture 4">
            <a:extLst>
              <a:ext uri="{FF2B5EF4-FFF2-40B4-BE49-F238E27FC236}">
                <a16:creationId xmlns:a16="http://schemas.microsoft.com/office/drawing/2014/main" id="{8C61D74B-D4B3-AB46-7A5A-9235A51A70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428750"/>
            <a:ext cx="7429500" cy="478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>
            <a:extLst>
              <a:ext uri="{FF2B5EF4-FFF2-40B4-BE49-F238E27FC236}">
                <a16:creationId xmlns:a16="http://schemas.microsoft.com/office/drawing/2014/main" id="{591ED517-BF82-B0EE-FF13-DAE320F325E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838200"/>
            <a:ext cx="9144000" cy="1143000"/>
          </a:xfrm>
        </p:spPr>
        <p:txBody>
          <a:bodyPr lIns="91440" tIns="45720" rIns="91440" bIns="45720"/>
          <a:lstStyle/>
          <a:p>
            <a:pPr eaLnBrk="1" hangingPunct="1"/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97~98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年底重大傷病證明領證人數</a:t>
            </a:r>
            <a:endParaRPr lang="zh-TW" altLang="en-US"/>
          </a:p>
        </p:txBody>
      </p:sp>
      <p:pic>
        <p:nvPicPr>
          <p:cNvPr id="33795" name="Picture 4">
            <a:extLst>
              <a:ext uri="{FF2B5EF4-FFF2-40B4-BE49-F238E27FC236}">
                <a16:creationId xmlns:a16="http://schemas.microsoft.com/office/drawing/2014/main" id="{8498AFEF-239F-29CD-2BB2-EE85D91D1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2071688"/>
            <a:ext cx="8001000" cy="385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007484BA-4CBE-742B-8DB6-72938BF0279C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447800" y="722313"/>
            <a:ext cx="6553200" cy="762000"/>
          </a:xfrm>
        </p:spPr>
        <p:txBody>
          <a:bodyPr lIns="91440" tIns="45720" rIns="91440" bIns="45720"/>
          <a:lstStyle/>
          <a:p>
            <a:pPr eaLnBrk="1" hangingPunct="1"/>
            <a:r>
              <a:rPr lang="zh-TW" altLang="en-US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小結</a:t>
            </a:r>
            <a:r>
              <a:rPr lang="en-US" altLang="zh-TW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(1/3)</a:t>
            </a:r>
            <a:endParaRPr lang="zh-TW" altLang="en-US">
              <a:solidFill>
                <a:srgbClr val="009999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776196" name="Rectangle 3">
            <a:extLst>
              <a:ext uri="{FF2B5EF4-FFF2-40B4-BE49-F238E27FC236}">
                <a16:creationId xmlns:a16="http://schemas.microsoft.com/office/drawing/2014/main" id="{D81A0546-EFBE-C219-2395-0DD057633E0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500063" y="1357313"/>
            <a:ext cx="8286750" cy="5143500"/>
          </a:xfrm>
        </p:spPr>
        <p:txBody>
          <a:bodyPr lIns="91440" tIns="45720" rIns="91440" bIns="45720"/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醫療利用</a:t>
            </a:r>
          </a:p>
          <a:p>
            <a:pPr marL="361950" indent="0"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ü"/>
              <a:defRPr/>
            </a:pP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平均每人門診就醫次數，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98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年為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14.9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次較去年同期增加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0.5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次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，應與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H1N1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疫情有一定關係</a:t>
            </a:r>
            <a:r>
              <a:rPr lang="zh-TW" altLang="en-US" sz="2800" b="1" dirty="0">
                <a:solidFill>
                  <a:schemeClr val="tx1"/>
                </a:solidFill>
                <a:latin typeface="新細明體"/>
                <a:ea typeface="新細明體"/>
                <a:cs typeface="+mn-cs"/>
              </a:rPr>
              <a:t>。</a:t>
            </a:r>
            <a:endParaRPr lang="en-US" altLang="zh-TW" sz="2800" b="1" dirty="0">
              <a:solidFill>
                <a:schemeClr val="tx1"/>
              </a:solidFill>
              <a:latin typeface="標楷體"/>
              <a:ea typeface="標楷體"/>
              <a:cs typeface="+mn-cs"/>
            </a:endParaRPr>
          </a:p>
          <a:p>
            <a:pPr marL="361950" indent="0"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ü"/>
              <a:defRPr/>
            </a:pP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平均每人住院次數為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0.13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次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， 與近二年相當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。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藥品費用</a:t>
            </a:r>
            <a:endParaRPr lang="en-US" altLang="zh-TW" sz="3000" b="1" dirty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+mn-cs"/>
            </a:endParaRPr>
          </a:p>
          <a:p>
            <a:pPr indent="19050"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ü"/>
              <a:defRPr/>
            </a:pP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98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年藥費最高者為</a:t>
            </a:r>
            <a:r>
              <a:rPr lang="zh-TW" altLang="en-US" sz="2800" b="1" dirty="0">
                <a:solidFill>
                  <a:schemeClr val="tx1"/>
                </a:solidFill>
                <a:latin typeface="新細明體"/>
                <a:ea typeface="新細明體"/>
                <a:cs typeface="+mn-cs"/>
              </a:rPr>
              <a:t>「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心血管系統用藥</a:t>
            </a:r>
            <a:r>
              <a:rPr lang="zh-TW" altLang="en-US" sz="2800" b="1" dirty="0">
                <a:solidFill>
                  <a:schemeClr val="tx1"/>
                </a:solidFill>
                <a:latin typeface="新細明體"/>
                <a:ea typeface="新細明體"/>
                <a:cs typeface="+mn-cs"/>
              </a:rPr>
              <a:t>」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，其次為</a:t>
            </a:r>
            <a:r>
              <a:rPr lang="zh-TW" altLang="en-US" sz="2800" b="1" dirty="0">
                <a:solidFill>
                  <a:schemeClr val="tx1"/>
                </a:solidFill>
                <a:latin typeface="新細明體"/>
                <a:ea typeface="新細明體"/>
                <a:cs typeface="+mn-cs"/>
              </a:rPr>
              <a:t>「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胃腸道及代謝系統用藥</a:t>
            </a:r>
            <a:r>
              <a:rPr lang="zh-TW" altLang="en-US" sz="2800" b="1" dirty="0">
                <a:solidFill>
                  <a:schemeClr val="tx1"/>
                </a:solidFill>
                <a:latin typeface="新細明體"/>
                <a:ea typeface="新細明體"/>
                <a:cs typeface="+mn-cs"/>
              </a:rPr>
              <a:t>」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與</a:t>
            </a:r>
            <a:r>
              <a:rPr lang="zh-TW" altLang="en-US" sz="2800" b="1" dirty="0">
                <a:solidFill>
                  <a:schemeClr val="tx1"/>
                </a:solidFill>
                <a:latin typeface="新細明體"/>
                <a:ea typeface="新細明體"/>
                <a:cs typeface="+mn-cs"/>
              </a:rPr>
              <a:t>「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抗腫瘤及免疫系統用藥</a:t>
            </a:r>
            <a:r>
              <a:rPr lang="zh-TW" altLang="en-US" sz="2800" b="1" dirty="0">
                <a:solidFill>
                  <a:schemeClr val="tx1"/>
                </a:solidFill>
                <a:latin typeface="新細明體"/>
                <a:ea typeface="新細明體"/>
                <a:cs typeface="+mn-cs"/>
              </a:rPr>
              <a:t>」。</a:t>
            </a:r>
            <a:endParaRPr lang="en-US" altLang="zh-TW" sz="2800" b="1" dirty="0">
              <a:solidFill>
                <a:schemeClr val="tx1"/>
              </a:solidFill>
              <a:latin typeface="新細明體"/>
              <a:ea typeface="新細明體"/>
              <a:cs typeface="+mn-cs"/>
            </a:endParaRPr>
          </a:p>
          <a:p>
            <a:pPr indent="19050"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ü"/>
              <a:defRPr/>
            </a:pP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藥費成長貢獻率最高者為</a:t>
            </a:r>
            <a:r>
              <a:rPr lang="zh-TW" altLang="en-US" sz="2800" b="1" dirty="0">
                <a:solidFill>
                  <a:schemeClr val="tx1"/>
                </a:solidFill>
                <a:latin typeface="新細明體"/>
                <a:ea typeface="新細明體"/>
              </a:rPr>
              <a:t>「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抗腫瘤及免疫系統用藥</a:t>
            </a:r>
            <a:r>
              <a:rPr lang="zh-TW" altLang="en-US" sz="2800" b="1" dirty="0">
                <a:solidFill>
                  <a:schemeClr val="tx1"/>
                </a:solidFill>
                <a:latin typeface="新細明體"/>
                <a:ea typeface="新細明體"/>
              </a:rPr>
              <a:t>」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(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貢獻率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28.3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%)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，其次為</a:t>
            </a:r>
            <a:r>
              <a:rPr lang="zh-TW" altLang="en-US" sz="2800" b="1" dirty="0">
                <a:solidFill>
                  <a:schemeClr val="tx1"/>
                </a:solidFill>
                <a:latin typeface="新細明體"/>
                <a:ea typeface="新細明體"/>
              </a:rPr>
              <a:t>「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心血管系統用藥</a:t>
            </a:r>
            <a:r>
              <a:rPr lang="zh-TW" altLang="en-US" sz="2800" b="1" dirty="0">
                <a:solidFill>
                  <a:schemeClr val="tx1"/>
                </a:solidFill>
                <a:latin typeface="新細明體"/>
                <a:ea typeface="新細明體"/>
              </a:rPr>
              <a:t>」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(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貢獻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率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16.4%) 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及</a:t>
            </a:r>
            <a:r>
              <a:rPr lang="zh-TW" altLang="en-US" sz="2800" b="1" dirty="0">
                <a:solidFill>
                  <a:schemeClr val="tx1"/>
                </a:solidFill>
                <a:latin typeface="新細明體"/>
                <a:ea typeface="新細明體"/>
              </a:rPr>
              <a:t>「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全身性抗感染劑</a:t>
            </a:r>
            <a:r>
              <a:rPr lang="zh-TW" altLang="en-US" sz="2800" b="1" dirty="0">
                <a:solidFill>
                  <a:schemeClr val="tx1"/>
                </a:solidFill>
                <a:latin typeface="新細明體"/>
                <a:ea typeface="新細明體"/>
              </a:rPr>
              <a:t>」 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(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貢獻率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16. 3%) 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， 前三者即貢獻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61%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。</a:t>
            </a:r>
            <a:endParaRPr lang="en-US" altLang="zh-TW" sz="2800" b="1" dirty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44" name="Rectangle 3">
            <a:extLst>
              <a:ext uri="{FF2B5EF4-FFF2-40B4-BE49-F238E27FC236}">
                <a16:creationId xmlns:a16="http://schemas.microsoft.com/office/drawing/2014/main" id="{8EDD0616-CBD8-2FB9-8D2B-DAFEF171390C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500063" y="1500188"/>
            <a:ext cx="8215312" cy="5000625"/>
          </a:xfrm>
        </p:spPr>
        <p:txBody>
          <a:bodyPr lIns="91440" tIns="45720" rIns="91440" bIns="45720"/>
          <a:lstStyle/>
          <a:p>
            <a:pPr eaLnBrk="1" hangingPunct="1"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r>
              <a:rPr lang="zh-TW" altLang="en-US" sz="32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疾病費用</a:t>
            </a:r>
          </a:p>
          <a:p>
            <a:pPr indent="19050" eaLnBrk="1" hangingPunct="1"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98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年前五大門診疾病多屬於慢性或普遍性的疾病，分別為慢性腎衰竭、牙齒相關疾病、急性上呼吸道感染、高血壓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(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未提及併發症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) 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及糖尿病無併發症。</a:t>
            </a:r>
          </a:p>
          <a:p>
            <a:pPr eaLnBrk="1" hangingPunct="1"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r>
              <a:rPr lang="zh-TW" altLang="en-US" sz="32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檢驗檢查</a:t>
            </a:r>
          </a:p>
          <a:p>
            <a:pPr indent="19050">
              <a:spcBef>
                <a:spcPct val="0"/>
              </a:spcBef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98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年申報費用最高之項目為全身型電腦斷層造影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_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有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/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無造影劑，其次為全身型電腦斷層造影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_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無造影劑及磁振造影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_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有造影劑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(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原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97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年排名第</a:t>
            </a:r>
            <a:r>
              <a:rPr lang="en-US" altLang="zh-TW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4)</a:t>
            </a: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。 </a:t>
            </a:r>
            <a:endParaRPr lang="en-US" altLang="zh-TW" sz="2800" dirty="0">
              <a:solidFill>
                <a:srgbClr val="3333FF"/>
              </a:solidFill>
              <a:latin typeface="標楷體" pitchFamily="65" charset="-120"/>
              <a:cs typeface="+mn-cs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9C9757F8-78E8-063F-B804-D120EC99F1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714375"/>
            <a:ext cx="6553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zh-TW" altLang="en-US" sz="4400" kern="0" dirty="0">
                <a:solidFill>
                  <a:srgbClr val="009999"/>
                </a:solidFill>
                <a:latin typeface="Times New Roman" pitchFamily="18" charset="0"/>
                <a:ea typeface="標楷體" pitchFamily="65" charset="-120"/>
                <a:cs typeface="+mj-cs"/>
              </a:rPr>
              <a:t>小結</a:t>
            </a:r>
            <a:r>
              <a:rPr lang="en-US" altLang="zh-TW" sz="4400" kern="0" dirty="0">
                <a:solidFill>
                  <a:srgbClr val="009999"/>
                </a:solidFill>
                <a:latin typeface="Times New Roman" pitchFamily="18" charset="0"/>
                <a:ea typeface="標楷體" pitchFamily="65" charset="-120"/>
                <a:cs typeface="+mj-cs"/>
              </a:rPr>
              <a:t>(2/3)</a:t>
            </a:r>
            <a:endParaRPr lang="zh-TW" altLang="en-US" sz="4400" kern="0" dirty="0">
              <a:solidFill>
                <a:srgbClr val="009999"/>
              </a:solidFill>
              <a:latin typeface="Times New Roman" pitchFamily="18" charset="0"/>
              <a:ea typeface="標楷體" pitchFamily="65" charset="-120"/>
              <a:cs typeface="+mj-cs"/>
            </a:endParaRPr>
          </a:p>
        </p:txBody>
      </p:sp>
    </p:spTree>
  </p:cSld>
  <p:clrMapOvr>
    <a:masterClrMapping/>
  </p:clrMapOvr>
  <p:transition spd="slow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130BEF08-7D3A-9C7D-5B5C-970D281B02F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357313" y="714375"/>
            <a:ext cx="6553200" cy="762000"/>
          </a:xfrm>
        </p:spPr>
        <p:txBody>
          <a:bodyPr lIns="91440" tIns="45720" rIns="91440" bIns="45720"/>
          <a:lstStyle/>
          <a:p>
            <a:pPr eaLnBrk="1" hangingPunct="1"/>
            <a:r>
              <a:rPr lang="zh-TW" altLang="en-US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小結</a:t>
            </a:r>
            <a:r>
              <a:rPr lang="en-US" altLang="zh-TW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(3/3)</a:t>
            </a:r>
            <a:endParaRPr lang="zh-TW" altLang="en-US">
              <a:solidFill>
                <a:srgbClr val="009999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780292" name="Rectangle 3">
            <a:extLst>
              <a:ext uri="{FF2B5EF4-FFF2-40B4-BE49-F238E27FC236}">
                <a16:creationId xmlns:a16="http://schemas.microsoft.com/office/drawing/2014/main" id="{1ADB2049-6A27-42BD-F885-9CD4EE66E9E5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642938" y="1571625"/>
            <a:ext cx="8001000" cy="4857750"/>
          </a:xfrm>
        </p:spPr>
        <p:txBody>
          <a:bodyPr lIns="91440" tIns="45720" rIns="91440" bIns="45720"/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慢性病連續處方開立</a:t>
            </a:r>
          </a:p>
          <a:p>
            <a:pPr indent="-171450"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  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98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年開立率為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29.05%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較去年同期增加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4.35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個百分點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 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，各層級之連續處方開立率，以醫學中心最高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(39.50%)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，其次為區域醫院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(34.08%)</a:t>
            </a:r>
            <a:endParaRPr lang="zh-TW" altLang="en-US" sz="2800" b="1" dirty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+mn-cs"/>
            </a:endParaRP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重大傷病住院</a:t>
            </a:r>
          </a:p>
          <a:p>
            <a:pPr indent="19050"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98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年重大傷病住院占所有住院費用的比例約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42.69%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 ， 較去年增加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0.68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個百分點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。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r>
              <a:rPr lang="zh-TW" altLang="en-US" sz="3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重大傷病領證人數</a:t>
            </a:r>
            <a:endParaRPr lang="en-US" altLang="zh-TW" sz="3000" b="1" dirty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+mn-cs"/>
            </a:endParaRPr>
          </a:p>
          <a:p>
            <a:pPr indent="19050"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截至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98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年底重大傷病領證人數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78.3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萬人，占全體保險對象的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3.42%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，較去年同期增加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0.23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個百分點</a:t>
            </a:r>
            <a:r>
              <a:rPr lang="en-US" altLang="zh-TW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 </a:t>
            </a:r>
            <a:r>
              <a:rPr lang="zh-TW" altLang="en-US" sz="28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。</a:t>
            </a:r>
            <a:endParaRPr lang="en-US" altLang="zh-TW" sz="2800" dirty="0">
              <a:solidFill>
                <a:schemeClr val="tx1"/>
              </a:solidFill>
              <a:latin typeface="標楷體" pitchFamily="65" charset="-120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1" name="Rectangle 3">
            <a:extLst>
              <a:ext uri="{FF2B5EF4-FFF2-40B4-BE49-F238E27FC236}">
                <a16:creationId xmlns:a16="http://schemas.microsoft.com/office/drawing/2014/main" id="{59FBBCD3-5C57-8286-381F-856E35ABBEB7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476375" y="2976563"/>
            <a:ext cx="6477000" cy="1100137"/>
          </a:xfrm>
        </p:spPr>
        <p:txBody>
          <a:bodyPr lIns="91440" tIns="45720" rIns="91440" bIns="45720"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zh-TW" altLang="en-US" sz="48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+mn-cs"/>
              </a:rPr>
              <a:t>肆、醫療費用成長分析</a:t>
            </a:r>
            <a:endParaRPr lang="zh-TW" altLang="en-US" sz="4400">
              <a:latin typeface="標楷體" pitchFamily="65" charset="-120"/>
              <a:ea typeface="標楷體" pitchFamily="65" charset="-120"/>
              <a:cs typeface="+mn-cs"/>
            </a:endParaRPr>
          </a:p>
        </p:txBody>
      </p:sp>
    </p:spTree>
  </p:cSld>
  <p:clrMapOvr>
    <a:masterClrMapping/>
  </p:clrMapOvr>
  <p:transition spd="med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DE9F9C44-75F5-F86B-36DD-8AF8A015336A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357188" y="657225"/>
            <a:ext cx="8501062" cy="685800"/>
          </a:xfrm>
        </p:spPr>
        <p:txBody>
          <a:bodyPr lIns="91440" tIns="45720" rIns="91440" bIns="45720"/>
          <a:lstStyle/>
          <a:p>
            <a:pPr eaLnBrk="1" hangingPunct="1"/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97~98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年門診價量分析－總額部門</a:t>
            </a:r>
          </a:p>
        </p:txBody>
      </p:sp>
      <p:pic>
        <p:nvPicPr>
          <p:cNvPr id="38915" name="Picture 4">
            <a:extLst>
              <a:ext uri="{FF2B5EF4-FFF2-40B4-BE49-F238E27FC236}">
                <a16:creationId xmlns:a16="http://schemas.microsoft.com/office/drawing/2014/main" id="{387B6DBC-F98F-ACE8-86FA-90A0B164F6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357313"/>
            <a:ext cx="7234238" cy="497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0D1AB2DD-2055-612A-C9D4-5DFC087F7720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714375"/>
            <a:ext cx="9144000" cy="762000"/>
          </a:xfrm>
        </p:spPr>
        <p:txBody>
          <a:bodyPr lIns="91440" tIns="45720" rIns="91440" bIns="45720"/>
          <a:lstStyle/>
          <a:p>
            <a:pPr eaLnBrk="1" hangingPunct="1"/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97~98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年住診價量分析－醫院總額</a:t>
            </a:r>
          </a:p>
        </p:txBody>
      </p:sp>
      <p:pic>
        <p:nvPicPr>
          <p:cNvPr id="39939" name="Picture 4">
            <a:extLst>
              <a:ext uri="{FF2B5EF4-FFF2-40B4-BE49-F238E27FC236}">
                <a16:creationId xmlns:a16="http://schemas.microsoft.com/office/drawing/2014/main" id="{E4181CC8-251C-FCD5-9951-56ACAE13D6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428750"/>
            <a:ext cx="7591425" cy="491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0">
            <a:extLst>
              <a:ext uri="{FF2B5EF4-FFF2-40B4-BE49-F238E27FC236}">
                <a16:creationId xmlns:a16="http://schemas.microsoft.com/office/drawing/2014/main" id="{065D83D6-F9D9-0479-90C9-5C60A37C06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1643063"/>
            <a:ext cx="6715125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Rectangle 2">
            <a:extLst>
              <a:ext uri="{FF2B5EF4-FFF2-40B4-BE49-F238E27FC236}">
                <a16:creationId xmlns:a16="http://schemas.microsoft.com/office/drawing/2014/main" id="{DF53C92D-6B8B-8384-5A54-CF45068ED0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38" y="714375"/>
            <a:ext cx="88360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algn="ctr" eaLnBrk="1" hangingPunct="1">
              <a:lnSpc>
                <a:spcPts val="4000"/>
              </a:lnSpc>
            </a:pPr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98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年醫院總額藥品費用成長因素－門診</a:t>
            </a:r>
          </a:p>
        </p:txBody>
      </p:sp>
      <p:sp>
        <p:nvSpPr>
          <p:cNvPr id="40964" name="Rectangle 27">
            <a:extLst>
              <a:ext uri="{FF2B5EF4-FFF2-40B4-BE49-F238E27FC236}">
                <a16:creationId xmlns:a16="http://schemas.microsoft.com/office/drawing/2014/main" id="{22BE7977-4964-E33C-3461-241B18D673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00850" y="2559050"/>
            <a:ext cx="12319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r>
              <a:rPr lang="zh-TW" altLang="en-US" sz="2400" b="0">
                <a:solidFill>
                  <a:srgbClr val="80008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醫學中心</a:t>
            </a:r>
            <a:endParaRPr lang="zh-TW" altLang="en-US" sz="2400"/>
          </a:p>
        </p:txBody>
      </p:sp>
      <p:sp>
        <p:nvSpPr>
          <p:cNvPr id="40965" name="Rectangle 28">
            <a:extLst>
              <a:ext uri="{FF2B5EF4-FFF2-40B4-BE49-F238E27FC236}">
                <a16:creationId xmlns:a16="http://schemas.microsoft.com/office/drawing/2014/main" id="{E319D4F3-4C4E-EE16-B327-F16FF5EF2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10538" y="2540000"/>
            <a:ext cx="6175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r>
              <a:rPr lang="en-US" altLang="zh-TW" sz="2400" i="1" u="sng">
                <a:solidFill>
                  <a:srgbClr val="800080"/>
                </a:solidFill>
                <a:latin typeface="Calibri" panose="020F0502020204030204" pitchFamily="34" charset="0"/>
                <a:ea typeface="新細明體" panose="02020500000000000000" pitchFamily="18" charset="-120"/>
              </a:rPr>
              <a:t>3.8%</a:t>
            </a:r>
            <a:endParaRPr lang="zh-TW" altLang="zh-TW" sz="2400"/>
          </a:p>
        </p:txBody>
      </p:sp>
      <p:sp>
        <p:nvSpPr>
          <p:cNvPr id="40966" name="Rectangle 29">
            <a:extLst>
              <a:ext uri="{FF2B5EF4-FFF2-40B4-BE49-F238E27FC236}">
                <a16:creationId xmlns:a16="http://schemas.microsoft.com/office/drawing/2014/main" id="{15F69013-E87B-A7E9-A176-9AA1FDB923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86563" y="3344863"/>
            <a:ext cx="12319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r>
              <a:rPr lang="zh-TW" altLang="en-US" sz="2400" b="0">
                <a:solidFill>
                  <a:srgbClr val="80008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區域醫院</a:t>
            </a:r>
            <a:endParaRPr lang="zh-TW" altLang="en-US" sz="2400"/>
          </a:p>
        </p:txBody>
      </p:sp>
      <p:sp>
        <p:nvSpPr>
          <p:cNvPr id="40967" name="Rectangle 30">
            <a:extLst>
              <a:ext uri="{FF2B5EF4-FFF2-40B4-BE49-F238E27FC236}">
                <a16:creationId xmlns:a16="http://schemas.microsoft.com/office/drawing/2014/main" id="{087ECA63-CDD8-6304-3E81-1851246EF6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89900" y="3344863"/>
            <a:ext cx="6175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r>
              <a:rPr lang="en-US" altLang="zh-TW" sz="2400" i="1" u="sng">
                <a:solidFill>
                  <a:srgbClr val="800080"/>
                </a:solidFill>
                <a:latin typeface="Calibri" panose="020F0502020204030204" pitchFamily="34" charset="0"/>
                <a:ea typeface="新細明體" panose="02020500000000000000" pitchFamily="18" charset="-120"/>
              </a:rPr>
              <a:t>6.0%</a:t>
            </a:r>
            <a:endParaRPr lang="zh-TW" altLang="zh-TW" sz="2400"/>
          </a:p>
        </p:txBody>
      </p:sp>
      <p:sp>
        <p:nvSpPr>
          <p:cNvPr id="40968" name="Rectangle 31">
            <a:extLst>
              <a:ext uri="{FF2B5EF4-FFF2-40B4-BE49-F238E27FC236}">
                <a16:creationId xmlns:a16="http://schemas.microsoft.com/office/drawing/2014/main" id="{107BCFC6-5A31-C478-FC0B-58C24D1EB1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38950" y="4214813"/>
            <a:ext cx="12319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r>
              <a:rPr lang="zh-TW" altLang="en-US" sz="2400" b="0">
                <a:solidFill>
                  <a:srgbClr val="80008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地區醫院</a:t>
            </a:r>
            <a:endParaRPr lang="zh-TW" altLang="en-US" sz="2400"/>
          </a:p>
        </p:txBody>
      </p:sp>
      <p:sp>
        <p:nvSpPr>
          <p:cNvPr id="40969" name="Rectangle 32">
            <a:extLst>
              <a:ext uri="{FF2B5EF4-FFF2-40B4-BE49-F238E27FC236}">
                <a16:creationId xmlns:a16="http://schemas.microsoft.com/office/drawing/2014/main" id="{6D4BCF49-939F-6E00-BBCA-08B89C8135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2438" y="4214813"/>
            <a:ext cx="711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r>
              <a:rPr lang="en-US" altLang="zh-TW" sz="2400" i="1" u="sng">
                <a:solidFill>
                  <a:srgbClr val="800080"/>
                </a:solidFill>
                <a:latin typeface="Calibri" panose="020F0502020204030204" pitchFamily="34" charset="0"/>
                <a:ea typeface="新細明體" panose="02020500000000000000" pitchFamily="18" charset="-120"/>
              </a:rPr>
              <a:t>-0.7%</a:t>
            </a:r>
            <a:endParaRPr lang="zh-TW" altLang="zh-TW" sz="2400"/>
          </a:p>
        </p:txBody>
      </p:sp>
    </p:spTree>
  </p:cSld>
  <p:clrMapOvr>
    <a:masterClrMapping/>
  </p:clrMapOvr>
  <p:transition spd="slow"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1">
            <a:extLst>
              <a:ext uri="{FF2B5EF4-FFF2-40B4-BE49-F238E27FC236}">
                <a16:creationId xmlns:a16="http://schemas.microsoft.com/office/drawing/2014/main" id="{C4B8493E-60C6-8ABE-5DFE-A0E814480B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1785938"/>
            <a:ext cx="6500813" cy="418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Rectangle 2">
            <a:extLst>
              <a:ext uri="{FF2B5EF4-FFF2-40B4-BE49-F238E27FC236}">
                <a16:creationId xmlns:a16="http://schemas.microsoft.com/office/drawing/2014/main" id="{72697B01-6ECC-0E8A-8B56-5841A750F132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33350" y="714375"/>
            <a:ext cx="8896350" cy="1143000"/>
          </a:xfrm>
        </p:spPr>
        <p:txBody>
          <a:bodyPr lIns="91440" tIns="45720" rIns="91440" bIns="45720"/>
          <a:lstStyle/>
          <a:p>
            <a:pPr eaLnBrk="1" hangingPunct="1">
              <a:lnSpc>
                <a:spcPts val="4000"/>
              </a:lnSpc>
            </a:pPr>
            <a:r>
              <a:rPr lang="en-US" altLang="zh-TW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98</a:t>
            </a:r>
            <a:r>
              <a:rPr lang="zh-TW" altLang="en-US" sz="4000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年醫院總額藥品費用成長因素－住院</a:t>
            </a:r>
          </a:p>
        </p:txBody>
      </p:sp>
      <p:sp>
        <p:nvSpPr>
          <p:cNvPr id="41988" name="Text Box 378">
            <a:extLst>
              <a:ext uri="{FF2B5EF4-FFF2-40B4-BE49-F238E27FC236}">
                <a16:creationId xmlns:a16="http://schemas.microsoft.com/office/drawing/2014/main" id="{E9F3918F-C6EF-C060-3FE9-B35773AC23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5725" y="6215063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endParaRPr lang="zh-TW" altLang="zh-TW" sz="4800" b="0">
              <a:solidFill>
                <a:schemeClr val="tx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41989" name="Rectangle 27">
            <a:extLst>
              <a:ext uri="{FF2B5EF4-FFF2-40B4-BE49-F238E27FC236}">
                <a16:creationId xmlns:a16="http://schemas.microsoft.com/office/drawing/2014/main" id="{37E06EAE-5C7F-C8CF-3642-D22E1545D5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15100" y="2547938"/>
            <a:ext cx="12319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r>
              <a:rPr lang="zh-TW" altLang="en-US" sz="2400" b="0">
                <a:solidFill>
                  <a:srgbClr val="80008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醫學中心</a:t>
            </a:r>
            <a:endParaRPr lang="zh-TW" altLang="en-US" sz="2400"/>
          </a:p>
        </p:txBody>
      </p:sp>
      <p:sp>
        <p:nvSpPr>
          <p:cNvPr id="41990" name="Rectangle 28">
            <a:extLst>
              <a:ext uri="{FF2B5EF4-FFF2-40B4-BE49-F238E27FC236}">
                <a16:creationId xmlns:a16="http://schemas.microsoft.com/office/drawing/2014/main" id="{413DC86C-716C-0B5E-0D94-0A0D23650E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24788" y="2528888"/>
            <a:ext cx="6175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r>
              <a:rPr lang="en-US" altLang="zh-TW" sz="2400" i="1" u="sng">
                <a:solidFill>
                  <a:srgbClr val="800080"/>
                </a:solidFill>
                <a:latin typeface="Calibri" panose="020F0502020204030204" pitchFamily="34" charset="0"/>
                <a:ea typeface="新細明體" panose="02020500000000000000" pitchFamily="18" charset="-120"/>
              </a:rPr>
              <a:t>2.9%</a:t>
            </a:r>
            <a:endParaRPr lang="zh-TW" altLang="zh-TW" sz="2400"/>
          </a:p>
        </p:txBody>
      </p:sp>
      <p:sp>
        <p:nvSpPr>
          <p:cNvPr id="41991" name="Rectangle 29">
            <a:extLst>
              <a:ext uri="{FF2B5EF4-FFF2-40B4-BE49-F238E27FC236}">
                <a16:creationId xmlns:a16="http://schemas.microsoft.com/office/drawing/2014/main" id="{3A1C517D-1776-E02A-37D8-9231B9BFB9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00813" y="3333750"/>
            <a:ext cx="12319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r>
              <a:rPr lang="zh-TW" altLang="en-US" sz="2400" b="0">
                <a:solidFill>
                  <a:srgbClr val="80008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區域醫院</a:t>
            </a:r>
            <a:endParaRPr lang="zh-TW" altLang="en-US" sz="2400"/>
          </a:p>
        </p:txBody>
      </p:sp>
      <p:sp>
        <p:nvSpPr>
          <p:cNvPr id="41992" name="Rectangle 30">
            <a:extLst>
              <a:ext uri="{FF2B5EF4-FFF2-40B4-BE49-F238E27FC236}">
                <a16:creationId xmlns:a16="http://schemas.microsoft.com/office/drawing/2014/main" id="{DB77BC2C-61F8-D8AE-3F38-8C5BA3B71E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04150" y="3333750"/>
            <a:ext cx="6175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r>
              <a:rPr lang="en-US" altLang="zh-TW" sz="2400" i="1" u="sng">
                <a:solidFill>
                  <a:srgbClr val="800080"/>
                </a:solidFill>
                <a:latin typeface="Calibri" panose="020F0502020204030204" pitchFamily="34" charset="0"/>
                <a:ea typeface="新細明體" panose="02020500000000000000" pitchFamily="18" charset="-120"/>
              </a:rPr>
              <a:t>1.8%</a:t>
            </a:r>
            <a:endParaRPr lang="zh-TW" altLang="zh-TW" sz="2400"/>
          </a:p>
        </p:txBody>
      </p:sp>
      <p:sp>
        <p:nvSpPr>
          <p:cNvPr id="41993" name="Rectangle 31">
            <a:extLst>
              <a:ext uri="{FF2B5EF4-FFF2-40B4-BE49-F238E27FC236}">
                <a16:creationId xmlns:a16="http://schemas.microsoft.com/office/drawing/2014/main" id="{7352A026-648A-D696-1A11-3D871D3AA9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3200" y="4071938"/>
            <a:ext cx="12319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r>
              <a:rPr lang="zh-TW" altLang="en-US" sz="2400" b="0">
                <a:solidFill>
                  <a:srgbClr val="80008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地區醫院</a:t>
            </a:r>
            <a:endParaRPr lang="zh-TW" altLang="en-US" sz="2400"/>
          </a:p>
        </p:txBody>
      </p:sp>
      <p:sp>
        <p:nvSpPr>
          <p:cNvPr id="41994" name="Rectangle 32">
            <a:extLst>
              <a:ext uri="{FF2B5EF4-FFF2-40B4-BE49-F238E27FC236}">
                <a16:creationId xmlns:a16="http://schemas.microsoft.com/office/drawing/2014/main" id="{C61EC93C-E370-2692-979F-E974D03FA5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86688" y="4071938"/>
            <a:ext cx="711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1pPr>
            <a:lvl2pPr marL="742950" indent="-28575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2pPr>
            <a:lvl3pPr marL="11430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3pPr>
            <a:lvl4pPr marL="16002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4pPr>
            <a:lvl5pPr marL="2057400" indent="-228600" eaLnBrk="0" hangingPunct="0"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81D58"/>
                </a:solidFill>
                <a:latin typeface="全真楷書"/>
                <a:ea typeface="全真楷書"/>
                <a:cs typeface="全真楷書"/>
              </a:defRPr>
            </a:lvl9pPr>
          </a:lstStyle>
          <a:p>
            <a:pPr eaLnBrk="1" hangingPunct="1"/>
            <a:r>
              <a:rPr lang="en-US" altLang="zh-TW" sz="2400" i="1" u="sng">
                <a:solidFill>
                  <a:srgbClr val="800080"/>
                </a:solidFill>
                <a:latin typeface="Calibri" panose="020F0502020204030204" pitchFamily="34" charset="0"/>
                <a:ea typeface="新細明體" panose="02020500000000000000" pitchFamily="18" charset="-120"/>
              </a:rPr>
              <a:t>-1.6%</a:t>
            </a:r>
            <a:endParaRPr lang="zh-TW" altLang="zh-TW" sz="2400"/>
          </a:p>
        </p:txBody>
      </p:sp>
    </p:spTree>
  </p:cSld>
  <p:clrMapOvr>
    <a:masterClrMapping/>
  </p:clrMapOvr>
  <p:transition spd="slow"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>
            <a:extLst>
              <a:ext uri="{FF2B5EF4-FFF2-40B4-BE49-F238E27FC236}">
                <a16:creationId xmlns:a16="http://schemas.microsoft.com/office/drawing/2014/main" id="{3599363D-EB3A-931B-DB48-2D1F812209B3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187450" y="941388"/>
            <a:ext cx="6553200" cy="558800"/>
          </a:xfrm>
        </p:spPr>
        <p:txBody>
          <a:bodyPr lIns="91440" tIns="45720" rIns="91440" bIns="45720"/>
          <a:lstStyle/>
          <a:p>
            <a:pPr eaLnBrk="1" hangingPunct="1"/>
            <a:r>
              <a:rPr lang="zh-TW" altLang="en-US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小結</a:t>
            </a:r>
            <a:r>
              <a:rPr lang="en-US" altLang="zh-TW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(1/2)</a:t>
            </a:r>
            <a:endParaRPr lang="zh-TW" altLang="en-US">
              <a:solidFill>
                <a:srgbClr val="009999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43011" name="Rectangle 3">
            <a:extLst>
              <a:ext uri="{FF2B5EF4-FFF2-40B4-BE49-F238E27FC236}">
                <a16:creationId xmlns:a16="http://schemas.microsoft.com/office/drawing/2014/main" id="{A774B48D-5F07-72E2-05D3-A6C80C03B8D0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338138" y="2000250"/>
            <a:ext cx="8591550" cy="4162425"/>
          </a:xfrm>
        </p:spPr>
        <p:txBody>
          <a:bodyPr lIns="91440" tIns="45720" rIns="91440" bIns="45720"/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en-US" altLang="zh-TW" sz="32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98</a:t>
            </a:r>
            <a:r>
              <a:rPr lang="zh-TW" altLang="en-US" sz="32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年醫療費用價量因素</a:t>
            </a:r>
            <a:endParaRPr lang="en-US" altLang="zh-TW" sz="3200" b="1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zh-TW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門診：</a:t>
            </a:r>
            <a:endParaRPr lang="en-US" altLang="zh-TW" sz="2800" b="1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zh-TW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        醫療點數成長率為</a:t>
            </a:r>
            <a:r>
              <a:rPr lang="en-US" altLang="zh-TW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5.5</a:t>
            </a:r>
            <a:r>
              <a:rPr lang="en-US" altLang="zh-TW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r>
              <a:rPr lang="zh-TW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，主要係件數成長</a:t>
            </a:r>
            <a:r>
              <a:rPr lang="en-US" altLang="zh-TW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3.7%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zh-TW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所致</a:t>
            </a:r>
            <a:r>
              <a:rPr lang="zh-TW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。</a:t>
            </a:r>
            <a:endParaRPr lang="en-US" altLang="zh-TW" sz="2800" b="1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eaLnBrk="1" hangingPunct="1">
              <a:lnSpc>
                <a:spcPct val="90000"/>
              </a:lnSpc>
              <a:spcBef>
                <a:spcPts val="12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endParaRPr lang="en-US" altLang="zh-TW" sz="2800" b="1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eaLnBrk="1" hangingPunct="1">
              <a:lnSpc>
                <a:spcPct val="90000"/>
              </a:lnSpc>
              <a:spcBef>
                <a:spcPts val="12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zh-TW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住院：</a:t>
            </a:r>
            <a:endParaRPr lang="en-US" altLang="zh-TW" sz="2800" b="1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zh-TW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         醫療點數成長率為</a:t>
            </a:r>
            <a:r>
              <a:rPr lang="en-US" altLang="zh-TW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2.9%</a:t>
            </a:r>
            <a:r>
              <a:rPr lang="zh-TW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，主要係件數成長</a:t>
            </a:r>
            <a:r>
              <a:rPr lang="en-US" altLang="zh-TW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2.5%</a:t>
            </a:r>
            <a:r>
              <a:rPr lang="zh-TW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 </a:t>
            </a:r>
            <a:endParaRPr lang="en-US" altLang="zh-TW" sz="2800" b="1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zh-TW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         所致。</a:t>
            </a:r>
            <a:endParaRPr lang="en-US" altLang="zh-TW" sz="2800" b="1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ransition spd="slow"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4252D7DA-16C1-E11D-8E16-7AE18311C70B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233488" y="722313"/>
            <a:ext cx="6553200" cy="762000"/>
          </a:xfrm>
        </p:spPr>
        <p:txBody>
          <a:bodyPr lIns="91440" tIns="45720" rIns="91440" bIns="45720"/>
          <a:lstStyle/>
          <a:p>
            <a:pPr eaLnBrk="1" hangingPunct="1"/>
            <a:r>
              <a:rPr lang="zh-TW" altLang="en-US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小結</a:t>
            </a:r>
            <a:r>
              <a:rPr lang="en-US" altLang="zh-TW">
                <a:solidFill>
                  <a:srgbClr val="009999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(2/2)</a:t>
            </a:r>
            <a:endParaRPr lang="zh-TW" altLang="en-US">
              <a:solidFill>
                <a:srgbClr val="009999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792580" name="Rectangle 3">
            <a:extLst>
              <a:ext uri="{FF2B5EF4-FFF2-40B4-BE49-F238E27FC236}">
                <a16:creationId xmlns:a16="http://schemas.microsoft.com/office/drawing/2014/main" id="{5E01B998-A857-DD6F-18D0-9E31CCD61BC9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42875" y="1357313"/>
            <a:ext cx="8643938" cy="5000625"/>
          </a:xfrm>
        </p:spPr>
        <p:txBody>
          <a:bodyPr lIns="91440" tIns="45720" rIns="91440" bIns="45720"/>
          <a:lstStyle/>
          <a:p>
            <a:pPr algn="just" eaLnBrk="1" hangingPunct="1"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r>
              <a:rPr lang="en-US" altLang="zh-TW" sz="32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98</a:t>
            </a:r>
            <a:r>
              <a:rPr lang="zh-TW" altLang="en-US" sz="32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年藥品費用成長因素</a:t>
            </a:r>
            <a:endParaRPr lang="en-US" altLang="zh-TW" sz="3200" b="1" dirty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+mn-cs"/>
            </a:endParaRPr>
          </a:p>
          <a:p>
            <a:pPr marL="361950" indent="0" algn="just" eaLnBrk="1" hangingPunct="1"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zh-TW" altLang="en-US" sz="26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門診：</a:t>
            </a:r>
            <a:endParaRPr lang="en-US" altLang="zh-TW" sz="2600" b="1" dirty="0">
              <a:solidFill>
                <a:schemeClr val="tx1"/>
              </a:solidFill>
              <a:latin typeface="Times New Roman" pitchFamily="18" charset="0"/>
              <a:ea typeface="標楷體" pitchFamily="65" charset="-120"/>
            </a:endParaRPr>
          </a:p>
          <a:p>
            <a:pPr marL="361950" indent="0" algn="just" eaLnBrk="1" hangingPunct="1"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zh-TW" altLang="en-US" sz="26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     </a:t>
            </a:r>
            <a:r>
              <a:rPr lang="zh-TW" altLang="en-US" sz="24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醫學中心－平均每日藥費</a:t>
            </a:r>
            <a:r>
              <a:rPr lang="en-US" altLang="zh-TW" sz="24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(2.6%)</a:t>
            </a:r>
            <a:r>
              <a:rPr lang="zh-TW" altLang="en-US" sz="24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 及次數</a:t>
            </a:r>
            <a:r>
              <a:rPr lang="en-US" altLang="zh-TW" sz="24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(2.0%)</a:t>
            </a:r>
            <a:r>
              <a:rPr lang="zh-TW" altLang="en-US" sz="24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增加所致。</a:t>
            </a:r>
            <a:endParaRPr lang="en-US" altLang="zh-TW" sz="2400" b="1" dirty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+mn-cs"/>
            </a:endParaRPr>
          </a:p>
          <a:p>
            <a:pPr marL="361950" indent="0" algn="just" eaLnBrk="1" hangingPunct="1"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zh-TW" altLang="en-US" sz="24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      區域醫院－次數</a:t>
            </a:r>
            <a:r>
              <a:rPr lang="en-US" altLang="zh-TW" sz="24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(7.0%)</a:t>
            </a:r>
            <a:r>
              <a:rPr lang="zh-TW" altLang="en-US" sz="24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 之增加為主因。</a:t>
            </a:r>
            <a:endParaRPr lang="en-US" altLang="zh-TW" sz="2400" b="1" dirty="0">
              <a:solidFill>
                <a:schemeClr val="tx1"/>
              </a:solidFill>
              <a:latin typeface="Times New Roman" pitchFamily="18" charset="0"/>
              <a:ea typeface="標楷體" pitchFamily="65" charset="-120"/>
            </a:endParaRPr>
          </a:p>
          <a:p>
            <a:pPr marL="361950" indent="0" algn="just" eaLnBrk="1" hangingPunct="1"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zh-TW" altLang="en-US" sz="24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      地區醫院－負成長，以</a:t>
            </a:r>
            <a:r>
              <a:rPr lang="zh-TW" altLang="en-US" sz="24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平均每日藥費</a:t>
            </a:r>
            <a:r>
              <a:rPr lang="en-US" altLang="zh-TW" sz="24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rPr>
              <a:t>(-1.2%)</a:t>
            </a:r>
            <a:r>
              <a:rPr lang="zh-TW" altLang="en-US" sz="24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為主因。</a:t>
            </a:r>
            <a:endParaRPr lang="zh-TW" altLang="en-US" sz="2400" b="1" dirty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+mn-cs"/>
            </a:endParaRPr>
          </a:p>
          <a:p>
            <a:pPr marL="361950" indent="0" algn="just" eaLnBrk="1" hangingPunct="1"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zh-TW" altLang="en-US" sz="26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住診：</a:t>
            </a:r>
            <a:endParaRPr lang="en-US" altLang="zh-TW" sz="2600" b="1" dirty="0">
              <a:solidFill>
                <a:schemeClr val="tx1"/>
              </a:solidFill>
              <a:latin typeface="Times New Roman" pitchFamily="18" charset="0"/>
              <a:ea typeface="標楷體" pitchFamily="65" charset="-120"/>
            </a:endParaRPr>
          </a:p>
          <a:p>
            <a:pPr marL="361950" indent="0" algn="just" eaLnBrk="1" hangingPunct="1"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zh-TW" altLang="en-US" sz="26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     </a:t>
            </a:r>
            <a:r>
              <a:rPr lang="zh-TW" altLang="en-US" sz="24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醫學中心－平均每日藥費</a:t>
            </a:r>
            <a:r>
              <a:rPr lang="en-US" altLang="zh-TW" sz="24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(2.4%)</a:t>
            </a:r>
            <a:r>
              <a:rPr lang="zh-TW" altLang="en-US" sz="24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 及次數</a:t>
            </a:r>
            <a:r>
              <a:rPr lang="en-US" altLang="zh-TW" sz="24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(2.1%)</a:t>
            </a:r>
            <a:r>
              <a:rPr lang="zh-TW" altLang="en-US" sz="24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增加所致。</a:t>
            </a:r>
            <a:endParaRPr lang="en-US" altLang="zh-TW" sz="2400" b="1" dirty="0">
              <a:solidFill>
                <a:schemeClr val="tx1"/>
              </a:solidFill>
              <a:latin typeface="Times New Roman" pitchFamily="18" charset="0"/>
              <a:ea typeface="標楷體" pitchFamily="65" charset="-120"/>
            </a:endParaRPr>
          </a:p>
          <a:p>
            <a:pPr marL="361950" indent="0" algn="just" eaLnBrk="1" hangingPunct="1"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zh-TW" altLang="en-US" sz="24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      區域醫院－次數</a:t>
            </a:r>
            <a:r>
              <a:rPr lang="en-US" altLang="zh-TW" sz="24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(4.3%)</a:t>
            </a:r>
            <a:r>
              <a:rPr lang="zh-TW" altLang="en-US" sz="24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之增加為主因。</a:t>
            </a:r>
            <a:endParaRPr lang="en-US" altLang="zh-TW" sz="2400" b="1" dirty="0">
              <a:solidFill>
                <a:schemeClr val="tx1"/>
              </a:solidFill>
              <a:latin typeface="Times New Roman" pitchFamily="18" charset="0"/>
              <a:ea typeface="標楷體" pitchFamily="65" charset="-120"/>
            </a:endParaRPr>
          </a:p>
          <a:p>
            <a:pPr marL="361950" indent="0" algn="just" eaLnBrk="1" hangingPunct="1"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zh-TW" altLang="en-US" sz="24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      地區醫院－負成長，以平均每日藥費</a:t>
            </a:r>
            <a:r>
              <a:rPr lang="en-US" altLang="zh-TW" sz="24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(-1.8%)</a:t>
            </a:r>
            <a:r>
              <a:rPr lang="zh-TW" altLang="en-US" sz="24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為主因。 </a:t>
            </a:r>
          </a:p>
          <a:p>
            <a:pPr marL="3505200" indent="-1885950" algn="just" eaLnBrk="1" hangingPunct="1">
              <a:lnSpc>
                <a:spcPct val="90000"/>
              </a:lnSpc>
              <a:spcBef>
                <a:spcPts val="300"/>
              </a:spcBef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endParaRPr lang="en-US" altLang="zh-TW" sz="2600" b="1" dirty="0">
              <a:solidFill>
                <a:srgbClr val="3333FF"/>
              </a:solidFill>
              <a:latin typeface="標楷體" pitchFamily="65" charset="-120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Object 4">
            <a:extLst>
              <a:ext uri="{FF2B5EF4-FFF2-40B4-BE49-F238E27FC236}">
                <a16:creationId xmlns:a16="http://schemas.microsoft.com/office/drawing/2014/main" id="{70E777F0-A44F-0CD7-891F-88BFD1F7804B}"/>
              </a:ext>
            </a:extLst>
          </p:cNvPr>
          <p:cNvGraphicFramePr>
            <a:graphicFrameLocks/>
          </p:cNvGraphicFramePr>
          <p:nvPr/>
        </p:nvGraphicFramePr>
        <p:xfrm>
          <a:off x="1714500" y="1085850"/>
          <a:ext cx="5715000" cy="502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點陣圖影像" r:id="rId3" imgW="1980952" imgH="2066667" progId="PBrush">
                  <p:embed/>
                </p:oleObj>
              </mc:Choice>
              <mc:Fallback>
                <p:oleObj name="點陣圖影像" r:id="rId3" imgW="1980952" imgH="2066667" progId="PBrush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lum bright="84000" contrast="-70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14500" y="1085850"/>
                        <a:ext cx="5715000" cy="5029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5" name="WordArt 3">
            <a:extLst>
              <a:ext uri="{FF2B5EF4-FFF2-40B4-BE49-F238E27FC236}">
                <a16:creationId xmlns:a16="http://schemas.microsoft.com/office/drawing/2014/main" id="{BB9126A6-A939-74D2-4597-0332E8D3320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43000" y="2600325"/>
            <a:ext cx="7162800" cy="19812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zh-TW" altLang="en-US" sz="6000" kern="10">
                <a:gradFill rotWithShape="1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/>
                  </a:outerShdw>
                </a:effectLst>
                <a:latin typeface="新細明體" panose="02020500000000000000" pitchFamily="18" charset="-120"/>
                <a:ea typeface="新細明體" panose="02020500000000000000" pitchFamily="18" charset="-120"/>
              </a:rPr>
              <a:t>敬請指教</a:t>
            </a:r>
          </a:p>
        </p:txBody>
      </p:sp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910727媒體應變計畫">
  <a:themeElements>
    <a:clrScheme name="910727媒體應變計畫 1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910727媒體應變計畫">
      <a:majorFont>
        <a:latin typeface="全真楷書"/>
        <a:ea typeface="全真楷書"/>
        <a:cs typeface=""/>
      </a:majorFont>
      <a:minorFont>
        <a:latin typeface="全真楷書"/>
        <a:ea typeface="全真楷書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50800" cap="flat" cmpd="sng" algn="ctr">
          <a:solidFill>
            <a:schemeClr val="tx1"/>
          </a:solidFill>
          <a:prstDash val="sysDot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2800" b="1" i="0" u="none" strike="noStrike" cap="none" normalizeH="0" baseline="0" smtClean="0">
            <a:ln>
              <a:noFill/>
            </a:ln>
            <a:solidFill>
              <a:srgbClr val="081D58"/>
            </a:solidFill>
            <a:effectLst/>
            <a:latin typeface="全真楷書" pitchFamily="49" charset="-120"/>
            <a:ea typeface="全真楷書" pitchFamily="49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50800" cap="flat" cmpd="sng" algn="ctr">
          <a:solidFill>
            <a:schemeClr val="tx1"/>
          </a:solidFill>
          <a:prstDash val="sysDot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2800" b="1" i="0" u="none" strike="noStrike" cap="none" normalizeH="0" baseline="0" smtClean="0">
            <a:ln>
              <a:noFill/>
            </a:ln>
            <a:solidFill>
              <a:srgbClr val="081D58"/>
            </a:solidFill>
            <a:effectLst/>
            <a:latin typeface="全真楷書" pitchFamily="49" charset="-120"/>
            <a:ea typeface="全真楷書" pitchFamily="49" charset="-120"/>
          </a:defRPr>
        </a:defPPr>
      </a:lstStyle>
    </a:lnDef>
  </a:objectDefaults>
  <a:extraClrSchemeLst>
    <a:extraClrScheme>
      <a:clrScheme name="910727媒體應變計畫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10727媒體應變計畫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10727媒體應變計畫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10727媒體應變計畫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10727媒體應變計畫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10727媒體應變計畫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10727媒體應變計畫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D:\janice\部分負擔調整方案\910727媒體應變計畫.ppt</Template>
  <TotalTime>10648</TotalTime>
  <Words>1135</Words>
  <Application>Microsoft Office PowerPoint</Application>
  <PresentationFormat>如螢幕大小 (4:3)</PresentationFormat>
  <Paragraphs>150</Paragraphs>
  <Slides>42</Slides>
  <Notes>42</Notes>
  <HiddenSlides>0</HiddenSlides>
  <MMClips>0</MMClips>
  <ScaleCrop>false</ScaleCrop>
  <HeadingPairs>
    <vt:vector size="8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42</vt:i4>
      </vt:variant>
    </vt:vector>
  </HeadingPairs>
  <TitlesOfParts>
    <vt:vector size="51" baseType="lpstr">
      <vt:lpstr>全真楷書</vt:lpstr>
      <vt:lpstr>Arial</vt:lpstr>
      <vt:lpstr>Wingdings</vt:lpstr>
      <vt:lpstr>Times New Roman</vt:lpstr>
      <vt:lpstr>新細明體</vt:lpstr>
      <vt:lpstr>標楷體</vt:lpstr>
      <vt:lpstr>Calibri</vt:lpstr>
      <vt:lpstr>910727媒體應變計畫</vt:lpstr>
      <vt:lpstr>點陣圖影像</vt:lpstr>
      <vt:lpstr>全民健康保險 醫療支出專題報告</vt:lpstr>
      <vt:lpstr>大綱</vt:lpstr>
      <vt:lpstr>PowerPoint 簡報</vt:lpstr>
      <vt:lpstr>98年醫療服務點數－總額別 </vt:lpstr>
      <vt:lpstr>96~98年門住診醫療服務點數 </vt:lpstr>
      <vt:lpstr>98年西醫各層級院所醫療支出 -依申報時特約狀況</vt:lpstr>
      <vt:lpstr>PowerPoint 簡報</vt:lpstr>
      <vt:lpstr>98年門診醫療支出</vt:lpstr>
      <vt:lpstr>PowerPoint 簡報</vt:lpstr>
      <vt:lpstr>PowerPoint 簡報</vt:lpstr>
      <vt:lpstr>97-98年門診藥費其他案件成長分析</vt:lpstr>
      <vt:lpstr>98年住診醫療支出</vt:lpstr>
      <vt:lpstr>小結</vt:lpstr>
      <vt:lpstr>PowerPoint 簡報</vt:lpstr>
      <vt:lpstr>97年~98年 特約醫療院所家數</vt:lpstr>
      <vt:lpstr>97年~98年 特約醫療院所西牙中醫師數 </vt:lpstr>
      <vt:lpstr>97~98年 特約醫事服務機構病床數</vt:lpstr>
      <vt:lpstr>小結</vt:lpstr>
      <vt:lpstr>PowerPoint 簡報</vt:lpstr>
      <vt:lpstr>96~98年平均每位保險對象醫療利用</vt:lpstr>
      <vt:lpstr>97~98年門診件數成長貢獻率前10大疾病統計</vt:lpstr>
      <vt:lpstr>97~98年藥費依ATC分類前10大項</vt:lpstr>
      <vt:lpstr>97~98年門診前20大疾病(1/2)</vt:lpstr>
      <vt:lpstr>PowerPoint 簡報</vt:lpstr>
      <vt:lpstr>97~98年檢驗檢查申報前10大項</vt:lpstr>
      <vt:lpstr>97~98年門診慢性病連續處方箋開立</vt:lpstr>
      <vt:lpstr>PowerPoint 簡報</vt:lpstr>
      <vt:lpstr>97~98年門診初級照護比率 </vt:lpstr>
      <vt:lpstr>PowerPoint 簡報</vt:lpstr>
      <vt:lpstr>97~98年西醫重大傷病住院 </vt:lpstr>
      <vt:lpstr>97~98年底重大傷病證明領證人數</vt:lpstr>
      <vt:lpstr>小結(1/3)</vt:lpstr>
      <vt:lpstr>PowerPoint 簡報</vt:lpstr>
      <vt:lpstr>小結(3/3)</vt:lpstr>
      <vt:lpstr>PowerPoint 簡報</vt:lpstr>
      <vt:lpstr>97~98年門診價量分析－總額部門</vt:lpstr>
      <vt:lpstr>97~98年住診價量分析－醫院總額</vt:lpstr>
      <vt:lpstr>PowerPoint 簡報</vt:lpstr>
      <vt:lpstr>98年醫院總額藥品費用成長因素－住院</vt:lpstr>
      <vt:lpstr>小結(1/2)</vt:lpstr>
      <vt:lpstr>小結(2/2)</vt:lpstr>
      <vt:lpstr>PowerPoint 簡報</vt:lpstr>
    </vt:vector>
  </TitlesOfParts>
  <Company>行政院衛生署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subject>衛生署中英文網站</dc:subject>
  <dc:creator>行政院衛生署</dc:creator>
  <cp:keywords> </cp:keywords>
  <dc:description> </dc:description>
  <cp:lastModifiedBy>全民健康保險會樓基慶</cp:lastModifiedBy>
  <cp:revision>934</cp:revision>
  <cp:lastPrinted>2003-02-24T08:12:39Z</cp:lastPrinted>
  <dcterms:created xsi:type="dcterms:W3CDTF">2003-03-07T06:20:30Z</dcterms:created>
  <dcterms:modified xsi:type="dcterms:W3CDTF">2026-04-02T00:53:56Z</dcterms:modified>
  <cp:category> </cp:category>
</cp:coreProperties>
</file>