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5612" r:id="rId1"/>
  </p:sldMasterIdLst>
  <p:notesMasterIdLst>
    <p:notesMasterId r:id="rId27"/>
  </p:notesMasterIdLst>
  <p:handoutMasterIdLst>
    <p:handoutMasterId r:id="rId28"/>
  </p:handoutMasterIdLst>
  <p:sldIdLst>
    <p:sldId id="1136" r:id="rId2"/>
    <p:sldId id="1203" r:id="rId3"/>
    <p:sldId id="1204" r:id="rId4"/>
    <p:sldId id="1201" r:id="rId5"/>
    <p:sldId id="1202" r:id="rId6"/>
    <p:sldId id="1200" r:id="rId7"/>
    <p:sldId id="1205" r:id="rId8"/>
    <p:sldId id="1192" r:id="rId9"/>
    <p:sldId id="1210" r:id="rId10"/>
    <p:sldId id="1211" r:id="rId11"/>
    <p:sldId id="1214" r:id="rId12"/>
    <p:sldId id="1188" r:id="rId13"/>
    <p:sldId id="1220" r:id="rId14"/>
    <p:sldId id="1218" r:id="rId15"/>
    <p:sldId id="1217" r:id="rId16"/>
    <p:sldId id="1221" r:id="rId17"/>
    <p:sldId id="1206" r:id="rId18"/>
    <p:sldId id="1193" r:id="rId19"/>
    <p:sldId id="1195" r:id="rId20"/>
    <p:sldId id="1196" r:id="rId21"/>
    <p:sldId id="1198" r:id="rId22"/>
    <p:sldId id="1199" r:id="rId23"/>
    <p:sldId id="1207" r:id="rId24"/>
    <p:sldId id="1189" r:id="rId25"/>
    <p:sldId id="1187" r:id="rId26"/>
  </p:sldIdLst>
  <p:sldSz cx="9144000" cy="6858000" type="screen4x3"/>
  <p:notesSz cx="6797675" cy="9926638"/>
  <p:embeddedFontLst>
    <p:embeddedFont>
      <p:font typeface="標楷體" panose="03000509000000000000" pitchFamily="65" charset="-120"/>
      <p:regular r:id="rId29"/>
    </p:embeddedFont>
    <p:embeddedFont>
      <p:font typeface="Agency FB" panose="020B0503020202020204" pitchFamily="34" charset="0"/>
      <p:regular r:id="rId30"/>
      <p:bold r:id="rId31"/>
    </p:embeddedFont>
    <p:embeddedFont>
      <p:font typeface="Arial Black" panose="020B0A04020102020204" pitchFamily="34" charset="0"/>
      <p:bold r:id="rId32"/>
    </p:embeddedFont>
    <p:embeddedFont>
      <p:font typeface="Tahoma" panose="020B0604030504040204" pitchFamily="34" charset="0"/>
      <p:regular r:id="rId33"/>
      <p:bold r:id="rId34"/>
    </p:embeddedFont>
  </p:embeddedFontLst>
  <p:defaultTextStyle>
    <a:defPPr>
      <a:defRPr lang="zh-TW"/>
    </a:defPPr>
    <a:lvl1pPr algn="l" rtl="0" fontAlgn="base">
      <a:spcBef>
        <a:spcPct val="0"/>
      </a:spcBef>
      <a:spcAft>
        <a:spcPct val="0"/>
      </a:spcAft>
      <a:defRPr kumimoji="1" sz="2600" b="1" kern="1200">
        <a:solidFill>
          <a:schemeClr val="tx1"/>
        </a:solidFill>
        <a:latin typeface="Tahoma" panose="020B0604030504040204" pitchFamily="34" charset="0"/>
        <a:ea typeface="華康粗圓體" pitchFamily="49" charset="-120"/>
        <a:cs typeface="+mn-cs"/>
      </a:defRPr>
    </a:lvl1pPr>
    <a:lvl2pPr marL="455613" indent="1588" algn="l" rtl="0" fontAlgn="base">
      <a:spcBef>
        <a:spcPct val="0"/>
      </a:spcBef>
      <a:spcAft>
        <a:spcPct val="0"/>
      </a:spcAft>
      <a:defRPr kumimoji="1" sz="2600" b="1" kern="1200">
        <a:solidFill>
          <a:schemeClr val="tx1"/>
        </a:solidFill>
        <a:latin typeface="Tahoma" panose="020B0604030504040204" pitchFamily="34" charset="0"/>
        <a:ea typeface="華康粗圓體" pitchFamily="49" charset="-120"/>
        <a:cs typeface="+mn-cs"/>
      </a:defRPr>
    </a:lvl2pPr>
    <a:lvl3pPr marL="912813" indent="1588" algn="l" rtl="0" fontAlgn="base">
      <a:spcBef>
        <a:spcPct val="0"/>
      </a:spcBef>
      <a:spcAft>
        <a:spcPct val="0"/>
      </a:spcAft>
      <a:defRPr kumimoji="1" sz="2600" b="1" kern="1200">
        <a:solidFill>
          <a:schemeClr val="tx1"/>
        </a:solidFill>
        <a:latin typeface="Tahoma" panose="020B0604030504040204" pitchFamily="34" charset="0"/>
        <a:ea typeface="華康粗圓體" pitchFamily="49" charset="-120"/>
        <a:cs typeface="+mn-cs"/>
      </a:defRPr>
    </a:lvl3pPr>
    <a:lvl4pPr marL="1370013" indent="1588" algn="l" rtl="0" fontAlgn="base">
      <a:spcBef>
        <a:spcPct val="0"/>
      </a:spcBef>
      <a:spcAft>
        <a:spcPct val="0"/>
      </a:spcAft>
      <a:defRPr kumimoji="1" sz="2600" b="1" kern="1200">
        <a:solidFill>
          <a:schemeClr val="tx1"/>
        </a:solidFill>
        <a:latin typeface="Tahoma" panose="020B0604030504040204" pitchFamily="34" charset="0"/>
        <a:ea typeface="華康粗圓體" pitchFamily="49" charset="-120"/>
        <a:cs typeface="+mn-cs"/>
      </a:defRPr>
    </a:lvl4pPr>
    <a:lvl5pPr marL="1827213" indent="1588" algn="l" rtl="0" fontAlgn="base">
      <a:spcBef>
        <a:spcPct val="0"/>
      </a:spcBef>
      <a:spcAft>
        <a:spcPct val="0"/>
      </a:spcAft>
      <a:defRPr kumimoji="1" sz="2600" b="1" kern="1200">
        <a:solidFill>
          <a:schemeClr val="tx1"/>
        </a:solidFill>
        <a:latin typeface="Tahoma" panose="020B0604030504040204" pitchFamily="34" charset="0"/>
        <a:ea typeface="華康粗圓體" pitchFamily="49" charset="-120"/>
        <a:cs typeface="+mn-cs"/>
      </a:defRPr>
    </a:lvl5pPr>
    <a:lvl6pPr marL="2286000" algn="l" defTabSz="914400" rtl="0" eaLnBrk="1" latinLnBrk="0" hangingPunct="1">
      <a:defRPr kumimoji="1" sz="2600" b="1" kern="1200">
        <a:solidFill>
          <a:schemeClr val="tx1"/>
        </a:solidFill>
        <a:latin typeface="Tahoma" panose="020B0604030504040204" pitchFamily="34" charset="0"/>
        <a:ea typeface="華康粗圓體" pitchFamily="49" charset="-120"/>
        <a:cs typeface="+mn-cs"/>
      </a:defRPr>
    </a:lvl6pPr>
    <a:lvl7pPr marL="2743200" algn="l" defTabSz="914400" rtl="0" eaLnBrk="1" latinLnBrk="0" hangingPunct="1">
      <a:defRPr kumimoji="1" sz="2600" b="1" kern="1200">
        <a:solidFill>
          <a:schemeClr val="tx1"/>
        </a:solidFill>
        <a:latin typeface="Tahoma" panose="020B0604030504040204" pitchFamily="34" charset="0"/>
        <a:ea typeface="華康粗圓體" pitchFamily="49" charset="-120"/>
        <a:cs typeface="+mn-cs"/>
      </a:defRPr>
    </a:lvl7pPr>
    <a:lvl8pPr marL="3200400" algn="l" defTabSz="914400" rtl="0" eaLnBrk="1" latinLnBrk="0" hangingPunct="1">
      <a:defRPr kumimoji="1" sz="2600" b="1" kern="1200">
        <a:solidFill>
          <a:schemeClr val="tx1"/>
        </a:solidFill>
        <a:latin typeface="Tahoma" panose="020B0604030504040204" pitchFamily="34" charset="0"/>
        <a:ea typeface="華康粗圓體" pitchFamily="49" charset="-120"/>
        <a:cs typeface="+mn-cs"/>
      </a:defRPr>
    </a:lvl8pPr>
    <a:lvl9pPr marL="3657600" algn="l" defTabSz="914400" rtl="0" eaLnBrk="1" latinLnBrk="0" hangingPunct="1">
      <a:defRPr kumimoji="1" sz="2600" b="1" kern="1200">
        <a:solidFill>
          <a:schemeClr val="tx1"/>
        </a:solidFill>
        <a:latin typeface="Tahoma" panose="020B0604030504040204" pitchFamily="34" charset="0"/>
        <a:ea typeface="華康粗圓體" pitchFamily="49"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66FFFF"/>
    <a:srgbClr val="006600"/>
    <a:srgbClr val="000099"/>
    <a:srgbClr val="0033CC"/>
    <a:srgbClr val="FF6600"/>
    <a:srgbClr val="FF3399"/>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02" autoAdjust="0"/>
    <p:restoredTop sz="94660"/>
  </p:normalViewPr>
  <p:slideViewPr>
    <p:cSldViewPr>
      <p:cViewPr varScale="1">
        <p:scale>
          <a:sx n="96" d="100"/>
          <a:sy n="96" d="100"/>
        </p:scale>
        <p:origin x="1800" y="3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48" d="100"/>
          <a:sy n="48" d="100"/>
        </p:scale>
        <p:origin x="-1962"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font" Target="fonts/font2.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id="{F0A7C54D-47BC-3475-840F-96D1F2D057A3}"/>
              </a:ext>
            </a:extLst>
          </p:cNvPr>
          <p:cNvSpPr>
            <a:spLocks noGrp="1" noChangeArrowheads="1"/>
          </p:cNvSpPr>
          <p:nvPr>
            <p:ph type="hdr" sz="quarter"/>
          </p:nvPr>
        </p:nvSpPr>
        <p:spPr bwMode="auto">
          <a:xfrm>
            <a:off x="0" y="0"/>
            <a:ext cx="29718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t" anchorCtr="0" compatLnSpc="1">
            <a:prstTxWarp prst="textNoShape">
              <a:avLst/>
            </a:prstTxWarp>
          </a:bodyPr>
          <a:lstStyle>
            <a:lvl1pPr defTabSz="917575">
              <a:defRPr sz="1200" b="0">
                <a:latin typeface="Times New Roman" panose="02020603050405020304" pitchFamily="18" charset="0"/>
                <a:ea typeface="新細明體" panose="02020500000000000000" pitchFamily="18" charset="-120"/>
              </a:defRPr>
            </a:lvl1pPr>
          </a:lstStyle>
          <a:p>
            <a:endParaRPr lang="en-US" altLang="zh-TW"/>
          </a:p>
        </p:txBody>
      </p:sp>
      <p:sp>
        <p:nvSpPr>
          <p:cNvPr id="137219" name="Rectangle 3">
            <a:extLst>
              <a:ext uri="{FF2B5EF4-FFF2-40B4-BE49-F238E27FC236}">
                <a16:creationId xmlns:a16="http://schemas.microsoft.com/office/drawing/2014/main" id="{BD839167-A2BC-A2F2-065F-F1E6FB6F5522}"/>
              </a:ext>
            </a:extLst>
          </p:cNvPr>
          <p:cNvSpPr>
            <a:spLocks noGrp="1" noChangeArrowheads="1"/>
          </p:cNvSpPr>
          <p:nvPr>
            <p:ph type="dt" sz="quarter" idx="1"/>
          </p:nvPr>
        </p:nvSpPr>
        <p:spPr bwMode="auto">
          <a:xfrm>
            <a:off x="3884613" y="0"/>
            <a:ext cx="2897187"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t" anchorCtr="0" compatLnSpc="1">
            <a:prstTxWarp prst="textNoShape">
              <a:avLst/>
            </a:prstTxWarp>
          </a:bodyPr>
          <a:lstStyle>
            <a:lvl1pPr algn="r" defTabSz="917575">
              <a:defRPr sz="1200" b="0">
                <a:latin typeface="Times New Roman" panose="02020603050405020304" pitchFamily="18" charset="0"/>
                <a:ea typeface="新細明體" panose="02020500000000000000" pitchFamily="18" charset="-120"/>
              </a:defRPr>
            </a:lvl1pPr>
          </a:lstStyle>
          <a:p>
            <a:endParaRPr lang="en-US" altLang="zh-TW"/>
          </a:p>
        </p:txBody>
      </p:sp>
      <p:sp>
        <p:nvSpPr>
          <p:cNvPr id="137220" name="Rectangle 4">
            <a:extLst>
              <a:ext uri="{FF2B5EF4-FFF2-40B4-BE49-F238E27FC236}">
                <a16:creationId xmlns:a16="http://schemas.microsoft.com/office/drawing/2014/main" id="{C77AC6DD-7BEE-9B6F-766A-6F0FE35CB400}"/>
              </a:ext>
            </a:extLst>
          </p:cNvPr>
          <p:cNvSpPr>
            <a:spLocks noGrp="1" noChangeArrowheads="1"/>
          </p:cNvSpPr>
          <p:nvPr>
            <p:ph type="ftr" sz="quarter" idx="2"/>
          </p:nvPr>
        </p:nvSpPr>
        <p:spPr bwMode="auto">
          <a:xfrm>
            <a:off x="0" y="9447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b" anchorCtr="0" compatLnSpc="1">
            <a:prstTxWarp prst="textNoShape">
              <a:avLst/>
            </a:prstTxWarp>
          </a:bodyPr>
          <a:lstStyle>
            <a:lvl1pPr defTabSz="917575">
              <a:defRPr sz="1200" b="0">
                <a:latin typeface="Times New Roman" panose="02020603050405020304" pitchFamily="18" charset="0"/>
                <a:ea typeface="新細明體" panose="02020500000000000000" pitchFamily="18" charset="-120"/>
              </a:defRPr>
            </a:lvl1pPr>
          </a:lstStyle>
          <a:p>
            <a:endParaRPr lang="en-US" altLang="zh-TW"/>
          </a:p>
        </p:txBody>
      </p:sp>
      <p:sp>
        <p:nvSpPr>
          <p:cNvPr id="137221" name="Rectangle 5">
            <a:extLst>
              <a:ext uri="{FF2B5EF4-FFF2-40B4-BE49-F238E27FC236}">
                <a16:creationId xmlns:a16="http://schemas.microsoft.com/office/drawing/2014/main" id="{873377BB-C6A5-8F3D-C96D-B954A40AF6FC}"/>
              </a:ext>
            </a:extLst>
          </p:cNvPr>
          <p:cNvSpPr>
            <a:spLocks noGrp="1" noChangeArrowheads="1"/>
          </p:cNvSpPr>
          <p:nvPr>
            <p:ph type="sldNum" sz="quarter" idx="3"/>
          </p:nvPr>
        </p:nvSpPr>
        <p:spPr bwMode="auto">
          <a:xfrm>
            <a:off x="3884613" y="9447213"/>
            <a:ext cx="2897187"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b" anchorCtr="0" compatLnSpc="1">
            <a:prstTxWarp prst="textNoShape">
              <a:avLst/>
            </a:prstTxWarp>
          </a:bodyPr>
          <a:lstStyle>
            <a:lvl1pPr algn="r" defTabSz="917575">
              <a:defRPr sz="1200" b="0">
                <a:latin typeface="Times New Roman" panose="02020603050405020304" pitchFamily="18" charset="0"/>
                <a:ea typeface="新細明體" panose="02020500000000000000" pitchFamily="18" charset="-120"/>
              </a:defRPr>
            </a:lvl1pPr>
          </a:lstStyle>
          <a:p>
            <a:r>
              <a:rPr lang="en-US" altLang="zh-TW"/>
              <a:t>1</a:t>
            </a: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C690BC5-1B25-984C-9559-F25375D4DF88}"/>
              </a:ext>
            </a:extLst>
          </p:cNvPr>
          <p:cNvSpPr>
            <a:spLocks noGrp="1" noChangeArrowheads="1"/>
          </p:cNvSpPr>
          <p:nvPr>
            <p:ph type="hdr" sz="quarter"/>
          </p:nvPr>
        </p:nvSpPr>
        <p:spPr bwMode="auto">
          <a:xfrm>
            <a:off x="0" y="0"/>
            <a:ext cx="29464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t" anchorCtr="0" compatLnSpc="1">
            <a:prstTxWarp prst="textNoShape">
              <a:avLst/>
            </a:prstTxWarp>
          </a:bodyPr>
          <a:lstStyle>
            <a:lvl1pPr defTabSz="917575">
              <a:defRPr sz="1200" b="0">
                <a:latin typeface="Times New Roman" panose="02020603050405020304" pitchFamily="18" charset="0"/>
                <a:ea typeface="新細明體" panose="02020500000000000000" pitchFamily="18" charset="-120"/>
              </a:defRPr>
            </a:lvl1pPr>
          </a:lstStyle>
          <a:p>
            <a:endParaRPr lang="en-US" altLang="zh-TW"/>
          </a:p>
        </p:txBody>
      </p:sp>
      <p:sp>
        <p:nvSpPr>
          <p:cNvPr id="8195" name="Rectangle 3">
            <a:extLst>
              <a:ext uri="{FF2B5EF4-FFF2-40B4-BE49-F238E27FC236}">
                <a16:creationId xmlns:a16="http://schemas.microsoft.com/office/drawing/2014/main" id="{940F4AD7-D6FF-E318-6534-B46E004AECF7}"/>
              </a:ext>
            </a:extLst>
          </p:cNvPr>
          <p:cNvSpPr>
            <a:spLocks noGrp="1" noChangeArrowheads="1"/>
          </p:cNvSpPr>
          <p:nvPr>
            <p:ph type="dt" idx="1"/>
          </p:nvPr>
        </p:nvSpPr>
        <p:spPr bwMode="auto">
          <a:xfrm>
            <a:off x="3851275" y="0"/>
            <a:ext cx="29464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t" anchorCtr="0" compatLnSpc="1">
            <a:prstTxWarp prst="textNoShape">
              <a:avLst/>
            </a:prstTxWarp>
          </a:bodyPr>
          <a:lstStyle>
            <a:lvl1pPr algn="r" defTabSz="917575">
              <a:defRPr sz="1200" b="0">
                <a:latin typeface="Times New Roman" panose="02020603050405020304" pitchFamily="18" charset="0"/>
                <a:ea typeface="新細明體" panose="02020500000000000000" pitchFamily="18" charset="-120"/>
              </a:defRPr>
            </a:lvl1pPr>
          </a:lstStyle>
          <a:p>
            <a:endParaRPr lang="en-US" altLang="zh-TW"/>
          </a:p>
        </p:txBody>
      </p:sp>
      <p:sp>
        <p:nvSpPr>
          <p:cNvPr id="68612" name="Rectangle 4">
            <a:extLst>
              <a:ext uri="{FF2B5EF4-FFF2-40B4-BE49-F238E27FC236}">
                <a16:creationId xmlns:a16="http://schemas.microsoft.com/office/drawing/2014/main" id="{2840E1C3-62DC-A41A-4F88-B8DE3DC88B0C}"/>
              </a:ext>
            </a:extLst>
          </p:cNvPr>
          <p:cNvSpPr>
            <a:spLocks noGrp="1" noRot="1" noChangeAspect="1" noChangeArrowheads="1" noTextEdit="1"/>
          </p:cNvSpPr>
          <p:nvPr>
            <p:ph type="sldImg" idx="2"/>
          </p:nvPr>
        </p:nvSpPr>
        <p:spPr bwMode="auto">
          <a:xfrm>
            <a:off x="928688" y="742950"/>
            <a:ext cx="4965700" cy="37242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7" name="Rectangle 5">
            <a:extLst>
              <a:ext uri="{FF2B5EF4-FFF2-40B4-BE49-F238E27FC236}">
                <a16:creationId xmlns:a16="http://schemas.microsoft.com/office/drawing/2014/main" id="{466BFB6C-DA1E-D032-00D2-7C7B7366C234}"/>
              </a:ext>
            </a:extLst>
          </p:cNvPr>
          <p:cNvSpPr>
            <a:spLocks noGrp="1" noChangeArrowheads="1"/>
          </p:cNvSpPr>
          <p:nvPr>
            <p:ph type="body" sz="quarter" idx="3"/>
          </p:nvPr>
        </p:nvSpPr>
        <p:spPr bwMode="auto">
          <a:xfrm>
            <a:off x="908050" y="4716463"/>
            <a:ext cx="4981575" cy="446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t" anchorCtr="0" compatLnSpc="1">
            <a:prstTxWarp prst="textNoShape">
              <a:avLst/>
            </a:prstTxWarp>
          </a:bodyPr>
          <a:lstStyle/>
          <a:p>
            <a:pPr lvl="0"/>
            <a:r>
              <a:rPr lang="zh-TW" altLang="en-US" noProof="0"/>
              <a:t>按一下以編輯母片文字樣式</a:t>
            </a:r>
          </a:p>
          <a:p>
            <a:pPr lvl="1"/>
            <a:r>
              <a:rPr lang="zh-TW" altLang="en-US" noProof="0"/>
              <a:t>第二層</a:t>
            </a:r>
          </a:p>
          <a:p>
            <a:pPr lvl="2"/>
            <a:r>
              <a:rPr lang="zh-TW" altLang="en-US" noProof="0"/>
              <a:t>第三層</a:t>
            </a:r>
          </a:p>
          <a:p>
            <a:pPr lvl="3"/>
            <a:r>
              <a:rPr lang="zh-TW" altLang="en-US" noProof="0"/>
              <a:t>第四層</a:t>
            </a:r>
          </a:p>
          <a:p>
            <a:pPr lvl="4"/>
            <a:r>
              <a:rPr lang="zh-TW" altLang="en-US" noProof="0"/>
              <a:t>第五層</a:t>
            </a:r>
          </a:p>
        </p:txBody>
      </p:sp>
      <p:sp>
        <p:nvSpPr>
          <p:cNvPr id="8198" name="Rectangle 6">
            <a:extLst>
              <a:ext uri="{FF2B5EF4-FFF2-40B4-BE49-F238E27FC236}">
                <a16:creationId xmlns:a16="http://schemas.microsoft.com/office/drawing/2014/main" id="{63475072-0AE8-E5DA-8ED6-8F727E12027E}"/>
              </a:ext>
            </a:extLst>
          </p:cNvPr>
          <p:cNvSpPr>
            <a:spLocks noGrp="1" noChangeArrowheads="1"/>
          </p:cNvSpPr>
          <p:nvPr>
            <p:ph type="ftr" sz="quarter" idx="4"/>
          </p:nvPr>
        </p:nvSpPr>
        <p:spPr bwMode="auto">
          <a:xfrm>
            <a:off x="0" y="9428163"/>
            <a:ext cx="29464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b" anchorCtr="0" compatLnSpc="1">
            <a:prstTxWarp prst="textNoShape">
              <a:avLst/>
            </a:prstTxWarp>
          </a:bodyPr>
          <a:lstStyle>
            <a:lvl1pPr defTabSz="917575">
              <a:defRPr sz="1200" b="0">
                <a:latin typeface="Times New Roman" panose="02020603050405020304" pitchFamily="18" charset="0"/>
                <a:ea typeface="新細明體" panose="02020500000000000000" pitchFamily="18" charset="-120"/>
              </a:defRPr>
            </a:lvl1pPr>
          </a:lstStyle>
          <a:p>
            <a:endParaRPr lang="en-US" altLang="zh-TW"/>
          </a:p>
        </p:txBody>
      </p:sp>
      <p:sp>
        <p:nvSpPr>
          <p:cNvPr id="8199" name="Rectangle 7">
            <a:extLst>
              <a:ext uri="{FF2B5EF4-FFF2-40B4-BE49-F238E27FC236}">
                <a16:creationId xmlns:a16="http://schemas.microsoft.com/office/drawing/2014/main" id="{E84FA5BB-FAD0-E21A-F7EF-128D57A21575}"/>
              </a:ext>
            </a:extLst>
          </p:cNvPr>
          <p:cNvSpPr>
            <a:spLocks noGrp="1" noChangeArrowheads="1"/>
          </p:cNvSpPr>
          <p:nvPr>
            <p:ph type="sldNum" sz="quarter" idx="5"/>
          </p:nvPr>
        </p:nvSpPr>
        <p:spPr bwMode="auto">
          <a:xfrm>
            <a:off x="3851275" y="9428163"/>
            <a:ext cx="2946400"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205" tIns="46107" rIns="92205" bIns="46107" numCol="1" anchor="b" anchorCtr="0" compatLnSpc="1">
            <a:prstTxWarp prst="textNoShape">
              <a:avLst/>
            </a:prstTxWarp>
          </a:bodyPr>
          <a:lstStyle>
            <a:lvl1pPr algn="r" defTabSz="917575">
              <a:defRPr sz="1200" b="0">
                <a:latin typeface="Times New Roman" panose="02020603050405020304" pitchFamily="18" charset="0"/>
                <a:ea typeface="新細明體" panose="02020500000000000000" pitchFamily="18" charset="-120"/>
              </a:defRPr>
            </a:lvl1pPr>
          </a:lstStyle>
          <a:p>
            <a:fld id="{594B66D6-18FA-40FC-9B0F-326116D8C67C}" type="slidenum">
              <a:rPr lang="en-US" altLang="zh-TW"/>
              <a:pPr/>
              <a:t>‹#›</a:t>
            </a:fld>
            <a:endParaRPr lang="en-US" altLang="zh-TW"/>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1pPr>
    <a:lvl2pPr marL="455613"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2pPr>
    <a:lvl3pPr marL="912813"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3pPr>
    <a:lvl4pPr marL="1370013"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4pPr>
    <a:lvl5pPr marL="1827213" algn="l" rtl="0" eaLnBrk="0" fontAlgn="base" hangingPunct="0">
      <a:spcBef>
        <a:spcPct val="30000"/>
      </a:spcBef>
      <a:spcAft>
        <a:spcPct val="0"/>
      </a:spcAft>
      <a:defRPr kumimoji="1" sz="1200" kern="1200">
        <a:solidFill>
          <a:schemeClr val="tx1"/>
        </a:solidFill>
        <a:latin typeface="Times New Roman" pitchFamily="18" charset="0"/>
        <a:ea typeface="新細明體" pitchFamily="18" charset="-120"/>
        <a:cs typeface="+mn-cs"/>
      </a:defRPr>
    </a:lvl5pPr>
    <a:lvl6pPr marL="2285766" algn="l" defTabSz="914307" rtl="0" eaLnBrk="1" latinLnBrk="0" hangingPunct="1">
      <a:defRPr sz="1200" kern="1200">
        <a:solidFill>
          <a:schemeClr val="tx1"/>
        </a:solidFill>
        <a:latin typeface="+mn-lt"/>
        <a:ea typeface="+mn-ea"/>
        <a:cs typeface="+mn-cs"/>
      </a:defRPr>
    </a:lvl6pPr>
    <a:lvl7pPr marL="2742920" algn="l" defTabSz="914307" rtl="0" eaLnBrk="1" latinLnBrk="0" hangingPunct="1">
      <a:defRPr sz="1200" kern="1200">
        <a:solidFill>
          <a:schemeClr val="tx1"/>
        </a:solidFill>
        <a:latin typeface="+mn-lt"/>
        <a:ea typeface="+mn-ea"/>
        <a:cs typeface="+mn-cs"/>
      </a:defRPr>
    </a:lvl7pPr>
    <a:lvl8pPr marL="3200074" algn="l" defTabSz="914307" rtl="0" eaLnBrk="1" latinLnBrk="0" hangingPunct="1">
      <a:defRPr sz="1200" kern="1200">
        <a:solidFill>
          <a:schemeClr val="tx1"/>
        </a:solidFill>
        <a:latin typeface="+mn-lt"/>
        <a:ea typeface="+mn-ea"/>
        <a:cs typeface="+mn-cs"/>
      </a:defRPr>
    </a:lvl8pPr>
    <a:lvl9pPr marL="3657227" algn="l" defTabSz="914307"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201730" name="Picture 13" descr="署底(白透)">
            <a:extLst>
              <a:ext uri="{FF2B5EF4-FFF2-40B4-BE49-F238E27FC236}">
                <a16:creationId xmlns:a16="http://schemas.microsoft.com/office/drawing/2014/main" id="{62944C04-4EA0-C58B-B341-9DB243AF11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3189"/>
          <a:stretch>
            <a:fillRect/>
          </a:stretch>
        </p:blipFill>
        <p:spPr bwMode="auto">
          <a:xfrm>
            <a:off x="0" y="404813"/>
            <a:ext cx="9144000"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1731" name="Picture 15">
            <a:extLst>
              <a:ext uri="{FF2B5EF4-FFF2-40B4-BE49-F238E27FC236}">
                <a16:creationId xmlns:a16="http://schemas.microsoft.com/office/drawing/2014/main" id="{8FFCEE0E-4047-61E6-2017-F0E72AF824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152400"/>
            <a:ext cx="70167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9">
            <a:extLst>
              <a:ext uri="{FF2B5EF4-FFF2-40B4-BE49-F238E27FC236}">
                <a16:creationId xmlns:a16="http://schemas.microsoft.com/office/drawing/2014/main" id="{B1E48846-CBB1-BE01-8E7F-EDDBEADC118F}"/>
              </a:ext>
            </a:extLst>
          </p:cNvPr>
          <p:cNvSpPr txBox="1">
            <a:spLocks noChangeArrowheads="1"/>
          </p:cNvSpPr>
          <p:nvPr/>
        </p:nvSpPr>
        <p:spPr bwMode="auto">
          <a:xfrm>
            <a:off x="1042988" y="333375"/>
            <a:ext cx="2160587" cy="304800"/>
          </a:xfrm>
          <a:prstGeom prst="rect">
            <a:avLst/>
          </a:prstGeom>
          <a:noFill/>
          <a:ln w="9525">
            <a:noFill/>
            <a:miter lim="800000"/>
            <a:headEnd/>
            <a:tailEnd/>
          </a:ln>
          <a:effectLst/>
        </p:spPr>
        <p:txBody>
          <a:bodyPr>
            <a:spAutoFit/>
          </a:bodyPr>
          <a:lstStyle/>
          <a:p>
            <a:pPr>
              <a:spcBef>
                <a:spcPct val="50000"/>
              </a:spcBef>
              <a:defRPr/>
            </a:pPr>
            <a:r>
              <a:rPr lang="zh-TW" altLang="en-US" sz="1400" b="0">
                <a:latin typeface="Times New Roman" pitchFamily="18" charset="0"/>
                <a:ea typeface="華康中圓體" pitchFamily="49" charset="-120"/>
              </a:rPr>
              <a:t>行政院衛生署</a:t>
            </a:r>
          </a:p>
        </p:txBody>
      </p:sp>
      <p:sp>
        <p:nvSpPr>
          <p:cNvPr id="578565" name="Rectangle 2">
            <a:extLst>
              <a:ext uri="{FF2B5EF4-FFF2-40B4-BE49-F238E27FC236}">
                <a16:creationId xmlns:a16="http://schemas.microsoft.com/office/drawing/2014/main" id="{1DFA78CD-0C4F-10A3-71D9-34A673F5D51D}"/>
              </a:ext>
            </a:extLst>
          </p:cNvPr>
          <p:cNvSpPr>
            <a:spLocks noGrp="1" noChangeArrowheads="1"/>
          </p:cNvSpPr>
          <p:nvPr>
            <p:ph type="title"/>
          </p:nvPr>
        </p:nvSpPr>
        <p:spPr>
          <a:xfrm>
            <a:off x="685800" y="2130425"/>
            <a:ext cx="7772400" cy="1470025"/>
          </a:xfrm>
        </p:spPr>
        <p:txBody>
          <a:bodyPr/>
          <a:lstStyle>
            <a:lvl1pPr>
              <a:defRPr>
                <a:solidFill>
                  <a:srgbClr val="000066"/>
                </a:solidFill>
              </a:defRPr>
            </a:lvl1pPr>
          </a:lstStyle>
          <a:p>
            <a:pPr lvl="0"/>
            <a:r>
              <a:rPr lang="zh-TW" altLang="en-US" noProof="0"/>
              <a:t>按一下以編輯母片標題樣式</a:t>
            </a:r>
          </a:p>
        </p:txBody>
      </p:sp>
      <p:sp>
        <p:nvSpPr>
          <p:cNvPr id="201734" name="Rectangle 3">
            <a:extLst>
              <a:ext uri="{FF2B5EF4-FFF2-40B4-BE49-F238E27FC236}">
                <a16:creationId xmlns:a16="http://schemas.microsoft.com/office/drawing/2014/main" id="{FD3A12CF-6769-0FAD-703F-578DB95A6024}"/>
              </a:ext>
            </a:extLst>
          </p:cNvPr>
          <p:cNvSpPr>
            <a:spLocks noGrp="1" noChangeArrowheads="1"/>
          </p:cNvSpPr>
          <p:nvPr>
            <p:ph type="subTitle"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zh-TW" altLang="en-US" noProof="0"/>
              <a:t>按一下以編輯母片副標題樣式</a:t>
            </a:r>
          </a:p>
        </p:txBody>
      </p:sp>
      <p:sp>
        <p:nvSpPr>
          <p:cNvPr id="16" name="Rectangle 4">
            <a:extLst>
              <a:ext uri="{FF2B5EF4-FFF2-40B4-BE49-F238E27FC236}">
                <a16:creationId xmlns:a16="http://schemas.microsoft.com/office/drawing/2014/main" id="{FEF9014F-1AC3-4ED6-EB01-720E93240168}"/>
              </a:ext>
            </a:extLst>
          </p:cNvPr>
          <p:cNvSpPr>
            <a:spLocks noGrp="1" noChangeArrowheads="1"/>
          </p:cNvSpPr>
          <p:nvPr>
            <p:ph type="dt" sz="half" idx="2"/>
          </p:nvPr>
        </p:nvSpPr>
        <p:spPr/>
        <p:txBody>
          <a:bodyPr/>
          <a:lstStyle>
            <a:lvl1pPr>
              <a:defRPr/>
            </a:lvl1pPr>
          </a:lstStyle>
          <a:p>
            <a:fld id="{BA4F5127-E1A4-47BE-B8AB-0A22C941028E}" type="datetime1">
              <a:rPr lang="en-US" altLang="zh-TW"/>
              <a:pPr/>
              <a:t>4/2/2026</a:t>
            </a:fld>
            <a:endParaRPr lang="en-US" altLang="zh-TW"/>
          </a:p>
        </p:txBody>
      </p:sp>
      <p:sp>
        <p:nvSpPr>
          <p:cNvPr id="17" name="Rectangle 5">
            <a:extLst>
              <a:ext uri="{FF2B5EF4-FFF2-40B4-BE49-F238E27FC236}">
                <a16:creationId xmlns:a16="http://schemas.microsoft.com/office/drawing/2014/main" id="{40ABCA4B-3C7E-3F1F-2223-E038FB9C3D58}"/>
              </a:ext>
            </a:extLst>
          </p:cNvPr>
          <p:cNvSpPr>
            <a:spLocks noGrp="1" noChangeArrowheads="1"/>
          </p:cNvSpPr>
          <p:nvPr>
            <p:ph type="ftr" sz="quarter" idx="3"/>
          </p:nvPr>
        </p:nvSpPr>
        <p:spPr/>
        <p:txBody>
          <a:bodyPr/>
          <a:lstStyle>
            <a:lvl1pPr>
              <a:defRPr/>
            </a:lvl1pPr>
          </a:lstStyle>
          <a:p>
            <a:endParaRPr lang="en-US" altLang="zh-TW"/>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A4E964C6-74A9-11F6-C355-858A313C6630}"/>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60B5E321-0184-3CED-55B4-07C7EFA86BCC}"/>
              </a:ext>
            </a:extLst>
          </p:cNvPr>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B43644E3-B49D-0F6D-8ABA-E3D93C932D03}"/>
              </a:ext>
            </a:extLst>
          </p:cNvPr>
          <p:cNvSpPr>
            <a:spLocks noGrp="1"/>
          </p:cNvSpPr>
          <p:nvPr>
            <p:ph type="dt" sz="half" idx="10"/>
          </p:nvPr>
        </p:nvSpPr>
        <p:spPr/>
        <p:txBody>
          <a:bodyPr/>
          <a:lstStyle>
            <a:lvl1pPr>
              <a:defRPr/>
            </a:lvl1pPr>
          </a:lstStyle>
          <a:p>
            <a:fld id="{387C9C79-21B7-4E12-A014-E6EBE65303AC}" type="datetime1">
              <a:rPr lang="en-US" altLang="zh-TW"/>
              <a:pPr/>
              <a:t>4/2/2026</a:t>
            </a:fld>
            <a:endParaRPr lang="en-US" altLang="zh-TW"/>
          </a:p>
        </p:txBody>
      </p:sp>
      <p:sp>
        <p:nvSpPr>
          <p:cNvPr id="5" name="頁尾版面配置區 4">
            <a:extLst>
              <a:ext uri="{FF2B5EF4-FFF2-40B4-BE49-F238E27FC236}">
                <a16:creationId xmlns:a16="http://schemas.microsoft.com/office/drawing/2014/main" id="{E66CEA33-FC4D-CA0E-7D98-B849E35583C1}"/>
              </a:ext>
            </a:extLst>
          </p:cNvPr>
          <p:cNvSpPr>
            <a:spLocks noGrp="1"/>
          </p:cNvSpPr>
          <p:nvPr>
            <p:ph type="ftr" sz="quarter" idx="11"/>
          </p:nvPr>
        </p:nvSpPr>
        <p:spPr/>
        <p:txBody>
          <a:bodyPr/>
          <a:lstStyle>
            <a:lvl1pPr>
              <a:defRPr/>
            </a:lvl1pPr>
          </a:lstStyle>
          <a:p>
            <a:endParaRPr lang="en-US" altLang="zh-TW"/>
          </a:p>
        </p:txBody>
      </p:sp>
      <p:sp>
        <p:nvSpPr>
          <p:cNvPr id="6" name="投影片編號版面配置區 5">
            <a:extLst>
              <a:ext uri="{FF2B5EF4-FFF2-40B4-BE49-F238E27FC236}">
                <a16:creationId xmlns:a16="http://schemas.microsoft.com/office/drawing/2014/main" id="{F4396AA7-9CCA-A317-341F-A940ACE13017}"/>
              </a:ext>
            </a:extLst>
          </p:cNvPr>
          <p:cNvSpPr>
            <a:spLocks noGrp="1"/>
          </p:cNvSpPr>
          <p:nvPr>
            <p:ph type="sldNum" sz="quarter" idx="12"/>
          </p:nvPr>
        </p:nvSpPr>
        <p:spPr/>
        <p:txBody>
          <a:bodyPr/>
          <a:lstStyle>
            <a:lvl1pPr>
              <a:defRPr/>
            </a:lvl1pPr>
          </a:lstStyle>
          <a:p>
            <a:fld id="{8E40E6EE-3881-4BF6-A470-AD8170A493C2}" type="slidenum">
              <a:rPr lang="zh-TW" altLang="en-US"/>
              <a:pPr/>
              <a:t>‹#›</a:t>
            </a:fld>
            <a:endParaRPr lang="en-US" altLang="zh-TW"/>
          </a:p>
        </p:txBody>
      </p:sp>
    </p:spTree>
    <p:extLst>
      <p:ext uri="{BB962C8B-B14F-4D97-AF65-F5344CB8AC3E}">
        <p14:creationId xmlns:p14="http://schemas.microsoft.com/office/powerpoint/2010/main" val="2101331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8490BE5-82DF-55C8-72EE-DE9C7279DE89}"/>
              </a:ext>
            </a:extLst>
          </p:cNvPr>
          <p:cNvSpPr>
            <a:spLocks noGrp="1"/>
          </p:cNvSpPr>
          <p:nvPr>
            <p:ph type="title"/>
          </p:nvPr>
        </p:nvSpPr>
        <p:spPr>
          <a:xfrm>
            <a:off x="623888" y="1709738"/>
            <a:ext cx="7886700" cy="2852737"/>
          </a:xfrm>
        </p:spPr>
        <p:txBody>
          <a:bodyPr anchor="b"/>
          <a:lstStyle>
            <a:lvl1pPr>
              <a:defRPr sz="6000"/>
            </a:lvl1pPr>
          </a:lstStyle>
          <a:p>
            <a:r>
              <a:rPr lang="zh-TW" altLang="en-US"/>
              <a:t>按一下以編輯母片標題樣式</a:t>
            </a:r>
          </a:p>
        </p:txBody>
      </p:sp>
      <p:sp>
        <p:nvSpPr>
          <p:cNvPr id="3" name="文字版面配置區 2">
            <a:extLst>
              <a:ext uri="{FF2B5EF4-FFF2-40B4-BE49-F238E27FC236}">
                <a16:creationId xmlns:a16="http://schemas.microsoft.com/office/drawing/2014/main" id="{3BFCABDF-9555-37C3-92EE-681B28B84945}"/>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TW" altLang="en-US"/>
              <a:t>按一下以編輯母片文字樣式</a:t>
            </a:r>
          </a:p>
        </p:txBody>
      </p:sp>
      <p:sp>
        <p:nvSpPr>
          <p:cNvPr id="4" name="日期版面配置區 3">
            <a:extLst>
              <a:ext uri="{FF2B5EF4-FFF2-40B4-BE49-F238E27FC236}">
                <a16:creationId xmlns:a16="http://schemas.microsoft.com/office/drawing/2014/main" id="{63B9787B-1B90-781B-D7A7-783252FD2EE4}"/>
              </a:ext>
            </a:extLst>
          </p:cNvPr>
          <p:cNvSpPr>
            <a:spLocks noGrp="1"/>
          </p:cNvSpPr>
          <p:nvPr>
            <p:ph type="dt" sz="half" idx="10"/>
          </p:nvPr>
        </p:nvSpPr>
        <p:spPr/>
        <p:txBody>
          <a:bodyPr/>
          <a:lstStyle>
            <a:lvl1pPr>
              <a:defRPr/>
            </a:lvl1pPr>
          </a:lstStyle>
          <a:p>
            <a:fld id="{7DC47DFD-CD3C-4C17-87F2-E09CF3675526}" type="datetime1">
              <a:rPr lang="en-US" altLang="zh-TW"/>
              <a:pPr/>
              <a:t>4/2/2026</a:t>
            </a:fld>
            <a:endParaRPr lang="en-US" altLang="zh-TW"/>
          </a:p>
        </p:txBody>
      </p:sp>
      <p:sp>
        <p:nvSpPr>
          <p:cNvPr id="5" name="頁尾版面配置區 4">
            <a:extLst>
              <a:ext uri="{FF2B5EF4-FFF2-40B4-BE49-F238E27FC236}">
                <a16:creationId xmlns:a16="http://schemas.microsoft.com/office/drawing/2014/main" id="{54CC51BC-F086-3874-DD92-8519EA7D1687}"/>
              </a:ext>
            </a:extLst>
          </p:cNvPr>
          <p:cNvSpPr>
            <a:spLocks noGrp="1"/>
          </p:cNvSpPr>
          <p:nvPr>
            <p:ph type="ftr" sz="quarter" idx="11"/>
          </p:nvPr>
        </p:nvSpPr>
        <p:spPr/>
        <p:txBody>
          <a:bodyPr/>
          <a:lstStyle>
            <a:lvl1pPr>
              <a:defRPr/>
            </a:lvl1pPr>
          </a:lstStyle>
          <a:p>
            <a:endParaRPr lang="en-US" altLang="zh-TW"/>
          </a:p>
        </p:txBody>
      </p:sp>
      <p:sp>
        <p:nvSpPr>
          <p:cNvPr id="6" name="投影片編號版面配置區 5">
            <a:extLst>
              <a:ext uri="{FF2B5EF4-FFF2-40B4-BE49-F238E27FC236}">
                <a16:creationId xmlns:a16="http://schemas.microsoft.com/office/drawing/2014/main" id="{BD8AAF76-5166-4594-8ABD-68EC17614541}"/>
              </a:ext>
            </a:extLst>
          </p:cNvPr>
          <p:cNvSpPr>
            <a:spLocks noGrp="1"/>
          </p:cNvSpPr>
          <p:nvPr>
            <p:ph type="sldNum" sz="quarter" idx="12"/>
          </p:nvPr>
        </p:nvSpPr>
        <p:spPr/>
        <p:txBody>
          <a:bodyPr/>
          <a:lstStyle>
            <a:lvl1pPr>
              <a:defRPr/>
            </a:lvl1pPr>
          </a:lstStyle>
          <a:p>
            <a:fld id="{F38499A1-DB04-4E7D-BCEC-8CC52DF71004}" type="slidenum">
              <a:rPr lang="zh-TW" altLang="en-US"/>
              <a:pPr/>
              <a:t>‹#›</a:t>
            </a:fld>
            <a:endParaRPr lang="en-US" altLang="zh-TW"/>
          </a:p>
        </p:txBody>
      </p:sp>
    </p:spTree>
    <p:extLst>
      <p:ext uri="{BB962C8B-B14F-4D97-AF65-F5344CB8AC3E}">
        <p14:creationId xmlns:p14="http://schemas.microsoft.com/office/powerpoint/2010/main" val="1044883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D9AD379-A78C-A0E9-08C7-FDB5215E602C}"/>
              </a:ext>
            </a:extLst>
          </p:cNvPr>
          <p:cNvSpPr>
            <a:spLocks noGrp="1"/>
          </p:cNvSpPr>
          <p:nvPr>
            <p:ph type="title"/>
          </p:nvPr>
        </p:nvSpPr>
        <p:spPr/>
        <p:txBody>
          <a:bodyPr/>
          <a:lstStyle/>
          <a:p>
            <a:r>
              <a:rPr lang="zh-TW" altLang="en-US"/>
              <a:t>按一下以編輯母片標題樣式</a:t>
            </a:r>
          </a:p>
        </p:txBody>
      </p:sp>
      <p:sp>
        <p:nvSpPr>
          <p:cNvPr id="3" name="內容版面配置區 2">
            <a:extLst>
              <a:ext uri="{FF2B5EF4-FFF2-40B4-BE49-F238E27FC236}">
                <a16:creationId xmlns:a16="http://schemas.microsoft.com/office/drawing/2014/main" id="{EA6C4432-DDE7-279A-391A-1ADC7FCBB403}"/>
              </a:ext>
            </a:extLst>
          </p:cNvPr>
          <p:cNvSpPr>
            <a:spLocks noGrp="1"/>
          </p:cNvSpPr>
          <p:nvPr>
            <p:ph sz="half" idx="1"/>
          </p:nvPr>
        </p:nvSpPr>
        <p:spPr>
          <a:xfrm>
            <a:off x="457200" y="1844675"/>
            <a:ext cx="4038600" cy="42814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a:extLst>
              <a:ext uri="{FF2B5EF4-FFF2-40B4-BE49-F238E27FC236}">
                <a16:creationId xmlns:a16="http://schemas.microsoft.com/office/drawing/2014/main" id="{F89575BC-592B-1E70-C34F-A59714609222}"/>
              </a:ext>
            </a:extLst>
          </p:cNvPr>
          <p:cNvSpPr>
            <a:spLocks noGrp="1"/>
          </p:cNvSpPr>
          <p:nvPr>
            <p:ph sz="half" idx="2"/>
          </p:nvPr>
        </p:nvSpPr>
        <p:spPr>
          <a:xfrm>
            <a:off x="4648200" y="1844675"/>
            <a:ext cx="4038600" cy="42814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a:extLst>
              <a:ext uri="{FF2B5EF4-FFF2-40B4-BE49-F238E27FC236}">
                <a16:creationId xmlns:a16="http://schemas.microsoft.com/office/drawing/2014/main" id="{F401FF19-A287-94D8-DD7D-821A6A80D2DE}"/>
              </a:ext>
            </a:extLst>
          </p:cNvPr>
          <p:cNvSpPr>
            <a:spLocks noGrp="1"/>
          </p:cNvSpPr>
          <p:nvPr>
            <p:ph type="dt" sz="half" idx="10"/>
          </p:nvPr>
        </p:nvSpPr>
        <p:spPr/>
        <p:txBody>
          <a:bodyPr/>
          <a:lstStyle>
            <a:lvl1pPr>
              <a:defRPr/>
            </a:lvl1pPr>
          </a:lstStyle>
          <a:p>
            <a:fld id="{6E1B4C93-04DA-4B6D-82CC-32E491084421}" type="datetime1">
              <a:rPr lang="en-US" altLang="zh-TW"/>
              <a:pPr/>
              <a:t>4/2/2026</a:t>
            </a:fld>
            <a:endParaRPr lang="en-US" altLang="zh-TW"/>
          </a:p>
        </p:txBody>
      </p:sp>
      <p:sp>
        <p:nvSpPr>
          <p:cNvPr id="6" name="頁尾版面配置區 5">
            <a:extLst>
              <a:ext uri="{FF2B5EF4-FFF2-40B4-BE49-F238E27FC236}">
                <a16:creationId xmlns:a16="http://schemas.microsoft.com/office/drawing/2014/main" id="{EF8B434D-F931-FBD5-344D-94997CED28DA}"/>
              </a:ext>
            </a:extLst>
          </p:cNvPr>
          <p:cNvSpPr>
            <a:spLocks noGrp="1"/>
          </p:cNvSpPr>
          <p:nvPr>
            <p:ph type="ftr" sz="quarter" idx="11"/>
          </p:nvPr>
        </p:nvSpPr>
        <p:spPr/>
        <p:txBody>
          <a:bodyPr/>
          <a:lstStyle>
            <a:lvl1pPr>
              <a:defRPr/>
            </a:lvl1pPr>
          </a:lstStyle>
          <a:p>
            <a:endParaRPr lang="en-US" altLang="zh-TW"/>
          </a:p>
        </p:txBody>
      </p:sp>
      <p:sp>
        <p:nvSpPr>
          <p:cNvPr id="7" name="投影片編號版面配置區 6">
            <a:extLst>
              <a:ext uri="{FF2B5EF4-FFF2-40B4-BE49-F238E27FC236}">
                <a16:creationId xmlns:a16="http://schemas.microsoft.com/office/drawing/2014/main" id="{0FA0A978-7862-66C8-E9B4-44F99DFB7D7A}"/>
              </a:ext>
            </a:extLst>
          </p:cNvPr>
          <p:cNvSpPr>
            <a:spLocks noGrp="1"/>
          </p:cNvSpPr>
          <p:nvPr>
            <p:ph type="sldNum" sz="quarter" idx="12"/>
          </p:nvPr>
        </p:nvSpPr>
        <p:spPr/>
        <p:txBody>
          <a:bodyPr/>
          <a:lstStyle>
            <a:lvl1pPr>
              <a:defRPr/>
            </a:lvl1pPr>
          </a:lstStyle>
          <a:p>
            <a:fld id="{92E3E697-25B7-4CA4-871B-158B86006724}" type="slidenum">
              <a:rPr lang="zh-TW" altLang="en-US"/>
              <a:pPr/>
              <a:t>‹#›</a:t>
            </a:fld>
            <a:endParaRPr lang="en-US" altLang="zh-TW"/>
          </a:p>
        </p:txBody>
      </p:sp>
    </p:spTree>
    <p:extLst>
      <p:ext uri="{BB962C8B-B14F-4D97-AF65-F5344CB8AC3E}">
        <p14:creationId xmlns:p14="http://schemas.microsoft.com/office/powerpoint/2010/main" val="4167483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62F61B3-5C1E-5BBD-8A05-143D2DCD9CF0}"/>
              </a:ext>
            </a:extLst>
          </p:cNvPr>
          <p:cNvSpPr>
            <a:spLocks noGrp="1"/>
          </p:cNvSpPr>
          <p:nvPr>
            <p:ph type="title"/>
          </p:nvPr>
        </p:nvSpPr>
        <p:spPr>
          <a:xfrm>
            <a:off x="630238" y="365125"/>
            <a:ext cx="7886700" cy="1325563"/>
          </a:xfrm>
        </p:spPr>
        <p:txBody>
          <a:bodyPr/>
          <a:lstStyle/>
          <a:p>
            <a:r>
              <a:rPr lang="zh-TW" altLang="en-US"/>
              <a:t>按一下以編輯母片標題樣式</a:t>
            </a:r>
          </a:p>
        </p:txBody>
      </p:sp>
      <p:sp>
        <p:nvSpPr>
          <p:cNvPr id="3" name="文字版面配置區 2">
            <a:extLst>
              <a:ext uri="{FF2B5EF4-FFF2-40B4-BE49-F238E27FC236}">
                <a16:creationId xmlns:a16="http://schemas.microsoft.com/office/drawing/2014/main" id="{A23DB8C1-48E9-A8FB-ADAD-2BEE32D75BE3}"/>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a:extLst>
              <a:ext uri="{FF2B5EF4-FFF2-40B4-BE49-F238E27FC236}">
                <a16:creationId xmlns:a16="http://schemas.microsoft.com/office/drawing/2014/main" id="{7890E9B8-B270-0CE2-FA95-ED838A25C350}"/>
              </a:ext>
            </a:extLst>
          </p:cNvPr>
          <p:cNvSpPr>
            <a:spLocks noGrp="1"/>
          </p:cNvSpPr>
          <p:nvPr>
            <p:ph sz="half" idx="2"/>
          </p:nvPr>
        </p:nvSpPr>
        <p:spPr>
          <a:xfrm>
            <a:off x="630238" y="2505075"/>
            <a:ext cx="3868737" cy="36845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a:extLst>
              <a:ext uri="{FF2B5EF4-FFF2-40B4-BE49-F238E27FC236}">
                <a16:creationId xmlns:a16="http://schemas.microsoft.com/office/drawing/2014/main" id="{CFBBE3D9-98B0-76C6-2EAD-6B18272DDEF3}"/>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a:extLst>
              <a:ext uri="{FF2B5EF4-FFF2-40B4-BE49-F238E27FC236}">
                <a16:creationId xmlns:a16="http://schemas.microsoft.com/office/drawing/2014/main" id="{DB00E198-4DC0-0AEA-B29F-CBE440B3FC5A}"/>
              </a:ext>
            </a:extLst>
          </p:cNvPr>
          <p:cNvSpPr>
            <a:spLocks noGrp="1"/>
          </p:cNvSpPr>
          <p:nvPr>
            <p:ph sz="quarter" idx="4"/>
          </p:nvPr>
        </p:nvSpPr>
        <p:spPr>
          <a:xfrm>
            <a:off x="4629150" y="2505075"/>
            <a:ext cx="3887788" cy="3684588"/>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a:extLst>
              <a:ext uri="{FF2B5EF4-FFF2-40B4-BE49-F238E27FC236}">
                <a16:creationId xmlns:a16="http://schemas.microsoft.com/office/drawing/2014/main" id="{E729E9AC-968C-A828-76D6-578B3B6F5CB9}"/>
              </a:ext>
            </a:extLst>
          </p:cNvPr>
          <p:cNvSpPr>
            <a:spLocks noGrp="1"/>
          </p:cNvSpPr>
          <p:nvPr>
            <p:ph type="dt" sz="half" idx="10"/>
          </p:nvPr>
        </p:nvSpPr>
        <p:spPr/>
        <p:txBody>
          <a:bodyPr/>
          <a:lstStyle>
            <a:lvl1pPr>
              <a:defRPr/>
            </a:lvl1pPr>
          </a:lstStyle>
          <a:p>
            <a:fld id="{F214C873-25B6-44B6-8191-B9FA323093B1}" type="datetime1">
              <a:rPr lang="en-US" altLang="zh-TW"/>
              <a:pPr/>
              <a:t>4/2/2026</a:t>
            </a:fld>
            <a:endParaRPr lang="en-US" altLang="zh-TW"/>
          </a:p>
        </p:txBody>
      </p:sp>
      <p:sp>
        <p:nvSpPr>
          <p:cNvPr id="8" name="頁尾版面配置區 7">
            <a:extLst>
              <a:ext uri="{FF2B5EF4-FFF2-40B4-BE49-F238E27FC236}">
                <a16:creationId xmlns:a16="http://schemas.microsoft.com/office/drawing/2014/main" id="{697BE738-3EBE-B00B-C7D9-16718FF932BF}"/>
              </a:ext>
            </a:extLst>
          </p:cNvPr>
          <p:cNvSpPr>
            <a:spLocks noGrp="1"/>
          </p:cNvSpPr>
          <p:nvPr>
            <p:ph type="ftr" sz="quarter" idx="11"/>
          </p:nvPr>
        </p:nvSpPr>
        <p:spPr/>
        <p:txBody>
          <a:bodyPr/>
          <a:lstStyle>
            <a:lvl1pPr>
              <a:defRPr/>
            </a:lvl1pPr>
          </a:lstStyle>
          <a:p>
            <a:endParaRPr lang="en-US" altLang="zh-TW"/>
          </a:p>
        </p:txBody>
      </p:sp>
      <p:sp>
        <p:nvSpPr>
          <p:cNvPr id="9" name="投影片編號版面配置區 8">
            <a:extLst>
              <a:ext uri="{FF2B5EF4-FFF2-40B4-BE49-F238E27FC236}">
                <a16:creationId xmlns:a16="http://schemas.microsoft.com/office/drawing/2014/main" id="{24731503-FB94-7EA5-B521-3E420F1C94A5}"/>
              </a:ext>
            </a:extLst>
          </p:cNvPr>
          <p:cNvSpPr>
            <a:spLocks noGrp="1"/>
          </p:cNvSpPr>
          <p:nvPr>
            <p:ph type="sldNum" sz="quarter" idx="12"/>
          </p:nvPr>
        </p:nvSpPr>
        <p:spPr/>
        <p:txBody>
          <a:bodyPr/>
          <a:lstStyle>
            <a:lvl1pPr>
              <a:defRPr/>
            </a:lvl1pPr>
          </a:lstStyle>
          <a:p>
            <a:fld id="{FB27C445-BE2E-4A26-9690-9FA232967694}" type="slidenum">
              <a:rPr lang="zh-TW" altLang="en-US"/>
              <a:pPr/>
              <a:t>‹#›</a:t>
            </a:fld>
            <a:endParaRPr lang="en-US" altLang="zh-TW"/>
          </a:p>
        </p:txBody>
      </p:sp>
    </p:spTree>
    <p:extLst>
      <p:ext uri="{BB962C8B-B14F-4D97-AF65-F5344CB8AC3E}">
        <p14:creationId xmlns:p14="http://schemas.microsoft.com/office/powerpoint/2010/main" val="2911383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0B348B3-27BC-CFC8-DD98-6E763675E065}"/>
              </a:ext>
            </a:extLst>
          </p:cNvPr>
          <p:cNvSpPr>
            <a:spLocks noGrp="1"/>
          </p:cNvSpPr>
          <p:nvPr>
            <p:ph type="title"/>
          </p:nvPr>
        </p:nvSpPr>
        <p:spPr/>
        <p:txBody>
          <a:bodyPr/>
          <a:lstStyle/>
          <a:p>
            <a:r>
              <a:rPr lang="zh-TW" altLang="en-US"/>
              <a:t>按一下以編輯母片標題樣式</a:t>
            </a:r>
          </a:p>
        </p:txBody>
      </p:sp>
      <p:sp>
        <p:nvSpPr>
          <p:cNvPr id="3" name="日期版面配置區 2">
            <a:extLst>
              <a:ext uri="{FF2B5EF4-FFF2-40B4-BE49-F238E27FC236}">
                <a16:creationId xmlns:a16="http://schemas.microsoft.com/office/drawing/2014/main" id="{062DB225-BA2D-EF98-DF5D-AD5921972757}"/>
              </a:ext>
            </a:extLst>
          </p:cNvPr>
          <p:cNvSpPr>
            <a:spLocks noGrp="1"/>
          </p:cNvSpPr>
          <p:nvPr>
            <p:ph type="dt" sz="half" idx="10"/>
          </p:nvPr>
        </p:nvSpPr>
        <p:spPr/>
        <p:txBody>
          <a:bodyPr/>
          <a:lstStyle>
            <a:lvl1pPr>
              <a:defRPr/>
            </a:lvl1pPr>
          </a:lstStyle>
          <a:p>
            <a:fld id="{FCA69C66-0A13-4096-ABAA-D4E88ADF5369}" type="datetime1">
              <a:rPr lang="en-US" altLang="zh-TW"/>
              <a:pPr/>
              <a:t>4/2/2026</a:t>
            </a:fld>
            <a:endParaRPr lang="en-US" altLang="zh-TW"/>
          </a:p>
        </p:txBody>
      </p:sp>
      <p:sp>
        <p:nvSpPr>
          <p:cNvPr id="4" name="頁尾版面配置區 3">
            <a:extLst>
              <a:ext uri="{FF2B5EF4-FFF2-40B4-BE49-F238E27FC236}">
                <a16:creationId xmlns:a16="http://schemas.microsoft.com/office/drawing/2014/main" id="{ABD10045-3BD3-76E1-320E-6A0B416CB6F5}"/>
              </a:ext>
            </a:extLst>
          </p:cNvPr>
          <p:cNvSpPr>
            <a:spLocks noGrp="1"/>
          </p:cNvSpPr>
          <p:nvPr>
            <p:ph type="ftr" sz="quarter" idx="11"/>
          </p:nvPr>
        </p:nvSpPr>
        <p:spPr/>
        <p:txBody>
          <a:bodyPr/>
          <a:lstStyle>
            <a:lvl1pPr>
              <a:defRPr/>
            </a:lvl1pPr>
          </a:lstStyle>
          <a:p>
            <a:endParaRPr lang="en-US" altLang="zh-TW"/>
          </a:p>
        </p:txBody>
      </p:sp>
      <p:sp>
        <p:nvSpPr>
          <p:cNvPr id="5" name="投影片編號版面配置區 4">
            <a:extLst>
              <a:ext uri="{FF2B5EF4-FFF2-40B4-BE49-F238E27FC236}">
                <a16:creationId xmlns:a16="http://schemas.microsoft.com/office/drawing/2014/main" id="{6B185215-BD9B-EFA9-0F8C-0F170BD9BB34}"/>
              </a:ext>
            </a:extLst>
          </p:cNvPr>
          <p:cNvSpPr>
            <a:spLocks noGrp="1"/>
          </p:cNvSpPr>
          <p:nvPr>
            <p:ph type="sldNum" sz="quarter" idx="12"/>
          </p:nvPr>
        </p:nvSpPr>
        <p:spPr/>
        <p:txBody>
          <a:bodyPr/>
          <a:lstStyle>
            <a:lvl1pPr>
              <a:defRPr/>
            </a:lvl1pPr>
          </a:lstStyle>
          <a:p>
            <a:fld id="{67B6D69F-46CD-4C96-B622-0FE908127ECC}" type="slidenum">
              <a:rPr lang="zh-TW" altLang="en-US"/>
              <a:pPr/>
              <a:t>‹#›</a:t>
            </a:fld>
            <a:endParaRPr lang="en-US" altLang="zh-TW"/>
          </a:p>
        </p:txBody>
      </p:sp>
    </p:spTree>
    <p:extLst>
      <p:ext uri="{BB962C8B-B14F-4D97-AF65-F5344CB8AC3E}">
        <p14:creationId xmlns:p14="http://schemas.microsoft.com/office/powerpoint/2010/main" val="35790568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BF00920E-BF28-CC6F-68B9-AAD7701BD658}"/>
              </a:ext>
            </a:extLst>
          </p:cNvPr>
          <p:cNvSpPr>
            <a:spLocks noGrp="1"/>
          </p:cNvSpPr>
          <p:nvPr>
            <p:ph type="dt" sz="half" idx="10"/>
          </p:nvPr>
        </p:nvSpPr>
        <p:spPr/>
        <p:txBody>
          <a:bodyPr/>
          <a:lstStyle>
            <a:lvl1pPr>
              <a:defRPr/>
            </a:lvl1pPr>
          </a:lstStyle>
          <a:p>
            <a:fld id="{B786B2E0-01AD-4C1B-BF71-A57A7B722758}" type="datetime1">
              <a:rPr lang="en-US" altLang="zh-TW"/>
              <a:pPr/>
              <a:t>4/2/2026</a:t>
            </a:fld>
            <a:endParaRPr lang="en-US" altLang="zh-TW"/>
          </a:p>
        </p:txBody>
      </p:sp>
      <p:sp>
        <p:nvSpPr>
          <p:cNvPr id="3" name="頁尾版面配置區 2">
            <a:extLst>
              <a:ext uri="{FF2B5EF4-FFF2-40B4-BE49-F238E27FC236}">
                <a16:creationId xmlns:a16="http://schemas.microsoft.com/office/drawing/2014/main" id="{D0189DEF-323E-03BB-0C87-DA3F52F7E7E8}"/>
              </a:ext>
            </a:extLst>
          </p:cNvPr>
          <p:cNvSpPr>
            <a:spLocks noGrp="1"/>
          </p:cNvSpPr>
          <p:nvPr>
            <p:ph type="ftr" sz="quarter" idx="11"/>
          </p:nvPr>
        </p:nvSpPr>
        <p:spPr/>
        <p:txBody>
          <a:bodyPr/>
          <a:lstStyle>
            <a:lvl1pPr>
              <a:defRPr/>
            </a:lvl1pPr>
          </a:lstStyle>
          <a:p>
            <a:endParaRPr lang="en-US" altLang="zh-TW"/>
          </a:p>
        </p:txBody>
      </p:sp>
      <p:sp>
        <p:nvSpPr>
          <p:cNvPr id="4" name="投影片編號版面配置區 3">
            <a:extLst>
              <a:ext uri="{FF2B5EF4-FFF2-40B4-BE49-F238E27FC236}">
                <a16:creationId xmlns:a16="http://schemas.microsoft.com/office/drawing/2014/main" id="{4DAE3043-CE38-D2A7-A827-8C93428A1CBC}"/>
              </a:ext>
            </a:extLst>
          </p:cNvPr>
          <p:cNvSpPr>
            <a:spLocks noGrp="1"/>
          </p:cNvSpPr>
          <p:nvPr>
            <p:ph type="sldNum" sz="quarter" idx="12"/>
          </p:nvPr>
        </p:nvSpPr>
        <p:spPr/>
        <p:txBody>
          <a:bodyPr/>
          <a:lstStyle>
            <a:lvl1pPr>
              <a:defRPr/>
            </a:lvl1pPr>
          </a:lstStyle>
          <a:p>
            <a:fld id="{ADC7C578-B705-491E-8E7F-63AA0A7E62AC}" type="slidenum">
              <a:rPr lang="zh-TW" altLang="en-US"/>
              <a:pPr/>
              <a:t>‹#›</a:t>
            </a:fld>
            <a:endParaRPr lang="en-US" altLang="zh-TW"/>
          </a:p>
        </p:txBody>
      </p:sp>
    </p:spTree>
    <p:extLst>
      <p:ext uri="{BB962C8B-B14F-4D97-AF65-F5344CB8AC3E}">
        <p14:creationId xmlns:p14="http://schemas.microsoft.com/office/powerpoint/2010/main" val="2808050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2B9D300-016D-DBFC-F0D3-D60BD504A7C4}"/>
              </a:ext>
            </a:extLst>
          </p:cNvPr>
          <p:cNvSpPr>
            <a:spLocks noGrp="1"/>
          </p:cNvSpPr>
          <p:nvPr>
            <p:ph type="title"/>
          </p:nvPr>
        </p:nvSpPr>
        <p:spPr>
          <a:xfrm>
            <a:off x="630238" y="457200"/>
            <a:ext cx="2949575" cy="1600200"/>
          </a:xfrm>
        </p:spPr>
        <p:txBody>
          <a:bodyPr anchor="b"/>
          <a:lstStyle>
            <a:lvl1pPr>
              <a:defRPr sz="3200"/>
            </a:lvl1pPr>
          </a:lstStyle>
          <a:p>
            <a:r>
              <a:rPr lang="zh-TW" altLang="en-US"/>
              <a:t>按一下以編輯母片標題樣式</a:t>
            </a:r>
          </a:p>
        </p:txBody>
      </p:sp>
      <p:sp>
        <p:nvSpPr>
          <p:cNvPr id="3" name="內容版面配置區 2">
            <a:extLst>
              <a:ext uri="{FF2B5EF4-FFF2-40B4-BE49-F238E27FC236}">
                <a16:creationId xmlns:a16="http://schemas.microsoft.com/office/drawing/2014/main" id="{407FBC1C-ADBA-985E-1F70-5F293FF81F57}"/>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a:extLst>
              <a:ext uri="{FF2B5EF4-FFF2-40B4-BE49-F238E27FC236}">
                <a16:creationId xmlns:a16="http://schemas.microsoft.com/office/drawing/2014/main" id="{EB9DF2EF-B25E-E4AE-F3AE-803FDD3F9D7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6C3623C9-76E5-918F-A331-A59A793693B6}"/>
              </a:ext>
            </a:extLst>
          </p:cNvPr>
          <p:cNvSpPr>
            <a:spLocks noGrp="1"/>
          </p:cNvSpPr>
          <p:nvPr>
            <p:ph type="dt" sz="half" idx="10"/>
          </p:nvPr>
        </p:nvSpPr>
        <p:spPr/>
        <p:txBody>
          <a:bodyPr/>
          <a:lstStyle>
            <a:lvl1pPr>
              <a:defRPr/>
            </a:lvl1pPr>
          </a:lstStyle>
          <a:p>
            <a:fld id="{B66415F9-6B8F-47DD-A1B8-D6485BCC6057}" type="datetime1">
              <a:rPr lang="en-US" altLang="zh-TW"/>
              <a:pPr/>
              <a:t>4/2/2026</a:t>
            </a:fld>
            <a:endParaRPr lang="en-US" altLang="zh-TW"/>
          </a:p>
        </p:txBody>
      </p:sp>
      <p:sp>
        <p:nvSpPr>
          <p:cNvPr id="6" name="頁尾版面配置區 5">
            <a:extLst>
              <a:ext uri="{FF2B5EF4-FFF2-40B4-BE49-F238E27FC236}">
                <a16:creationId xmlns:a16="http://schemas.microsoft.com/office/drawing/2014/main" id="{0B58434E-81EC-9974-D20D-3CDCEFC81C74}"/>
              </a:ext>
            </a:extLst>
          </p:cNvPr>
          <p:cNvSpPr>
            <a:spLocks noGrp="1"/>
          </p:cNvSpPr>
          <p:nvPr>
            <p:ph type="ftr" sz="quarter" idx="11"/>
          </p:nvPr>
        </p:nvSpPr>
        <p:spPr/>
        <p:txBody>
          <a:bodyPr/>
          <a:lstStyle>
            <a:lvl1pPr>
              <a:defRPr/>
            </a:lvl1pPr>
          </a:lstStyle>
          <a:p>
            <a:endParaRPr lang="en-US" altLang="zh-TW"/>
          </a:p>
        </p:txBody>
      </p:sp>
      <p:sp>
        <p:nvSpPr>
          <p:cNvPr id="7" name="投影片編號版面配置區 6">
            <a:extLst>
              <a:ext uri="{FF2B5EF4-FFF2-40B4-BE49-F238E27FC236}">
                <a16:creationId xmlns:a16="http://schemas.microsoft.com/office/drawing/2014/main" id="{5DE0002A-BD26-0DD2-0934-17D06BB33B67}"/>
              </a:ext>
            </a:extLst>
          </p:cNvPr>
          <p:cNvSpPr>
            <a:spLocks noGrp="1"/>
          </p:cNvSpPr>
          <p:nvPr>
            <p:ph type="sldNum" sz="quarter" idx="12"/>
          </p:nvPr>
        </p:nvSpPr>
        <p:spPr/>
        <p:txBody>
          <a:bodyPr/>
          <a:lstStyle>
            <a:lvl1pPr>
              <a:defRPr/>
            </a:lvl1pPr>
          </a:lstStyle>
          <a:p>
            <a:fld id="{6E3B0B83-6A06-44C7-B4EB-7C6DCFE4BD99}" type="slidenum">
              <a:rPr lang="zh-TW" altLang="en-US"/>
              <a:pPr/>
              <a:t>‹#›</a:t>
            </a:fld>
            <a:endParaRPr lang="en-US" altLang="zh-TW"/>
          </a:p>
        </p:txBody>
      </p:sp>
    </p:spTree>
    <p:extLst>
      <p:ext uri="{BB962C8B-B14F-4D97-AF65-F5344CB8AC3E}">
        <p14:creationId xmlns:p14="http://schemas.microsoft.com/office/powerpoint/2010/main" val="139268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3CA9524-272A-D250-B72C-B2DC08C70EB5}"/>
              </a:ext>
            </a:extLst>
          </p:cNvPr>
          <p:cNvSpPr>
            <a:spLocks noGrp="1"/>
          </p:cNvSpPr>
          <p:nvPr>
            <p:ph type="title"/>
          </p:nvPr>
        </p:nvSpPr>
        <p:spPr>
          <a:xfrm>
            <a:off x="630238" y="457200"/>
            <a:ext cx="2949575" cy="1600200"/>
          </a:xfrm>
        </p:spPr>
        <p:txBody>
          <a:bodyPr anchor="b"/>
          <a:lstStyle>
            <a:lvl1pPr>
              <a:defRPr sz="3200"/>
            </a:lvl1pPr>
          </a:lstStyle>
          <a:p>
            <a:r>
              <a:rPr lang="zh-TW" altLang="en-US"/>
              <a:t>按一下以編輯母片標題樣式</a:t>
            </a:r>
          </a:p>
        </p:txBody>
      </p:sp>
      <p:sp>
        <p:nvSpPr>
          <p:cNvPr id="3" name="圖片版面配置區 2">
            <a:extLst>
              <a:ext uri="{FF2B5EF4-FFF2-40B4-BE49-F238E27FC236}">
                <a16:creationId xmlns:a16="http://schemas.microsoft.com/office/drawing/2014/main" id="{CCCE59F6-8243-B247-E7EB-51F3C556FD74}"/>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a:extLst>
              <a:ext uri="{FF2B5EF4-FFF2-40B4-BE49-F238E27FC236}">
                <a16:creationId xmlns:a16="http://schemas.microsoft.com/office/drawing/2014/main" id="{35CF46DB-9559-82CB-A7FF-B5252F1223F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日期版面配置區 4">
            <a:extLst>
              <a:ext uri="{FF2B5EF4-FFF2-40B4-BE49-F238E27FC236}">
                <a16:creationId xmlns:a16="http://schemas.microsoft.com/office/drawing/2014/main" id="{FCFAA9CE-7939-2909-CD30-C85456F78741}"/>
              </a:ext>
            </a:extLst>
          </p:cNvPr>
          <p:cNvSpPr>
            <a:spLocks noGrp="1"/>
          </p:cNvSpPr>
          <p:nvPr>
            <p:ph type="dt" sz="half" idx="10"/>
          </p:nvPr>
        </p:nvSpPr>
        <p:spPr/>
        <p:txBody>
          <a:bodyPr/>
          <a:lstStyle>
            <a:lvl1pPr>
              <a:defRPr/>
            </a:lvl1pPr>
          </a:lstStyle>
          <a:p>
            <a:fld id="{E1404001-DA9C-4573-9FF5-74C845B752EA}" type="datetime1">
              <a:rPr lang="en-US" altLang="zh-TW"/>
              <a:pPr/>
              <a:t>4/2/2026</a:t>
            </a:fld>
            <a:endParaRPr lang="en-US" altLang="zh-TW"/>
          </a:p>
        </p:txBody>
      </p:sp>
      <p:sp>
        <p:nvSpPr>
          <p:cNvPr id="6" name="頁尾版面配置區 5">
            <a:extLst>
              <a:ext uri="{FF2B5EF4-FFF2-40B4-BE49-F238E27FC236}">
                <a16:creationId xmlns:a16="http://schemas.microsoft.com/office/drawing/2014/main" id="{9EE38634-CA8E-4E13-40E9-97D6E873C6C9}"/>
              </a:ext>
            </a:extLst>
          </p:cNvPr>
          <p:cNvSpPr>
            <a:spLocks noGrp="1"/>
          </p:cNvSpPr>
          <p:nvPr>
            <p:ph type="ftr" sz="quarter" idx="11"/>
          </p:nvPr>
        </p:nvSpPr>
        <p:spPr/>
        <p:txBody>
          <a:bodyPr/>
          <a:lstStyle>
            <a:lvl1pPr>
              <a:defRPr/>
            </a:lvl1pPr>
          </a:lstStyle>
          <a:p>
            <a:endParaRPr lang="en-US" altLang="zh-TW"/>
          </a:p>
        </p:txBody>
      </p:sp>
      <p:sp>
        <p:nvSpPr>
          <p:cNvPr id="7" name="投影片編號版面配置區 6">
            <a:extLst>
              <a:ext uri="{FF2B5EF4-FFF2-40B4-BE49-F238E27FC236}">
                <a16:creationId xmlns:a16="http://schemas.microsoft.com/office/drawing/2014/main" id="{AA049FA9-6557-39E8-61FE-4D53E3690B3A}"/>
              </a:ext>
            </a:extLst>
          </p:cNvPr>
          <p:cNvSpPr>
            <a:spLocks noGrp="1"/>
          </p:cNvSpPr>
          <p:nvPr>
            <p:ph type="sldNum" sz="quarter" idx="12"/>
          </p:nvPr>
        </p:nvSpPr>
        <p:spPr/>
        <p:txBody>
          <a:bodyPr/>
          <a:lstStyle>
            <a:lvl1pPr>
              <a:defRPr/>
            </a:lvl1pPr>
          </a:lstStyle>
          <a:p>
            <a:fld id="{6C4FC768-0BA0-4B6B-8553-B7FDE978C467}" type="slidenum">
              <a:rPr lang="zh-TW" altLang="en-US"/>
              <a:pPr/>
              <a:t>‹#›</a:t>
            </a:fld>
            <a:endParaRPr lang="en-US" altLang="zh-TW"/>
          </a:p>
        </p:txBody>
      </p:sp>
    </p:spTree>
    <p:extLst>
      <p:ext uri="{BB962C8B-B14F-4D97-AF65-F5344CB8AC3E}">
        <p14:creationId xmlns:p14="http://schemas.microsoft.com/office/powerpoint/2010/main" val="4170445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F378151-8021-C87B-21A0-DDF163CB789F}"/>
              </a:ext>
            </a:extLst>
          </p:cNvPr>
          <p:cNvSpPr>
            <a:spLocks noGrp="1"/>
          </p:cNvSpPr>
          <p:nvPr>
            <p:ph type="title"/>
          </p:nvPr>
        </p:nvSpPr>
        <p:spPr/>
        <p:txBody>
          <a:bodyPr/>
          <a:lstStyle/>
          <a:p>
            <a:r>
              <a:rPr lang="zh-TW" altLang="en-US"/>
              <a:t>按一下以編輯母片標題樣式</a:t>
            </a:r>
          </a:p>
        </p:txBody>
      </p:sp>
      <p:sp>
        <p:nvSpPr>
          <p:cNvPr id="3" name="直排文字版面配置區 2">
            <a:extLst>
              <a:ext uri="{FF2B5EF4-FFF2-40B4-BE49-F238E27FC236}">
                <a16:creationId xmlns:a16="http://schemas.microsoft.com/office/drawing/2014/main" id="{7637E732-764E-AC26-BF37-32CC40097D41}"/>
              </a:ext>
            </a:extLst>
          </p:cNvPr>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51C1A36B-C7B1-E091-6B80-28E2F00B1136}"/>
              </a:ext>
            </a:extLst>
          </p:cNvPr>
          <p:cNvSpPr>
            <a:spLocks noGrp="1"/>
          </p:cNvSpPr>
          <p:nvPr>
            <p:ph type="dt" sz="half" idx="10"/>
          </p:nvPr>
        </p:nvSpPr>
        <p:spPr/>
        <p:txBody>
          <a:bodyPr/>
          <a:lstStyle>
            <a:lvl1pPr>
              <a:defRPr/>
            </a:lvl1pPr>
          </a:lstStyle>
          <a:p>
            <a:fld id="{3B367CAF-D80F-4B10-9B49-8EBC6BAC1FC6}" type="datetime1">
              <a:rPr lang="en-US" altLang="zh-TW"/>
              <a:pPr/>
              <a:t>4/2/2026</a:t>
            </a:fld>
            <a:endParaRPr lang="en-US" altLang="zh-TW"/>
          </a:p>
        </p:txBody>
      </p:sp>
      <p:sp>
        <p:nvSpPr>
          <p:cNvPr id="5" name="頁尾版面配置區 4">
            <a:extLst>
              <a:ext uri="{FF2B5EF4-FFF2-40B4-BE49-F238E27FC236}">
                <a16:creationId xmlns:a16="http://schemas.microsoft.com/office/drawing/2014/main" id="{F7211155-BA6C-62A5-519F-B7C42A98BDAE}"/>
              </a:ext>
            </a:extLst>
          </p:cNvPr>
          <p:cNvSpPr>
            <a:spLocks noGrp="1"/>
          </p:cNvSpPr>
          <p:nvPr>
            <p:ph type="ftr" sz="quarter" idx="11"/>
          </p:nvPr>
        </p:nvSpPr>
        <p:spPr/>
        <p:txBody>
          <a:bodyPr/>
          <a:lstStyle>
            <a:lvl1pPr>
              <a:defRPr/>
            </a:lvl1pPr>
          </a:lstStyle>
          <a:p>
            <a:endParaRPr lang="en-US" altLang="zh-TW"/>
          </a:p>
        </p:txBody>
      </p:sp>
      <p:sp>
        <p:nvSpPr>
          <p:cNvPr id="6" name="投影片編號版面配置區 5">
            <a:extLst>
              <a:ext uri="{FF2B5EF4-FFF2-40B4-BE49-F238E27FC236}">
                <a16:creationId xmlns:a16="http://schemas.microsoft.com/office/drawing/2014/main" id="{8605E617-9179-1DCF-4522-25A2B52CE16E}"/>
              </a:ext>
            </a:extLst>
          </p:cNvPr>
          <p:cNvSpPr>
            <a:spLocks noGrp="1"/>
          </p:cNvSpPr>
          <p:nvPr>
            <p:ph type="sldNum" sz="quarter" idx="12"/>
          </p:nvPr>
        </p:nvSpPr>
        <p:spPr/>
        <p:txBody>
          <a:bodyPr/>
          <a:lstStyle>
            <a:lvl1pPr>
              <a:defRPr/>
            </a:lvl1pPr>
          </a:lstStyle>
          <a:p>
            <a:fld id="{B8CA673D-F4C5-47F5-9BAD-3667EC5A84A5}" type="slidenum">
              <a:rPr lang="zh-TW" altLang="en-US"/>
              <a:pPr/>
              <a:t>‹#›</a:t>
            </a:fld>
            <a:endParaRPr lang="en-US" altLang="zh-TW"/>
          </a:p>
        </p:txBody>
      </p:sp>
    </p:spTree>
    <p:extLst>
      <p:ext uri="{BB962C8B-B14F-4D97-AF65-F5344CB8AC3E}">
        <p14:creationId xmlns:p14="http://schemas.microsoft.com/office/powerpoint/2010/main" val="3320359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8999B085-D0DF-442A-8AF2-C1B26F6F9F96}"/>
              </a:ext>
            </a:extLst>
          </p:cNvPr>
          <p:cNvSpPr>
            <a:spLocks noGrp="1"/>
          </p:cNvSpPr>
          <p:nvPr>
            <p:ph type="title" orient="vert"/>
          </p:nvPr>
        </p:nvSpPr>
        <p:spPr>
          <a:xfrm>
            <a:off x="6629400" y="404813"/>
            <a:ext cx="2057400" cy="5721350"/>
          </a:xfrm>
        </p:spPr>
        <p:txBody>
          <a:bodyPr vert="eaVert"/>
          <a:lstStyle/>
          <a:p>
            <a:r>
              <a:rPr lang="zh-TW" altLang="en-US"/>
              <a:t>按一下以編輯母片標題樣式</a:t>
            </a:r>
          </a:p>
        </p:txBody>
      </p:sp>
      <p:sp>
        <p:nvSpPr>
          <p:cNvPr id="3" name="直排文字版面配置區 2">
            <a:extLst>
              <a:ext uri="{FF2B5EF4-FFF2-40B4-BE49-F238E27FC236}">
                <a16:creationId xmlns:a16="http://schemas.microsoft.com/office/drawing/2014/main" id="{F42A1605-227D-71D4-33AC-F8E4AC3AC09A}"/>
              </a:ext>
            </a:extLst>
          </p:cNvPr>
          <p:cNvSpPr>
            <a:spLocks noGrp="1"/>
          </p:cNvSpPr>
          <p:nvPr>
            <p:ph type="body" orient="vert" idx="1"/>
          </p:nvPr>
        </p:nvSpPr>
        <p:spPr>
          <a:xfrm>
            <a:off x="457200" y="404813"/>
            <a:ext cx="6019800" cy="5721350"/>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a:extLst>
              <a:ext uri="{FF2B5EF4-FFF2-40B4-BE49-F238E27FC236}">
                <a16:creationId xmlns:a16="http://schemas.microsoft.com/office/drawing/2014/main" id="{FC9C0AA7-5329-49DE-C6FF-A22A4A865CF2}"/>
              </a:ext>
            </a:extLst>
          </p:cNvPr>
          <p:cNvSpPr>
            <a:spLocks noGrp="1"/>
          </p:cNvSpPr>
          <p:nvPr>
            <p:ph type="dt" sz="half" idx="10"/>
          </p:nvPr>
        </p:nvSpPr>
        <p:spPr/>
        <p:txBody>
          <a:bodyPr/>
          <a:lstStyle>
            <a:lvl1pPr>
              <a:defRPr/>
            </a:lvl1pPr>
          </a:lstStyle>
          <a:p>
            <a:fld id="{94D29310-EE82-4EE7-8D4F-68DB88D6D37D}" type="datetime1">
              <a:rPr lang="en-US" altLang="zh-TW"/>
              <a:pPr/>
              <a:t>4/2/2026</a:t>
            </a:fld>
            <a:endParaRPr lang="en-US" altLang="zh-TW"/>
          </a:p>
        </p:txBody>
      </p:sp>
      <p:sp>
        <p:nvSpPr>
          <p:cNvPr id="5" name="頁尾版面配置區 4">
            <a:extLst>
              <a:ext uri="{FF2B5EF4-FFF2-40B4-BE49-F238E27FC236}">
                <a16:creationId xmlns:a16="http://schemas.microsoft.com/office/drawing/2014/main" id="{E42989F6-A451-C048-9CB6-250EBF47B959}"/>
              </a:ext>
            </a:extLst>
          </p:cNvPr>
          <p:cNvSpPr>
            <a:spLocks noGrp="1"/>
          </p:cNvSpPr>
          <p:nvPr>
            <p:ph type="ftr" sz="quarter" idx="11"/>
          </p:nvPr>
        </p:nvSpPr>
        <p:spPr/>
        <p:txBody>
          <a:bodyPr/>
          <a:lstStyle>
            <a:lvl1pPr>
              <a:defRPr/>
            </a:lvl1pPr>
          </a:lstStyle>
          <a:p>
            <a:endParaRPr lang="en-US" altLang="zh-TW"/>
          </a:p>
        </p:txBody>
      </p:sp>
      <p:sp>
        <p:nvSpPr>
          <p:cNvPr id="6" name="投影片編號版面配置區 5">
            <a:extLst>
              <a:ext uri="{FF2B5EF4-FFF2-40B4-BE49-F238E27FC236}">
                <a16:creationId xmlns:a16="http://schemas.microsoft.com/office/drawing/2014/main" id="{32DBFE4C-7582-AD42-04BC-2C739F30AB3E}"/>
              </a:ext>
            </a:extLst>
          </p:cNvPr>
          <p:cNvSpPr>
            <a:spLocks noGrp="1"/>
          </p:cNvSpPr>
          <p:nvPr>
            <p:ph type="sldNum" sz="quarter" idx="12"/>
          </p:nvPr>
        </p:nvSpPr>
        <p:spPr/>
        <p:txBody>
          <a:bodyPr/>
          <a:lstStyle>
            <a:lvl1pPr>
              <a:defRPr/>
            </a:lvl1pPr>
          </a:lstStyle>
          <a:p>
            <a:fld id="{9947760F-DB85-4A0E-9AD8-F21D8E25319A}" type="slidenum">
              <a:rPr lang="zh-TW" altLang="en-US"/>
              <a:pPr/>
              <a:t>‹#›</a:t>
            </a:fld>
            <a:endParaRPr lang="en-US" altLang="zh-TW"/>
          </a:p>
        </p:txBody>
      </p:sp>
    </p:spTree>
    <p:extLst>
      <p:ext uri="{BB962C8B-B14F-4D97-AF65-F5344CB8AC3E}">
        <p14:creationId xmlns:p14="http://schemas.microsoft.com/office/powerpoint/2010/main" val="24265559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標題及表格">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813FACF-B4A8-8807-AF77-73B06091E74F}"/>
              </a:ext>
            </a:extLst>
          </p:cNvPr>
          <p:cNvSpPr>
            <a:spLocks noGrp="1"/>
          </p:cNvSpPr>
          <p:nvPr>
            <p:ph type="title"/>
          </p:nvPr>
        </p:nvSpPr>
        <p:spPr>
          <a:xfrm>
            <a:off x="457200" y="404813"/>
            <a:ext cx="8229600" cy="1425575"/>
          </a:xfrm>
        </p:spPr>
        <p:txBody>
          <a:bodyPr/>
          <a:lstStyle/>
          <a:p>
            <a:r>
              <a:rPr lang="zh-TW" altLang="en-US"/>
              <a:t>按一下以編輯母片標題樣式</a:t>
            </a:r>
          </a:p>
        </p:txBody>
      </p:sp>
      <p:sp>
        <p:nvSpPr>
          <p:cNvPr id="3" name="表格版面配置區 2">
            <a:extLst>
              <a:ext uri="{FF2B5EF4-FFF2-40B4-BE49-F238E27FC236}">
                <a16:creationId xmlns:a16="http://schemas.microsoft.com/office/drawing/2014/main" id="{8E3B5F98-0CD1-586B-0F6E-E0784C72D450}"/>
              </a:ext>
            </a:extLst>
          </p:cNvPr>
          <p:cNvSpPr>
            <a:spLocks noGrp="1"/>
          </p:cNvSpPr>
          <p:nvPr>
            <p:ph type="tbl" idx="1"/>
          </p:nvPr>
        </p:nvSpPr>
        <p:spPr>
          <a:xfrm>
            <a:off x="457200" y="1844675"/>
            <a:ext cx="8229600" cy="4281488"/>
          </a:xfrm>
        </p:spPr>
        <p:txBody>
          <a:bodyPr/>
          <a:lstStyle/>
          <a:p>
            <a:endParaRPr lang="zh-TW" altLang="en-US"/>
          </a:p>
        </p:txBody>
      </p:sp>
      <p:sp>
        <p:nvSpPr>
          <p:cNvPr id="4" name="日期版面配置區 3">
            <a:extLst>
              <a:ext uri="{FF2B5EF4-FFF2-40B4-BE49-F238E27FC236}">
                <a16:creationId xmlns:a16="http://schemas.microsoft.com/office/drawing/2014/main" id="{35665C73-8990-9E09-1EFA-7C36339D49D0}"/>
              </a:ext>
            </a:extLst>
          </p:cNvPr>
          <p:cNvSpPr>
            <a:spLocks noGrp="1"/>
          </p:cNvSpPr>
          <p:nvPr>
            <p:ph type="dt" sz="half" idx="10"/>
          </p:nvPr>
        </p:nvSpPr>
        <p:spPr>
          <a:xfrm>
            <a:off x="457200" y="6245225"/>
            <a:ext cx="2133600" cy="476250"/>
          </a:xfrm>
        </p:spPr>
        <p:txBody>
          <a:bodyPr/>
          <a:lstStyle>
            <a:lvl1pPr>
              <a:defRPr/>
            </a:lvl1pPr>
          </a:lstStyle>
          <a:p>
            <a:fld id="{0BE550F7-DE89-4698-889D-7AF704A4ECAC}" type="datetime1">
              <a:rPr lang="en-US" altLang="zh-TW"/>
              <a:pPr/>
              <a:t>4/2/2026</a:t>
            </a:fld>
            <a:endParaRPr lang="en-US" altLang="zh-TW"/>
          </a:p>
        </p:txBody>
      </p:sp>
      <p:sp>
        <p:nvSpPr>
          <p:cNvPr id="5" name="頁尾版面配置區 4">
            <a:extLst>
              <a:ext uri="{FF2B5EF4-FFF2-40B4-BE49-F238E27FC236}">
                <a16:creationId xmlns:a16="http://schemas.microsoft.com/office/drawing/2014/main" id="{23BA3D32-5BCD-5090-7B26-CFE46F108763}"/>
              </a:ext>
            </a:extLst>
          </p:cNvPr>
          <p:cNvSpPr>
            <a:spLocks noGrp="1"/>
          </p:cNvSpPr>
          <p:nvPr>
            <p:ph type="ftr" sz="quarter" idx="11"/>
          </p:nvPr>
        </p:nvSpPr>
        <p:spPr>
          <a:xfrm>
            <a:off x="3124200" y="6245225"/>
            <a:ext cx="2895600" cy="476250"/>
          </a:xfrm>
        </p:spPr>
        <p:txBody>
          <a:bodyPr/>
          <a:lstStyle>
            <a:lvl1pPr>
              <a:defRPr/>
            </a:lvl1pPr>
          </a:lstStyle>
          <a:p>
            <a:endParaRPr lang="en-US" altLang="zh-TW"/>
          </a:p>
        </p:txBody>
      </p:sp>
      <p:sp>
        <p:nvSpPr>
          <p:cNvPr id="6" name="投影片編號版面配置區 5">
            <a:extLst>
              <a:ext uri="{FF2B5EF4-FFF2-40B4-BE49-F238E27FC236}">
                <a16:creationId xmlns:a16="http://schemas.microsoft.com/office/drawing/2014/main" id="{615AD96F-C37B-DC5B-4FBB-4F386B556185}"/>
              </a:ext>
            </a:extLst>
          </p:cNvPr>
          <p:cNvSpPr>
            <a:spLocks noGrp="1"/>
          </p:cNvSpPr>
          <p:nvPr>
            <p:ph type="sldNum" sz="quarter" idx="12"/>
          </p:nvPr>
        </p:nvSpPr>
        <p:spPr>
          <a:xfrm>
            <a:off x="7010400" y="6480175"/>
            <a:ext cx="2133600" cy="476250"/>
          </a:xfrm>
        </p:spPr>
        <p:txBody>
          <a:bodyPr/>
          <a:lstStyle>
            <a:lvl1pPr>
              <a:defRPr/>
            </a:lvl1pPr>
          </a:lstStyle>
          <a:p>
            <a:fld id="{72E3C9BF-C965-40D5-B98E-7870D287A30F}" type="slidenum">
              <a:rPr lang="zh-TW" altLang="en-US"/>
              <a:pPr/>
              <a:t>‹#›</a:t>
            </a:fld>
            <a:endParaRPr lang="en-US" altLang="zh-TW"/>
          </a:p>
        </p:txBody>
      </p:sp>
    </p:spTree>
    <p:extLst>
      <p:ext uri="{BB962C8B-B14F-4D97-AF65-F5344CB8AC3E}">
        <p14:creationId xmlns:p14="http://schemas.microsoft.com/office/powerpoint/2010/main" val="483275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0706" name="Picture 13" descr="署底(白透)">
            <a:extLst>
              <a:ext uri="{FF2B5EF4-FFF2-40B4-BE49-F238E27FC236}">
                <a16:creationId xmlns:a16="http://schemas.microsoft.com/office/drawing/2014/main" id="{F34A6386-8259-C308-77F7-7735F173D27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b="-23189"/>
          <a:stretch>
            <a:fillRect/>
          </a:stretch>
        </p:blipFill>
        <p:spPr bwMode="auto">
          <a:xfrm>
            <a:off x="0" y="404813"/>
            <a:ext cx="9144000" cy="496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0707" name="Picture 15">
            <a:extLst>
              <a:ext uri="{FF2B5EF4-FFF2-40B4-BE49-F238E27FC236}">
                <a16:creationId xmlns:a16="http://schemas.microsoft.com/office/drawing/2014/main" id="{4867B950-56C8-9837-38E2-F111EFA7E2F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3850" y="152400"/>
            <a:ext cx="701675"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9">
            <a:extLst>
              <a:ext uri="{FF2B5EF4-FFF2-40B4-BE49-F238E27FC236}">
                <a16:creationId xmlns:a16="http://schemas.microsoft.com/office/drawing/2014/main" id="{1C32DC8C-348B-E621-02A7-D8B85C78431A}"/>
              </a:ext>
            </a:extLst>
          </p:cNvPr>
          <p:cNvSpPr txBox="1">
            <a:spLocks noChangeArrowheads="1"/>
          </p:cNvSpPr>
          <p:nvPr/>
        </p:nvSpPr>
        <p:spPr bwMode="auto">
          <a:xfrm>
            <a:off x="1042988" y="333375"/>
            <a:ext cx="2160587" cy="304800"/>
          </a:xfrm>
          <a:prstGeom prst="rect">
            <a:avLst/>
          </a:prstGeom>
          <a:noFill/>
          <a:ln w="9525">
            <a:noFill/>
            <a:miter lim="800000"/>
            <a:headEnd/>
            <a:tailEnd/>
          </a:ln>
          <a:effectLst/>
        </p:spPr>
        <p:txBody>
          <a:bodyPr>
            <a:spAutoFit/>
          </a:bodyPr>
          <a:lstStyle/>
          <a:p>
            <a:pPr>
              <a:spcBef>
                <a:spcPct val="50000"/>
              </a:spcBef>
              <a:defRPr/>
            </a:pPr>
            <a:r>
              <a:rPr lang="zh-TW" altLang="en-US" sz="1400" b="0">
                <a:latin typeface="Times New Roman" pitchFamily="18" charset="0"/>
                <a:ea typeface="華康中圓體" pitchFamily="49" charset="-120"/>
              </a:rPr>
              <a:t>行政院衛生署</a:t>
            </a:r>
          </a:p>
        </p:txBody>
      </p:sp>
      <p:sp>
        <p:nvSpPr>
          <p:cNvPr id="578565" name="Rectangle 2">
            <a:extLst>
              <a:ext uri="{FF2B5EF4-FFF2-40B4-BE49-F238E27FC236}">
                <a16:creationId xmlns:a16="http://schemas.microsoft.com/office/drawing/2014/main" id="{ACB7A202-5688-2BA2-2415-DC3C5634AD4F}"/>
              </a:ext>
            </a:extLst>
          </p:cNvPr>
          <p:cNvSpPr>
            <a:spLocks noGrp="1" noChangeArrowheads="1"/>
          </p:cNvSpPr>
          <p:nvPr>
            <p:ph type="title"/>
          </p:nvPr>
        </p:nvSpPr>
        <p:spPr bwMode="auto">
          <a:xfrm>
            <a:off x="457200" y="404813"/>
            <a:ext cx="8229600" cy="14255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a:t>按一下以編輯母片標題樣式</a:t>
            </a:r>
          </a:p>
        </p:txBody>
      </p:sp>
      <p:sp>
        <p:nvSpPr>
          <p:cNvPr id="200710" name="Rectangle 3">
            <a:extLst>
              <a:ext uri="{FF2B5EF4-FFF2-40B4-BE49-F238E27FC236}">
                <a16:creationId xmlns:a16="http://schemas.microsoft.com/office/drawing/2014/main" id="{83FD7521-3C6F-BAC0-9480-F23ED6993162}"/>
              </a:ext>
            </a:extLst>
          </p:cNvPr>
          <p:cNvSpPr>
            <a:spLocks noGrp="1" noChangeArrowheads="1"/>
          </p:cNvSpPr>
          <p:nvPr>
            <p:ph type="body" idx="1"/>
          </p:nvPr>
        </p:nvSpPr>
        <p:spPr bwMode="auto">
          <a:xfrm>
            <a:off x="457200" y="1844675"/>
            <a:ext cx="8229600" cy="428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a:t>按一下以編輯母片</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16" name="Rectangle 4">
            <a:extLst>
              <a:ext uri="{FF2B5EF4-FFF2-40B4-BE49-F238E27FC236}">
                <a16:creationId xmlns:a16="http://schemas.microsoft.com/office/drawing/2014/main" id="{60B8A0B4-D71F-9D53-FD57-49C78BE197CC}"/>
              </a:ext>
            </a:extLst>
          </p:cNvPr>
          <p:cNvSpPr>
            <a:spLocks noGrp="1" noChangeArrowheads="1"/>
          </p:cNvSpPr>
          <p:nvPr>
            <p:ph type="dt" sz="half" idx="2"/>
          </p:nvPr>
        </p:nvSpPr>
        <p:spPr bwMode="auto">
          <a:xfrm>
            <a:off x="457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b="0">
                <a:latin typeface="+mn-lt"/>
                <a:ea typeface="新細明體" panose="02020500000000000000" pitchFamily="18" charset="-120"/>
              </a:defRPr>
            </a:lvl1pPr>
          </a:lstStyle>
          <a:p>
            <a:fld id="{EFE14FE3-414E-4260-82E4-6634A7B87DFE}" type="datetime1">
              <a:rPr lang="en-US" altLang="zh-TW"/>
              <a:pPr/>
              <a:t>4/2/2026</a:t>
            </a:fld>
            <a:endParaRPr lang="en-US" altLang="zh-TW"/>
          </a:p>
        </p:txBody>
      </p:sp>
      <p:sp>
        <p:nvSpPr>
          <p:cNvPr id="17" name="Rectangle 5">
            <a:extLst>
              <a:ext uri="{FF2B5EF4-FFF2-40B4-BE49-F238E27FC236}">
                <a16:creationId xmlns:a16="http://schemas.microsoft.com/office/drawing/2014/main" id="{F7CA3C75-B75A-2F61-235E-BE96494C4F2E}"/>
              </a:ext>
            </a:extLst>
          </p:cNvPr>
          <p:cNvSpPr>
            <a:spLocks noGrp="1" noChangeArrowheads="1"/>
          </p:cNvSpPr>
          <p:nvPr>
            <p:ph type="ftr" sz="quarter" idx="3"/>
          </p:nvPr>
        </p:nvSpPr>
        <p:spPr bwMode="auto">
          <a:xfrm>
            <a:off x="3124200" y="6245225"/>
            <a:ext cx="2895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ctr">
              <a:defRPr sz="1400" b="0">
                <a:latin typeface="+mn-lt"/>
                <a:ea typeface="新細明體" panose="02020500000000000000" pitchFamily="18" charset="-120"/>
              </a:defRPr>
            </a:lvl1pPr>
          </a:lstStyle>
          <a:p>
            <a:endParaRPr lang="en-US" altLang="zh-TW"/>
          </a:p>
        </p:txBody>
      </p:sp>
      <p:sp>
        <p:nvSpPr>
          <p:cNvPr id="200713" name="Rectangle 9">
            <a:extLst>
              <a:ext uri="{FF2B5EF4-FFF2-40B4-BE49-F238E27FC236}">
                <a16:creationId xmlns:a16="http://schemas.microsoft.com/office/drawing/2014/main" id="{ED39188F-607F-29B0-400D-462679AE4268}"/>
              </a:ext>
            </a:extLst>
          </p:cNvPr>
          <p:cNvSpPr>
            <a:spLocks noGrp="1" noChangeArrowheads="1"/>
          </p:cNvSpPr>
          <p:nvPr>
            <p:ph type="sldNum" sz="quarter" idx="4"/>
          </p:nvPr>
        </p:nvSpPr>
        <p:spPr bwMode="auto">
          <a:xfrm>
            <a:off x="7010400" y="648017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400">
                <a:latin typeface="+mn-lt"/>
                <a:ea typeface="新細明體" panose="02020500000000000000" pitchFamily="18" charset="-120"/>
              </a:defRPr>
            </a:lvl1pPr>
          </a:lstStyle>
          <a:p>
            <a:fld id="{84862071-D40D-409C-BCA9-863431C75542}" type="slidenum">
              <a:rPr lang="zh-TW" altLang="en-US"/>
              <a:pPr/>
              <a:t>‹#›</a:t>
            </a:fld>
            <a:endParaRPr lang="en-US" altLang="zh-TW"/>
          </a:p>
        </p:txBody>
      </p:sp>
    </p:spTree>
  </p:cSld>
  <p:clrMap bg1="lt1" tx1="dk1" bg2="lt2" tx2="dk2" accent1="accent1" accent2="accent2" accent3="accent3" accent4="accent4" accent5="accent5" accent6="accent6" hlink="hlink" folHlink="folHlink"/>
  <p:sldLayoutIdLst>
    <p:sldLayoutId id="2147485613" r:id="rId1"/>
    <p:sldLayoutId id="2147485614" r:id="rId2"/>
    <p:sldLayoutId id="2147485615" r:id="rId3"/>
    <p:sldLayoutId id="2147485616" r:id="rId4"/>
    <p:sldLayoutId id="2147485617" r:id="rId5"/>
    <p:sldLayoutId id="2147485618" r:id="rId6"/>
    <p:sldLayoutId id="2147485619" r:id="rId7"/>
    <p:sldLayoutId id="2147485620" r:id="rId8"/>
    <p:sldLayoutId id="2147485621" r:id="rId9"/>
    <p:sldLayoutId id="2147485622" r:id="rId10"/>
    <p:sldLayoutId id="2147485623" r:id="rId11"/>
    <p:sldLayoutId id="2147485624" r:id="rId12"/>
  </p:sldLayoutIdLst>
  <p:hf hdr="0" ftr="0" dt="0"/>
  <p:txStyles>
    <p:titleStyle>
      <a:lvl1pPr algn="ctr" rtl="0" fontAlgn="base">
        <a:spcBef>
          <a:spcPct val="0"/>
        </a:spcBef>
        <a:spcAft>
          <a:spcPct val="0"/>
        </a:spcAft>
        <a:defRPr kumimoji="1" sz="4400" b="1" kern="1200">
          <a:solidFill>
            <a:srgbClr val="FF0066"/>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2pPr>
      <a:lvl3pPr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3pPr>
      <a:lvl4pPr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4pPr>
      <a:lvl5pPr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5pPr>
      <a:lvl6pPr marL="457200"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6pPr>
      <a:lvl7pPr marL="914400"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7pPr>
      <a:lvl8pPr marL="1371600"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8pPr>
      <a:lvl9pPr marL="1828800" algn="ctr" rtl="0" fontAlgn="base">
        <a:spcBef>
          <a:spcPct val="0"/>
        </a:spcBef>
        <a:spcAft>
          <a:spcPct val="0"/>
        </a:spcAft>
        <a:defRPr kumimoji="1" sz="4400" b="1">
          <a:solidFill>
            <a:srgbClr val="FF0066"/>
          </a:solidFill>
          <a:effectLst>
            <a:outerShdw blurRad="38100" dist="38100" dir="2700000" algn="tl">
              <a:srgbClr val="C0C0C0"/>
            </a:outerShdw>
          </a:effectLst>
          <a:latin typeface="Arial Black" panose="020B0A04020102020204" pitchFamily="34" charset="0"/>
          <a:ea typeface="華康粗圓體" pitchFamily="49" charset="-120"/>
        </a:defRPr>
      </a:lvl9pPr>
    </p:titleStyle>
    <p:bodyStyle>
      <a:lvl1pPr marL="342900" indent="-342900" algn="l" rtl="0" fontAlgn="base">
        <a:spcBef>
          <a:spcPct val="20000"/>
        </a:spcBef>
        <a:spcAft>
          <a:spcPct val="0"/>
        </a:spcAft>
        <a:buSzPct val="80000"/>
        <a:buFont typeface="Wingdings" panose="05000000000000000000" pitchFamily="2" charset="2"/>
        <a:buChar char="u"/>
        <a:defRPr kumimoji="1" sz="3200" kern="1200">
          <a:solidFill>
            <a:srgbClr val="000066"/>
          </a:solidFill>
          <a:latin typeface="+mn-lt"/>
          <a:ea typeface="+mn-ea"/>
          <a:cs typeface="+mn-cs"/>
        </a:defRPr>
      </a:lvl1pPr>
      <a:lvl2pPr marL="742950" indent="-285750" algn="l" rtl="0" fontAlgn="base">
        <a:spcBef>
          <a:spcPct val="20000"/>
        </a:spcBef>
        <a:spcAft>
          <a:spcPct val="0"/>
        </a:spcAft>
        <a:buChar char="–"/>
        <a:defRPr kumimoji="1" sz="2800" kern="1200">
          <a:solidFill>
            <a:srgbClr val="000066"/>
          </a:solidFill>
          <a:latin typeface="+mn-lt"/>
          <a:ea typeface="+mn-ea"/>
          <a:cs typeface="+mn-cs"/>
        </a:defRPr>
      </a:lvl2pPr>
      <a:lvl3pPr marL="1143000" indent="-228600" algn="l" rtl="0" fontAlgn="base">
        <a:spcBef>
          <a:spcPct val="20000"/>
        </a:spcBef>
        <a:spcAft>
          <a:spcPct val="0"/>
        </a:spcAft>
        <a:buChar char="•"/>
        <a:defRPr kumimoji="1" sz="2400" kern="1200">
          <a:solidFill>
            <a:srgbClr val="000066"/>
          </a:solidFill>
          <a:latin typeface="+mn-lt"/>
          <a:ea typeface="+mn-ea"/>
          <a:cs typeface="+mn-cs"/>
        </a:defRPr>
      </a:lvl3pPr>
      <a:lvl4pPr marL="1600200" indent="-228600" algn="l" rtl="0" fontAlgn="base">
        <a:spcBef>
          <a:spcPct val="20000"/>
        </a:spcBef>
        <a:spcAft>
          <a:spcPct val="0"/>
        </a:spcAft>
        <a:buChar char="–"/>
        <a:defRPr kumimoji="1" sz="2000" kern="1200">
          <a:solidFill>
            <a:srgbClr val="000066"/>
          </a:solidFill>
          <a:latin typeface="+mn-lt"/>
          <a:ea typeface="+mn-ea"/>
          <a:cs typeface="+mn-cs"/>
        </a:defRPr>
      </a:lvl4pPr>
      <a:lvl5pPr marL="2057400" indent="-228600" algn="l" rtl="0" fontAlgn="base">
        <a:spcBef>
          <a:spcPct val="20000"/>
        </a:spcBef>
        <a:spcAft>
          <a:spcPct val="0"/>
        </a:spcAft>
        <a:buChar char="»"/>
        <a:defRPr kumimoji="1" sz="2000" kern="1200">
          <a:solidFill>
            <a:srgbClr val="0000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9298" name="Rectangle 2">
            <a:extLst>
              <a:ext uri="{FF2B5EF4-FFF2-40B4-BE49-F238E27FC236}">
                <a16:creationId xmlns:a16="http://schemas.microsoft.com/office/drawing/2014/main" id="{D0DB9BE1-7B10-C18A-4A71-28A31BAFA007}"/>
              </a:ext>
            </a:extLst>
          </p:cNvPr>
          <p:cNvSpPr>
            <a:spLocks noChangeArrowheads="1"/>
          </p:cNvSpPr>
          <p:nvPr/>
        </p:nvSpPr>
        <p:spPr bwMode="auto">
          <a:xfrm>
            <a:off x="1042988" y="2349500"/>
            <a:ext cx="7467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eaLnBrk="0" hangingPunct="0"/>
            <a:endParaRPr lang="zh-TW" altLang="en-US" sz="2400">
              <a:solidFill>
                <a:srgbClr val="000099"/>
              </a:solidFill>
              <a:latin typeface="華康中圓體" pitchFamily="49" charset="-120"/>
              <a:ea typeface="華康中圓體" pitchFamily="49" charset="-120"/>
            </a:endParaRPr>
          </a:p>
        </p:txBody>
      </p:sp>
      <p:sp>
        <p:nvSpPr>
          <p:cNvPr id="439299" name="Rectangle 3">
            <a:extLst>
              <a:ext uri="{FF2B5EF4-FFF2-40B4-BE49-F238E27FC236}">
                <a16:creationId xmlns:a16="http://schemas.microsoft.com/office/drawing/2014/main" id="{8AF13979-29BA-E142-42D4-2B0ABDE5EE64}"/>
              </a:ext>
            </a:extLst>
          </p:cNvPr>
          <p:cNvSpPr>
            <a:spLocks noGrp="1" noChangeArrowheads="1"/>
          </p:cNvSpPr>
          <p:nvPr>
            <p:ph type="subTitle" idx="1"/>
          </p:nvPr>
        </p:nvSpPr>
        <p:spPr>
          <a:xfrm>
            <a:off x="1371600" y="4437063"/>
            <a:ext cx="6400800" cy="1752600"/>
          </a:xfrm>
        </p:spPr>
        <p:txBody>
          <a:bodyPr/>
          <a:lstStyle/>
          <a:p>
            <a:r>
              <a:rPr lang="zh-TW" altLang="en-US">
                <a:latin typeface="標楷體" panose="03000509000000000000" pitchFamily="65" charset="-120"/>
                <a:ea typeface="標楷體" panose="03000509000000000000" pitchFamily="65" charset="-120"/>
              </a:rPr>
              <a:t>行政院衛生署</a:t>
            </a:r>
          </a:p>
          <a:p>
            <a:r>
              <a:rPr lang="en-US" altLang="zh-TW">
                <a:latin typeface="標楷體" panose="03000509000000000000" pitchFamily="65" charset="-120"/>
                <a:ea typeface="標楷體" panose="03000509000000000000" pitchFamily="65" charset="-120"/>
              </a:rPr>
              <a:t>100</a:t>
            </a:r>
            <a:r>
              <a:rPr lang="zh-TW" altLang="en-US">
                <a:latin typeface="標楷體" panose="03000509000000000000" pitchFamily="65" charset="-120"/>
                <a:ea typeface="標楷體" panose="03000509000000000000" pitchFamily="65" charset="-120"/>
              </a:rPr>
              <a:t>年</a:t>
            </a:r>
            <a:r>
              <a:rPr lang="en-US" altLang="zh-TW">
                <a:latin typeface="標楷體" panose="03000509000000000000" pitchFamily="65" charset="-120"/>
                <a:ea typeface="標楷體" panose="03000509000000000000" pitchFamily="65" charset="-120"/>
              </a:rPr>
              <a:t>1</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28</a:t>
            </a:r>
            <a:r>
              <a:rPr lang="zh-TW" altLang="en-US">
                <a:latin typeface="標楷體" panose="03000509000000000000" pitchFamily="65" charset="-120"/>
                <a:ea typeface="標楷體" panose="03000509000000000000" pitchFamily="65" charset="-120"/>
              </a:rPr>
              <a:t>日</a:t>
            </a:r>
            <a:endParaRPr lang="en-US" altLang="zh-TW">
              <a:latin typeface="標楷體" panose="03000509000000000000" pitchFamily="65" charset="-120"/>
              <a:ea typeface="標楷體" panose="03000509000000000000" pitchFamily="65" charset="-120"/>
            </a:endParaRPr>
          </a:p>
        </p:txBody>
      </p:sp>
      <p:sp>
        <p:nvSpPr>
          <p:cNvPr id="439303" name="Rectangle 7">
            <a:extLst>
              <a:ext uri="{FF2B5EF4-FFF2-40B4-BE49-F238E27FC236}">
                <a16:creationId xmlns:a16="http://schemas.microsoft.com/office/drawing/2014/main" id="{FC0E7C98-E94E-05CD-2E7F-9D8B8BC8F1B6}"/>
              </a:ext>
            </a:extLst>
          </p:cNvPr>
          <p:cNvSpPr>
            <a:spLocks noGrp="1" noChangeArrowheads="1"/>
          </p:cNvSpPr>
          <p:nvPr>
            <p:ph type="ctrTitle"/>
          </p:nvPr>
        </p:nvSpPr>
        <p:spPr>
          <a:xfrm>
            <a:off x="685800" y="2349500"/>
            <a:ext cx="7772400" cy="14700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sz="5400">
                <a:latin typeface="Arial" panose="020B0604020202020204" pitchFamily="34" charset="0"/>
                <a:ea typeface="標楷體" panose="03000509000000000000" pitchFamily="65" charset="-120"/>
              </a:rPr>
              <a:t>二代健保修法重點</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D7BC16D1-5F7D-3B02-DA18-B044C2C74ADF}"/>
              </a:ext>
            </a:extLst>
          </p:cNvPr>
          <p:cNvSpPr>
            <a:spLocks noGrp="1"/>
          </p:cNvSpPr>
          <p:nvPr>
            <p:ph type="sldNum" sz="quarter" idx="12"/>
          </p:nvPr>
        </p:nvSpPr>
        <p:spPr/>
        <p:txBody>
          <a:bodyPr/>
          <a:lstStyle/>
          <a:p>
            <a:fld id="{B33289ED-91DD-48BC-80E3-1434475D1357}" type="slidenum">
              <a:rPr lang="zh-TW" altLang="en-US"/>
              <a:pPr/>
              <a:t>2</a:t>
            </a:fld>
            <a:endParaRPr lang="en-US" altLang="zh-TW"/>
          </a:p>
        </p:txBody>
      </p:sp>
      <p:sp>
        <p:nvSpPr>
          <p:cNvPr id="559106" name="Rectangle 2">
            <a:extLst>
              <a:ext uri="{FF2B5EF4-FFF2-40B4-BE49-F238E27FC236}">
                <a16:creationId xmlns:a16="http://schemas.microsoft.com/office/drawing/2014/main" id="{BAE371F5-2351-D10C-5501-938ED608D78C}"/>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大綱</a:t>
            </a:r>
          </a:p>
        </p:txBody>
      </p:sp>
      <p:sp>
        <p:nvSpPr>
          <p:cNvPr id="559107" name="Rectangle 3">
            <a:extLst>
              <a:ext uri="{FF2B5EF4-FFF2-40B4-BE49-F238E27FC236}">
                <a16:creationId xmlns:a16="http://schemas.microsoft.com/office/drawing/2014/main" id="{665ABA36-B9CC-4395-90A1-92D486D2AFD6}"/>
              </a:ext>
            </a:extLst>
          </p:cNvPr>
          <p:cNvSpPr>
            <a:spLocks noGrp="1" noChangeArrowheads="1"/>
          </p:cNvSpPr>
          <p:nvPr>
            <p:ph type="body" idx="1"/>
          </p:nvPr>
        </p:nvSpPr>
        <p:spPr>
          <a:xfrm>
            <a:off x="1547813" y="1844675"/>
            <a:ext cx="6048375" cy="4281488"/>
          </a:xfrm>
        </p:spPr>
        <p:txBody>
          <a:bodyPr/>
          <a:lstStyle/>
          <a:p>
            <a:r>
              <a:rPr lang="zh-TW" altLang="en-US">
                <a:ea typeface="標楷體" panose="03000509000000000000" pitchFamily="65" charset="-120"/>
              </a:rPr>
              <a:t>二代健保修法過程</a:t>
            </a:r>
          </a:p>
          <a:p>
            <a:r>
              <a:rPr lang="zh-TW" altLang="en-US">
                <a:ea typeface="標楷體" panose="03000509000000000000" pitchFamily="65" charset="-120"/>
              </a:rPr>
              <a:t>二代健保之修法重點與效益</a:t>
            </a:r>
          </a:p>
          <a:p>
            <a:r>
              <a:rPr lang="zh-TW" altLang="en-US">
                <a:ea typeface="標楷體" panose="03000509000000000000" pitchFamily="65" charset="-120"/>
              </a:rPr>
              <a:t>二代健保保險費計算方式</a:t>
            </a:r>
          </a:p>
          <a:p>
            <a:r>
              <a:rPr lang="zh-TW" altLang="en-US">
                <a:ea typeface="標楷體" panose="03000509000000000000" pitchFamily="65" charset="-120"/>
              </a:rPr>
              <a:t>二代健保之實施日期</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2">
            <a:extLst>
              <a:ext uri="{FF2B5EF4-FFF2-40B4-BE49-F238E27FC236}">
                <a16:creationId xmlns:a16="http://schemas.microsoft.com/office/drawing/2014/main" id="{4B4589B8-3613-C8E3-B86E-E292CF6CB586}"/>
              </a:ext>
            </a:extLst>
          </p:cNvPr>
          <p:cNvSpPr>
            <a:spLocks noChangeArrowheads="1"/>
          </p:cNvSpPr>
          <p:nvPr>
            <p:ph type="ctr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二代健保修法過程</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647A0507-B981-AD63-11B9-0542F7744415}"/>
              </a:ext>
            </a:extLst>
          </p:cNvPr>
          <p:cNvSpPr>
            <a:spLocks noGrp="1"/>
          </p:cNvSpPr>
          <p:nvPr>
            <p:ph type="sldNum" sz="quarter" idx="12"/>
          </p:nvPr>
        </p:nvSpPr>
        <p:spPr/>
        <p:txBody>
          <a:bodyPr/>
          <a:lstStyle/>
          <a:p>
            <a:fld id="{3D7472DA-8877-4075-B741-5501122F5D98}" type="slidenum">
              <a:rPr lang="zh-TW" altLang="en-US"/>
              <a:pPr/>
              <a:t>4</a:t>
            </a:fld>
            <a:endParaRPr lang="en-US" altLang="zh-TW"/>
          </a:p>
        </p:txBody>
      </p:sp>
      <p:sp>
        <p:nvSpPr>
          <p:cNvPr id="557060" name="Rectangle 4">
            <a:extLst>
              <a:ext uri="{FF2B5EF4-FFF2-40B4-BE49-F238E27FC236}">
                <a16:creationId xmlns:a16="http://schemas.microsoft.com/office/drawing/2014/main" id="{8E8D8ACF-22A4-C2C5-6AD9-B2A8755EAD41}"/>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二代健保修法過程</a:t>
            </a:r>
            <a:r>
              <a:rPr lang="en-US" altLang="zh-TW" sz="1600">
                <a:latin typeface="標楷體" panose="03000509000000000000" pitchFamily="65" charset="-120"/>
                <a:ea typeface="標楷體" panose="03000509000000000000" pitchFamily="65" charset="-120"/>
              </a:rPr>
              <a:t>1/3</a:t>
            </a:r>
          </a:p>
        </p:txBody>
      </p:sp>
      <p:sp>
        <p:nvSpPr>
          <p:cNvPr id="557061" name="Rectangle 5">
            <a:extLst>
              <a:ext uri="{FF2B5EF4-FFF2-40B4-BE49-F238E27FC236}">
                <a16:creationId xmlns:a16="http://schemas.microsoft.com/office/drawing/2014/main" id="{233B4E04-D6CA-B916-AEE5-BD57C0604292}"/>
              </a:ext>
            </a:extLst>
          </p:cNvPr>
          <p:cNvSpPr>
            <a:spLocks noGrp="1" noChangeArrowheads="1"/>
          </p:cNvSpPr>
          <p:nvPr>
            <p:ph type="body" idx="1"/>
          </p:nvPr>
        </p:nvSpPr>
        <p:spPr>
          <a:xfrm>
            <a:off x="250825" y="1844675"/>
            <a:ext cx="8686800" cy="4281488"/>
          </a:xfrm>
        </p:spPr>
        <p:txBody>
          <a:bodyPr/>
          <a:lstStyle/>
          <a:p>
            <a:r>
              <a:rPr lang="en-US" altLang="zh-TW">
                <a:latin typeface="標楷體" panose="03000509000000000000" pitchFamily="65" charset="-120"/>
                <a:ea typeface="標楷體" panose="03000509000000000000" pitchFamily="65" charset="-120"/>
              </a:rPr>
              <a:t>99</a:t>
            </a:r>
            <a:r>
              <a:rPr lang="zh-TW" altLang="en-US">
                <a:latin typeface="標楷體" panose="03000509000000000000" pitchFamily="65" charset="-120"/>
                <a:ea typeface="標楷體" panose="03000509000000000000" pitchFamily="65" charset="-120"/>
              </a:rPr>
              <a:t>年</a:t>
            </a:r>
            <a:r>
              <a:rPr lang="en-US" altLang="zh-TW">
                <a:latin typeface="標楷體" panose="03000509000000000000" pitchFamily="65" charset="-120"/>
                <a:ea typeface="標楷體" panose="03000509000000000000" pitchFamily="65" charset="-120"/>
              </a:rPr>
              <a:t>4</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8</a:t>
            </a:r>
            <a:r>
              <a:rPr lang="zh-TW" altLang="en-US">
                <a:latin typeface="標楷體" panose="03000509000000000000" pitchFamily="65" charset="-120"/>
                <a:ea typeface="標楷體" panose="03000509000000000000" pitchFamily="65" charset="-120"/>
              </a:rPr>
              <a:t>日，行政院函請立法院審議；</a:t>
            </a:r>
            <a:r>
              <a:rPr lang="en-US" altLang="zh-TW">
                <a:latin typeface="標楷體" panose="03000509000000000000" pitchFamily="65" charset="-120"/>
                <a:ea typeface="標楷體" panose="03000509000000000000" pitchFamily="65" charset="-120"/>
              </a:rPr>
              <a:t>4</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16</a:t>
            </a:r>
            <a:r>
              <a:rPr lang="zh-TW" altLang="en-US">
                <a:latin typeface="標楷體" panose="03000509000000000000" pitchFamily="65" charset="-120"/>
                <a:ea typeface="標楷體" panose="03000509000000000000" pitchFamily="65" charset="-120"/>
              </a:rPr>
              <a:t>日，立法院完成一讀，交付衛環委員會審查。</a:t>
            </a:r>
          </a:p>
          <a:p>
            <a:r>
              <a:rPr lang="zh-TW" altLang="en-US">
                <a:latin typeface="標楷體" panose="03000509000000000000" pitchFamily="65" charset="-120"/>
                <a:ea typeface="標楷體" panose="03000509000000000000" pitchFamily="65" charset="-120"/>
              </a:rPr>
              <a:t>自</a:t>
            </a:r>
            <a:r>
              <a:rPr lang="en-US" altLang="zh-TW">
                <a:latin typeface="標楷體" panose="03000509000000000000" pitchFamily="65" charset="-120"/>
                <a:ea typeface="標楷體" panose="03000509000000000000" pitchFamily="65" charset="-120"/>
              </a:rPr>
              <a:t>4</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21</a:t>
            </a:r>
            <a:r>
              <a:rPr lang="zh-TW" altLang="en-US">
                <a:latin typeface="標楷體" panose="03000509000000000000" pitchFamily="65" charset="-120"/>
                <a:ea typeface="標楷體" panose="03000509000000000000" pitchFamily="65" charset="-120"/>
              </a:rPr>
              <a:t>日衛環委員會安排第一次公聽會起，共召開</a:t>
            </a:r>
            <a:r>
              <a:rPr lang="en-US" altLang="zh-TW">
                <a:latin typeface="標楷體" panose="03000509000000000000" pitchFamily="65" charset="-120"/>
                <a:ea typeface="標楷體" panose="03000509000000000000" pitchFamily="65" charset="-120"/>
              </a:rPr>
              <a:t>3</a:t>
            </a:r>
            <a:r>
              <a:rPr lang="zh-TW" altLang="en-US">
                <a:latin typeface="標楷體" panose="03000509000000000000" pitchFamily="65" charset="-120"/>
                <a:ea typeface="標楷體" panose="03000509000000000000" pitchFamily="65" charset="-120"/>
              </a:rPr>
              <a:t>次公聽會、進行</a:t>
            </a:r>
            <a:r>
              <a:rPr lang="en-US" altLang="zh-TW">
                <a:latin typeface="標楷體" panose="03000509000000000000" pitchFamily="65" charset="-120"/>
                <a:ea typeface="標楷體" panose="03000509000000000000" pitchFamily="65" charset="-120"/>
              </a:rPr>
              <a:t>1</a:t>
            </a:r>
            <a:r>
              <a:rPr lang="zh-TW" altLang="en-US">
                <a:latin typeface="標楷體" panose="03000509000000000000" pitchFamily="65" charset="-120"/>
                <a:ea typeface="標楷體" panose="03000509000000000000" pitchFamily="65" charset="-120"/>
              </a:rPr>
              <a:t>次報告及詢答、</a:t>
            </a:r>
            <a:r>
              <a:rPr lang="en-US" altLang="zh-TW">
                <a:latin typeface="標楷體" panose="03000509000000000000" pitchFamily="65" charset="-120"/>
                <a:ea typeface="標楷體" panose="03000509000000000000" pitchFamily="65" charset="-120"/>
              </a:rPr>
              <a:t>1</a:t>
            </a:r>
            <a:r>
              <a:rPr lang="zh-TW" altLang="en-US">
                <a:latin typeface="標楷體" panose="03000509000000000000" pitchFamily="65" charset="-120"/>
                <a:ea typeface="標楷體" panose="03000509000000000000" pitchFamily="65" charset="-120"/>
              </a:rPr>
              <a:t>次專案報告、</a:t>
            </a:r>
            <a:r>
              <a:rPr lang="en-US" altLang="zh-TW">
                <a:latin typeface="標楷體" panose="03000509000000000000" pitchFamily="65" charset="-120"/>
                <a:ea typeface="標楷體" panose="03000509000000000000" pitchFamily="65" charset="-120"/>
              </a:rPr>
              <a:t>8</a:t>
            </a:r>
            <a:r>
              <a:rPr lang="zh-TW" altLang="en-US">
                <a:latin typeface="標楷體" panose="03000509000000000000" pitchFamily="65" charset="-120"/>
                <a:ea typeface="標楷體" panose="03000509000000000000" pitchFamily="65" charset="-120"/>
              </a:rPr>
              <a:t>次逐條審查會議，</a:t>
            </a:r>
            <a:r>
              <a:rPr lang="en-US" altLang="zh-TW">
                <a:latin typeface="標楷體" panose="03000509000000000000" pitchFamily="65" charset="-120"/>
                <a:ea typeface="標楷體" panose="03000509000000000000" pitchFamily="65" charset="-120"/>
              </a:rPr>
              <a:t>5</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20</a:t>
            </a:r>
            <a:r>
              <a:rPr lang="zh-TW" altLang="en-US">
                <a:latin typeface="標楷體" panose="03000509000000000000" pitchFamily="65" charset="-120"/>
                <a:ea typeface="標楷體" panose="03000509000000000000" pitchFamily="65" charset="-120"/>
              </a:rPr>
              <a:t>日完成二輪逐條審查；該會並作成決議，院會討論本案前，需經黨團協商。</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896E7510-AB63-98E3-BBB7-0AC7C60A9BDF}"/>
              </a:ext>
            </a:extLst>
          </p:cNvPr>
          <p:cNvSpPr>
            <a:spLocks noGrp="1"/>
          </p:cNvSpPr>
          <p:nvPr>
            <p:ph type="sldNum" sz="quarter" idx="12"/>
          </p:nvPr>
        </p:nvSpPr>
        <p:spPr/>
        <p:txBody>
          <a:bodyPr/>
          <a:lstStyle/>
          <a:p>
            <a:fld id="{0493554D-F81A-4124-A299-046BF9CF6965}" type="slidenum">
              <a:rPr lang="zh-TW" altLang="en-US"/>
              <a:pPr/>
              <a:t>5</a:t>
            </a:fld>
            <a:endParaRPr lang="en-US" altLang="zh-TW"/>
          </a:p>
        </p:txBody>
      </p:sp>
      <p:sp>
        <p:nvSpPr>
          <p:cNvPr id="558082" name="Rectangle 2">
            <a:extLst>
              <a:ext uri="{FF2B5EF4-FFF2-40B4-BE49-F238E27FC236}">
                <a16:creationId xmlns:a16="http://schemas.microsoft.com/office/drawing/2014/main" id="{266D2D62-B50E-FE7B-0223-F91206308482}"/>
              </a:ext>
            </a:extLst>
          </p:cNvPr>
          <p:cNvSpPr>
            <a:spLocks noChangeArrowheads="1"/>
          </p:cNvSpPr>
          <p:nvPr>
            <p:ph type="title"/>
          </p:nvPr>
        </p:nvSpPr>
        <p:spPr>
          <a:xfrm>
            <a:off x="468313" y="404813"/>
            <a:ext cx="8229600" cy="8636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二代健保修法過程</a:t>
            </a:r>
            <a:r>
              <a:rPr lang="en-US" altLang="zh-TW" sz="1800">
                <a:latin typeface="標楷體" panose="03000509000000000000" pitchFamily="65" charset="-120"/>
                <a:ea typeface="標楷體" panose="03000509000000000000" pitchFamily="65" charset="-120"/>
              </a:rPr>
              <a:t>2/3</a:t>
            </a:r>
          </a:p>
        </p:txBody>
      </p:sp>
      <p:sp>
        <p:nvSpPr>
          <p:cNvPr id="558083" name="Rectangle 3">
            <a:extLst>
              <a:ext uri="{FF2B5EF4-FFF2-40B4-BE49-F238E27FC236}">
                <a16:creationId xmlns:a16="http://schemas.microsoft.com/office/drawing/2014/main" id="{1C53BF87-6237-C08F-1097-2538A14530D3}"/>
              </a:ext>
            </a:extLst>
          </p:cNvPr>
          <p:cNvSpPr>
            <a:spLocks noGrp="1" noChangeArrowheads="1"/>
          </p:cNvSpPr>
          <p:nvPr>
            <p:ph type="body" idx="1"/>
          </p:nvPr>
        </p:nvSpPr>
        <p:spPr>
          <a:xfrm>
            <a:off x="323850" y="1312863"/>
            <a:ext cx="8820150" cy="5545137"/>
          </a:xfrm>
        </p:spPr>
        <p:txBody>
          <a:bodyPr/>
          <a:lstStyle/>
          <a:p>
            <a:pPr>
              <a:lnSpc>
                <a:spcPct val="85000"/>
              </a:lnSpc>
            </a:pPr>
            <a:r>
              <a:rPr lang="zh-TW" altLang="en-US">
                <a:latin typeface="標楷體" panose="03000509000000000000" pitchFamily="65" charset="-120"/>
                <a:ea typeface="標楷體" panose="03000509000000000000" pitchFamily="65" charset="-120"/>
              </a:rPr>
              <a:t>立法院王院長於</a:t>
            </a:r>
            <a:r>
              <a:rPr lang="en-US" altLang="zh-TW">
                <a:latin typeface="標楷體" panose="03000509000000000000" pitchFamily="65" charset="-120"/>
                <a:ea typeface="標楷體" panose="03000509000000000000" pitchFamily="65" charset="-120"/>
              </a:rPr>
              <a:t>8</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23</a:t>
            </a:r>
            <a:r>
              <a:rPr lang="zh-TW" altLang="en-US">
                <a:latin typeface="標楷體" panose="03000509000000000000" pitchFamily="65" charset="-120"/>
                <a:ea typeface="標楷體" panose="03000509000000000000" pitchFamily="65" charset="-120"/>
              </a:rPr>
              <a:t>日邀集朝野黨團進行協商，協商結論為，將健保法修正草案列為下會期（第六會期）最優先法案，並於</a:t>
            </a:r>
            <a:r>
              <a:rPr lang="en-US" altLang="zh-TW">
                <a:latin typeface="標楷體" panose="03000509000000000000" pitchFamily="65" charset="-120"/>
                <a:ea typeface="標楷體" panose="03000509000000000000" pitchFamily="65" charset="-120"/>
              </a:rPr>
              <a:t>12</a:t>
            </a:r>
            <a:r>
              <a:rPr lang="zh-TW" altLang="en-US">
                <a:latin typeface="標楷體" panose="03000509000000000000" pitchFamily="65" charset="-120"/>
                <a:ea typeface="標楷體" panose="03000509000000000000" pitchFamily="65" charset="-120"/>
              </a:rPr>
              <a:t>月</a:t>
            </a:r>
            <a:r>
              <a:rPr lang="en-US" altLang="zh-TW">
                <a:latin typeface="標楷體" panose="03000509000000000000" pitchFamily="65" charset="-120"/>
                <a:ea typeface="標楷體" panose="03000509000000000000" pitchFamily="65" charset="-120"/>
              </a:rPr>
              <a:t>3</a:t>
            </a:r>
            <a:r>
              <a:rPr lang="zh-TW" altLang="en-US">
                <a:latin typeface="標楷體" panose="03000509000000000000" pitchFamily="65" charset="-120"/>
                <a:ea typeface="標楷體" panose="03000509000000000000" pitchFamily="65" charset="-120"/>
              </a:rPr>
              <a:t>日及</a:t>
            </a:r>
            <a:r>
              <a:rPr lang="en-US" altLang="zh-TW">
                <a:latin typeface="標楷體" panose="03000509000000000000" pitchFamily="65" charset="-120"/>
                <a:ea typeface="標楷體" panose="03000509000000000000" pitchFamily="65" charset="-120"/>
              </a:rPr>
              <a:t>7</a:t>
            </a:r>
            <a:r>
              <a:rPr lang="zh-TW" altLang="en-US">
                <a:latin typeface="標楷體" panose="03000509000000000000" pitchFamily="65" charset="-120"/>
                <a:ea typeface="標楷體" panose="03000509000000000000" pitchFamily="65" charset="-120"/>
              </a:rPr>
              <a:t>日院會完成立法程序。</a:t>
            </a:r>
          </a:p>
          <a:p>
            <a:pPr>
              <a:lnSpc>
                <a:spcPct val="85000"/>
              </a:lnSpc>
            </a:pPr>
            <a:r>
              <a:rPr lang="zh-TW" altLang="en-US">
                <a:latin typeface="標楷體" panose="03000509000000000000" pitchFamily="65" charset="-120"/>
                <a:ea typeface="標楷體" panose="03000509000000000000" pitchFamily="65" charset="-120"/>
              </a:rPr>
              <a:t>為期立法順利，本署於</a:t>
            </a:r>
            <a:r>
              <a:rPr lang="en-US" altLang="zh-TW">
                <a:latin typeface="標楷體" panose="03000509000000000000" pitchFamily="65" charset="-120"/>
                <a:ea typeface="標楷體" panose="03000509000000000000" pitchFamily="65" charset="-120"/>
              </a:rPr>
              <a:t>9</a:t>
            </a:r>
            <a:r>
              <a:rPr lang="zh-TW" altLang="en-US">
                <a:latin typeface="標楷體" panose="03000509000000000000" pitchFamily="65" charset="-120"/>
                <a:ea typeface="標楷體" panose="03000509000000000000" pitchFamily="65" charset="-120"/>
              </a:rPr>
              <a:t>月起，於北、中、南各地，分以</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差額負擔」、</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費基內涵」</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藥價問題」及</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保費新制」為主題辦理溝通說明會；楊麗環、黃義交、黃淑英及劉建國等四位立委亦於此期間分以「家戶總所得與費率」、「差額負擔」、「藥價、藥價差與藥品支出目標 」、「資訊公開」及「監理會組成與運作」為題共同召開公聽會。</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8F4EB303-1D6C-73E7-8422-11B6D14730A2}"/>
              </a:ext>
            </a:extLst>
          </p:cNvPr>
          <p:cNvSpPr>
            <a:spLocks noGrp="1"/>
          </p:cNvSpPr>
          <p:nvPr>
            <p:ph type="sldNum" sz="quarter" idx="12"/>
          </p:nvPr>
        </p:nvSpPr>
        <p:spPr/>
        <p:txBody>
          <a:bodyPr/>
          <a:lstStyle/>
          <a:p>
            <a:fld id="{AC65F4C8-6AB8-4E25-B1F7-D7FB90A3432D}" type="slidenum">
              <a:rPr lang="zh-TW" altLang="en-US"/>
              <a:pPr/>
              <a:t>6</a:t>
            </a:fld>
            <a:endParaRPr lang="en-US" altLang="zh-TW"/>
          </a:p>
        </p:txBody>
      </p:sp>
      <p:sp>
        <p:nvSpPr>
          <p:cNvPr id="553986" name="Rectangle 2">
            <a:extLst>
              <a:ext uri="{FF2B5EF4-FFF2-40B4-BE49-F238E27FC236}">
                <a16:creationId xmlns:a16="http://schemas.microsoft.com/office/drawing/2014/main" id="{3D49ACF0-ED9E-8C98-6BF5-34E6D9221ECC}"/>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二代健保修法過程</a:t>
            </a:r>
            <a:r>
              <a:rPr lang="en-US" altLang="zh-TW" sz="1800">
                <a:latin typeface="標楷體" panose="03000509000000000000" pitchFamily="65" charset="-120"/>
                <a:ea typeface="標楷體" panose="03000509000000000000" pitchFamily="65" charset="-120"/>
              </a:rPr>
              <a:t>3/3</a:t>
            </a:r>
            <a:endParaRPr lang="zh-TW" altLang="en-US" sz="1800">
              <a:latin typeface="標楷體" panose="03000509000000000000" pitchFamily="65" charset="-120"/>
              <a:ea typeface="標楷體" panose="03000509000000000000" pitchFamily="65" charset="-120"/>
            </a:endParaRPr>
          </a:p>
        </p:txBody>
      </p:sp>
      <p:sp>
        <p:nvSpPr>
          <p:cNvPr id="553987" name="Rectangle 3">
            <a:extLst>
              <a:ext uri="{FF2B5EF4-FFF2-40B4-BE49-F238E27FC236}">
                <a16:creationId xmlns:a16="http://schemas.microsoft.com/office/drawing/2014/main" id="{A05CB399-DAE1-F265-BFB1-B89A5F79A0C0}"/>
              </a:ext>
            </a:extLst>
          </p:cNvPr>
          <p:cNvSpPr>
            <a:spLocks noGrp="1" noChangeArrowheads="1"/>
          </p:cNvSpPr>
          <p:nvPr>
            <p:ph type="body" idx="1"/>
          </p:nvPr>
        </p:nvSpPr>
        <p:spPr>
          <a:xfrm>
            <a:off x="250825" y="1557338"/>
            <a:ext cx="8686800" cy="4824412"/>
          </a:xfrm>
        </p:spPr>
        <p:txBody>
          <a:bodyPr/>
          <a:lstStyle/>
          <a:p>
            <a:pPr>
              <a:lnSpc>
                <a:spcPct val="90000"/>
              </a:lnSpc>
            </a:pPr>
            <a:r>
              <a:rPr lang="zh-TW" altLang="en-US" sz="2800">
                <a:latin typeface="標楷體" panose="03000509000000000000" pitchFamily="65" charset="-120"/>
                <a:ea typeface="標楷體" panose="03000509000000000000" pitchFamily="65" charset="-120"/>
              </a:rPr>
              <a:t>因立法院許多委員認為二代健保保費新制（家戶總所得）架構於綜合所得稅之基礎，可能發生扣繳及結算程序繁複、行政成本龐大、結算時點延宕、家戶狀況變動頻繁、財源較不穩定等節，為減少對民眾之影響並考量可行性，建議維持現行計費模式，但擴大費基計收補充保險費，其餘議題則維持審查或協商共識。</a:t>
            </a:r>
          </a:p>
          <a:p>
            <a:pPr>
              <a:lnSpc>
                <a:spcPct val="90000"/>
              </a:lnSpc>
            </a:pPr>
            <a:r>
              <a:rPr lang="zh-TW" altLang="en-US" sz="2800">
                <a:latin typeface="標楷體" panose="03000509000000000000" pitchFamily="65" charset="-120"/>
                <a:ea typeface="標楷體" panose="03000509000000000000" pitchFamily="65" charset="-120"/>
              </a:rPr>
              <a:t>經行政、立法部門於</a:t>
            </a:r>
            <a:r>
              <a:rPr lang="en-US" altLang="zh-TW" sz="2800">
                <a:latin typeface="標楷體" panose="03000509000000000000" pitchFamily="65" charset="-120"/>
                <a:ea typeface="標楷體" panose="03000509000000000000" pitchFamily="65" charset="-120"/>
              </a:rPr>
              <a:t>99</a:t>
            </a:r>
            <a:r>
              <a:rPr lang="zh-TW" altLang="en-US" sz="2800">
                <a:latin typeface="標楷體" panose="03000509000000000000" pitchFamily="65" charset="-120"/>
                <a:ea typeface="標楷體" panose="03000509000000000000" pitchFamily="65" charset="-120"/>
              </a:rPr>
              <a:t>年</a:t>
            </a:r>
            <a:r>
              <a:rPr lang="en-US" altLang="zh-TW" sz="2800">
                <a:latin typeface="標楷體" panose="03000509000000000000" pitchFamily="65" charset="-120"/>
                <a:ea typeface="標楷體" panose="03000509000000000000" pitchFamily="65" charset="-120"/>
              </a:rPr>
              <a:t>12</a:t>
            </a:r>
            <a:r>
              <a:rPr lang="zh-TW" altLang="en-US" sz="2800">
                <a:latin typeface="標楷體" panose="03000509000000000000" pitchFamily="65" charset="-120"/>
                <a:ea typeface="標楷體" panose="03000509000000000000" pitchFamily="65" charset="-120"/>
              </a:rPr>
              <a:t>月</a:t>
            </a:r>
            <a:r>
              <a:rPr lang="en-US" altLang="zh-TW" sz="2800">
                <a:latin typeface="標楷體" panose="03000509000000000000" pitchFamily="65" charset="-120"/>
                <a:ea typeface="標楷體" panose="03000509000000000000" pitchFamily="65" charset="-120"/>
              </a:rPr>
              <a:t>9</a:t>
            </a:r>
            <a:r>
              <a:rPr lang="zh-TW" altLang="en-US" sz="2800">
                <a:latin typeface="標楷體" panose="03000509000000000000" pitchFamily="65" charset="-120"/>
                <a:ea typeface="標楷體" panose="03000509000000000000" pitchFamily="65" charset="-120"/>
              </a:rPr>
              <a:t>日至</a:t>
            </a:r>
            <a:r>
              <a:rPr lang="en-US" altLang="zh-TW" sz="2800">
                <a:latin typeface="標楷體" panose="03000509000000000000" pitchFamily="65" charset="-120"/>
                <a:ea typeface="標楷體" panose="03000509000000000000" pitchFamily="65" charset="-120"/>
              </a:rPr>
              <a:t>17</a:t>
            </a:r>
            <a:r>
              <a:rPr lang="zh-TW" altLang="en-US" sz="2800">
                <a:latin typeface="標楷體" panose="03000509000000000000" pitchFamily="65" charset="-120"/>
                <a:ea typeface="標楷體" panose="03000509000000000000" pitchFamily="65" charset="-120"/>
              </a:rPr>
              <a:t>日間，密集研商後，依據立法部門之建議，提出二代健保再修正案，並於</a:t>
            </a:r>
            <a:r>
              <a:rPr lang="en-US" altLang="zh-TW" sz="2800">
                <a:latin typeface="標楷體" panose="03000509000000000000" pitchFamily="65" charset="-120"/>
                <a:ea typeface="標楷體" panose="03000509000000000000" pitchFamily="65" charset="-120"/>
              </a:rPr>
              <a:t>99</a:t>
            </a:r>
            <a:r>
              <a:rPr lang="zh-TW" altLang="en-US" sz="2800">
                <a:latin typeface="標楷體" panose="03000509000000000000" pitchFamily="65" charset="-120"/>
                <a:ea typeface="標楷體" panose="03000509000000000000" pitchFamily="65" charset="-120"/>
              </a:rPr>
              <a:t>年</a:t>
            </a:r>
            <a:r>
              <a:rPr lang="en-US" altLang="zh-TW" sz="2800">
                <a:latin typeface="標楷體" panose="03000509000000000000" pitchFamily="65" charset="-120"/>
                <a:ea typeface="標楷體" panose="03000509000000000000" pitchFamily="65" charset="-120"/>
              </a:rPr>
              <a:t>12</a:t>
            </a:r>
            <a:r>
              <a:rPr lang="zh-TW" altLang="en-US" sz="2800">
                <a:latin typeface="標楷體" panose="03000509000000000000" pitchFamily="65" charset="-120"/>
                <a:ea typeface="標楷體" panose="03000509000000000000" pitchFamily="65" charset="-120"/>
              </a:rPr>
              <a:t>月</a:t>
            </a:r>
            <a:r>
              <a:rPr lang="en-US" altLang="zh-TW" sz="2800">
                <a:latin typeface="標楷體" panose="03000509000000000000" pitchFamily="65" charset="-120"/>
                <a:ea typeface="標楷體" panose="03000509000000000000" pitchFamily="65" charset="-120"/>
              </a:rPr>
              <a:t>24</a:t>
            </a:r>
            <a:r>
              <a:rPr lang="zh-TW" altLang="en-US" sz="2800">
                <a:latin typeface="標楷體" panose="03000509000000000000" pitchFamily="65" charset="-120"/>
                <a:ea typeface="標楷體" panose="03000509000000000000" pitchFamily="65" charset="-120"/>
              </a:rPr>
              <a:t>日召開公開說明會，向各界說明，後經執政黨立法院黨團採納並提出修正動議，於</a:t>
            </a:r>
            <a:r>
              <a:rPr lang="en-US" altLang="zh-TW" sz="2800">
                <a:latin typeface="標楷體" panose="03000509000000000000" pitchFamily="65" charset="-120"/>
                <a:ea typeface="標楷體" panose="03000509000000000000" pitchFamily="65" charset="-120"/>
              </a:rPr>
              <a:t>100</a:t>
            </a:r>
            <a:r>
              <a:rPr lang="zh-TW" altLang="en-US" sz="2800">
                <a:latin typeface="標楷體" panose="03000509000000000000" pitchFamily="65" charset="-120"/>
                <a:ea typeface="標楷體" panose="03000509000000000000" pitchFamily="65" charset="-120"/>
              </a:rPr>
              <a:t>年</a:t>
            </a:r>
            <a:r>
              <a:rPr lang="en-US" altLang="zh-TW" sz="2800">
                <a:latin typeface="標楷體" panose="03000509000000000000" pitchFamily="65" charset="-120"/>
                <a:ea typeface="標楷體" panose="03000509000000000000" pitchFamily="65" charset="-120"/>
              </a:rPr>
              <a:t>1</a:t>
            </a:r>
            <a:r>
              <a:rPr lang="zh-TW" altLang="en-US" sz="2800">
                <a:latin typeface="標楷體" panose="03000509000000000000" pitchFamily="65" charset="-120"/>
                <a:ea typeface="標楷體" panose="03000509000000000000" pitchFamily="65" charset="-120"/>
              </a:rPr>
              <a:t>月</a:t>
            </a:r>
            <a:r>
              <a:rPr lang="en-US" altLang="zh-TW" sz="2800">
                <a:latin typeface="標楷體" panose="03000509000000000000" pitchFamily="65" charset="-120"/>
                <a:ea typeface="標楷體" panose="03000509000000000000" pitchFamily="65" charset="-120"/>
              </a:rPr>
              <a:t>4</a:t>
            </a:r>
            <a:r>
              <a:rPr lang="zh-TW" altLang="en-US" sz="2800">
                <a:latin typeface="標楷體" panose="03000509000000000000" pitchFamily="65" charset="-120"/>
                <a:ea typeface="標楷體" panose="03000509000000000000" pitchFamily="65" charset="-120"/>
              </a:rPr>
              <a:t>日經立法院三讀通過。</a:t>
            </a:r>
            <a:r>
              <a:rPr lang="zh-TW" altLang="en-US" sz="280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Rectangle 2">
            <a:extLst>
              <a:ext uri="{FF2B5EF4-FFF2-40B4-BE49-F238E27FC236}">
                <a16:creationId xmlns:a16="http://schemas.microsoft.com/office/drawing/2014/main" id="{6A73171B-10F8-DF13-1276-C617B152AD2A}"/>
              </a:ext>
            </a:extLst>
          </p:cNvPr>
          <p:cNvSpPr>
            <a:spLocks noChangeArrowheads="1"/>
          </p:cNvSpPr>
          <p:nvPr>
            <p:ph type="ctr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二代健保修法之重點與效益</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44E63E9A-3E92-157F-C645-64ED6BA91FE4}"/>
              </a:ext>
            </a:extLst>
          </p:cNvPr>
          <p:cNvSpPr>
            <a:spLocks noGrp="1"/>
          </p:cNvSpPr>
          <p:nvPr>
            <p:ph type="sldNum" sz="quarter" idx="12"/>
          </p:nvPr>
        </p:nvSpPr>
        <p:spPr/>
        <p:txBody>
          <a:bodyPr/>
          <a:lstStyle/>
          <a:p>
            <a:fld id="{6D4E7869-2BB7-4EAF-B0F0-FA2722DCBB62}" type="slidenum">
              <a:rPr lang="zh-TW" altLang="en-US"/>
              <a:pPr/>
              <a:t>8</a:t>
            </a:fld>
            <a:endParaRPr lang="en-US" altLang="zh-TW"/>
          </a:p>
        </p:txBody>
      </p:sp>
      <p:sp>
        <p:nvSpPr>
          <p:cNvPr id="543754" name="Rectangle 10">
            <a:extLst>
              <a:ext uri="{FF2B5EF4-FFF2-40B4-BE49-F238E27FC236}">
                <a16:creationId xmlns:a16="http://schemas.microsoft.com/office/drawing/2014/main" id="{A4ADA190-6747-3FA7-F345-989E71FC9BAB}"/>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1/9</a:t>
            </a:r>
            <a:r>
              <a:rPr lang="en-US" altLang="zh-TW" sz="1600"/>
              <a:t> </a:t>
            </a:r>
          </a:p>
        </p:txBody>
      </p:sp>
      <p:sp>
        <p:nvSpPr>
          <p:cNvPr id="543755" name="Rectangle 11">
            <a:extLst>
              <a:ext uri="{FF2B5EF4-FFF2-40B4-BE49-F238E27FC236}">
                <a16:creationId xmlns:a16="http://schemas.microsoft.com/office/drawing/2014/main" id="{AFE99D95-C487-0B66-FCAE-B56887EDFC97}"/>
              </a:ext>
            </a:extLst>
          </p:cNvPr>
          <p:cNvSpPr>
            <a:spLocks noGrp="1" noChangeArrowheads="1"/>
          </p:cNvSpPr>
          <p:nvPr>
            <p:ph type="body" idx="1"/>
          </p:nvPr>
        </p:nvSpPr>
        <p:spPr>
          <a:xfrm>
            <a:off x="468313" y="1557338"/>
            <a:ext cx="8229600" cy="4679950"/>
          </a:xfrm>
        </p:spPr>
        <p:txBody>
          <a:bodyPr/>
          <a:lstStyle/>
          <a:p>
            <a:r>
              <a:rPr lang="zh-TW" altLang="en-US" sz="2800">
                <a:latin typeface="標楷體" panose="03000509000000000000" pitchFamily="65" charset="-120"/>
                <a:ea typeface="標楷體" panose="03000509000000000000" pitchFamily="65" charset="-120"/>
              </a:rPr>
              <a:t>節制資源使用，減少不當醫療</a:t>
            </a:r>
          </a:p>
          <a:p>
            <a:pPr lvl="1"/>
            <a:r>
              <a:rPr lang="zh-TW" altLang="en-US" sz="2400">
                <a:latin typeface="標楷體" panose="03000509000000000000" pitchFamily="65" charset="-120"/>
                <a:ea typeface="標楷體" panose="03000509000000000000" pitchFamily="65" charset="-120"/>
              </a:rPr>
              <a:t>加重詐領保險給付及醫療費用者之罰鍰，並得對違規之特約院所，視其情節輕重，於一定期間不予特約或永不特約。（</a:t>
            </a:r>
            <a:r>
              <a:rPr lang="en-US" altLang="zh-TW" sz="2400">
                <a:latin typeface="標楷體" panose="03000509000000000000" pitchFamily="65" charset="-120"/>
                <a:ea typeface="標楷體" panose="03000509000000000000" pitchFamily="65" charset="-120"/>
                <a:cs typeface="Arial" panose="020B0604020202020204" pitchFamily="34" charset="0"/>
              </a:rPr>
              <a:t>§</a:t>
            </a:r>
            <a:r>
              <a:rPr lang="en-US" altLang="zh-TW" sz="2400">
                <a:latin typeface="標楷體" panose="03000509000000000000" pitchFamily="65" charset="-120"/>
                <a:ea typeface="標楷體" panose="03000509000000000000" pitchFamily="65" charset="-120"/>
              </a:rPr>
              <a:t>81</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83</a:t>
            </a:r>
            <a:r>
              <a:rPr lang="zh-TW" altLang="en-US" sz="2400">
                <a:latin typeface="標楷體" panose="03000509000000000000" pitchFamily="65" charset="-120"/>
                <a:ea typeface="標楷體" panose="03000509000000000000" pitchFamily="65" charset="-120"/>
              </a:rPr>
              <a:t>）</a:t>
            </a:r>
          </a:p>
          <a:p>
            <a:pPr lvl="1"/>
            <a:r>
              <a:rPr lang="zh-TW" altLang="en-US" sz="2400">
                <a:latin typeface="標楷體" panose="03000509000000000000" pitchFamily="65" charset="-120"/>
                <a:ea typeface="標楷體" panose="03000509000000000000" pitchFamily="65" charset="-120"/>
              </a:rPr>
              <a:t>對重複就醫、過度使用醫療資源之保險對象，進行就醫輔導。（</a:t>
            </a:r>
            <a:r>
              <a:rPr lang="en-US" altLang="zh-TW" sz="2400">
                <a:latin typeface="標楷體" panose="03000509000000000000" pitchFamily="65" charset="-120"/>
                <a:ea typeface="標楷體" panose="03000509000000000000" pitchFamily="65" charset="-120"/>
              </a:rPr>
              <a:t>§40</a:t>
            </a:r>
            <a:r>
              <a:rPr lang="zh-TW" altLang="en-US" sz="2400">
                <a:latin typeface="標楷體" panose="03000509000000000000" pitchFamily="65" charset="-120"/>
                <a:ea typeface="標楷體" panose="03000509000000000000" pitchFamily="65" charset="-120"/>
              </a:rPr>
              <a:t>）</a:t>
            </a:r>
          </a:p>
          <a:p>
            <a:pPr lvl="1"/>
            <a:r>
              <a:rPr lang="zh-TW" altLang="en-US" sz="2400">
                <a:latin typeface="標楷體" panose="03000509000000000000" pitchFamily="65" charset="-120"/>
                <a:ea typeface="標楷體" panose="03000509000000000000" pitchFamily="65" charset="-120"/>
              </a:rPr>
              <a:t>健保局應每年提出並執行抑制不當耗用醫療資源之改善方案。（</a:t>
            </a:r>
            <a:r>
              <a:rPr lang="en-US" altLang="zh-TW" sz="2400">
                <a:latin typeface="標楷體" panose="03000509000000000000" pitchFamily="65" charset="-120"/>
                <a:ea typeface="標楷體" panose="03000509000000000000" pitchFamily="65" charset="-120"/>
              </a:rPr>
              <a:t>§72</a:t>
            </a:r>
            <a:r>
              <a:rPr lang="zh-TW" altLang="en-US" sz="2400">
                <a:latin typeface="標楷體" panose="03000509000000000000" pitchFamily="65" charset="-120"/>
                <a:ea typeface="標楷體" panose="03000509000000000000" pitchFamily="65" charset="-120"/>
              </a:rPr>
              <a:t>）</a:t>
            </a:r>
          </a:p>
          <a:p>
            <a:pPr lvl="1"/>
            <a:r>
              <a:rPr lang="zh-TW" altLang="en-US" sz="2400">
                <a:latin typeface="標楷體" panose="03000509000000000000" pitchFamily="65" charset="-120"/>
                <a:ea typeface="標楷體" panose="03000509000000000000" pitchFamily="65" charset="-120"/>
              </a:rPr>
              <a:t>依市場交易情形合理調整藥品價格。（</a:t>
            </a:r>
            <a:r>
              <a:rPr lang="en-US" altLang="zh-TW" sz="2400">
                <a:latin typeface="標楷體" panose="03000509000000000000" pitchFamily="65" charset="-120"/>
                <a:ea typeface="標楷體" panose="03000509000000000000" pitchFamily="65" charset="-120"/>
              </a:rPr>
              <a:t>§46</a:t>
            </a:r>
            <a:r>
              <a:rPr lang="zh-TW" altLang="en-US" sz="2400">
                <a:latin typeface="標楷體" panose="03000509000000000000" pitchFamily="65" charset="-120"/>
                <a:ea typeface="標楷體" panose="03000509000000000000" pitchFamily="65" charset="-120"/>
              </a:rPr>
              <a:t>）</a:t>
            </a:r>
          </a:p>
          <a:p>
            <a:pPr lvl="1"/>
            <a:r>
              <a:rPr lang="zh-TW" altLang="en-US" sz="2400">
                <a:latin typeface="標楷體" panose="03000509000000000000" pitchFamily="65" charset="-120"/>
                <a:ea typeface="標楷體" panose="03000509000000000000" pitchFamily="65" charset="-120"/>
              </a:rPr>
              <a:t>訂定每年藥品費用目標，超出之額度由醫療給付費用中扣除，並依其額度修正次一年之藥價。（</a:t>
            </a:r>
            <a:r>
              <a:rPr lang="en-US" altLang="zh-TW" sz="2400">
                <a:latin typeface="標楷體" panose="03000509000000000000" pitchFamily="65" charset="-120"/>
                <a:ea typeface="標楷體" panose="03000509000000000000" pitchFamily="65" charset="-120"/>
              </a:rPr>
              <a:t>§62</a:t>
            </a:r>
            <a:r>
              <a:rPr lang="zh-TW" altLang="en-US" sz="2400">
                <a:latin typeface="標楷體" panose="03000509000000000000" pitchFamily="65" charset="-120"/>
                <a:ea typeface="標楷體" panose="03000509000000000000" pitchFamily="65" charset="-120"/>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008F5C1B-013C-5BDD-DBEA-A8295A0DC623}"/>
              </a:ext>
            </a:extLst>
          </p:cNvPr>
          <p:cNvSpPr>
            <a:spLocks noGrp="1"/>
          </p:cNvSpPr>
          <p:nvPr>
            <p:ph type="sldNum" sz="quarter" idx="12"/>
          </p:nvPr>
        </p:nvSpPr>
        <p:spPr/>
        <p:txBody>
          <a:bodyPr/>
          <a:lstStyle/>
          <a:p>
            <a:fld id="{864040BE-2707-48A2-B4AE-D437B227E474}" type="slidenum">
              <a:rPr lang="zh-TW" altLang="en-US"/>
              <a:pPr/>
              <a:t>9</a:t>
            </a:fld>
            <a:endParaRPr lang="en-US" altLang="zh-TW"/>
          </a:p>
        </p:txBody>
      </p:sp>
      <p:sp>
        <p:nvSpPr>
          <p:cNvPr id="566274" name="Rectangle 2">
            <a:extLst>
              <a:ext uri="{FF2B5EF4-FFF2-40B4-BE49-F238E27FC236}">
                <a16:creationId xmlns:a16="http://schemas.microsoft.com/office/drawing/2014/main" id="{FC8F2062-5C1B-280C-602F-AA30205190E9}"/>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2/9</a:t>
            </a:r>
            <a:r>
              <a:rPr lang="en-US" altLang="zh-TW"/>
              <a:t> </a:t>
            </a:r>
          </a:p>
        </p:txBody>
      </p:sp>
      <p:sp>
        <p:nvSpPr>
          <p:cNvPr id="566275" name="Rectangle 3">
            <a:extLst>
              <a:ext uri="{FF2B5EF4-FFF2-40B4-BE49-F238E27FC236}">
                <a16:creationId xmlns:a16="http://schemas.microsoft.com/office/drawing/2014/main" id="{86905216-7815-7453-0E1B-B2640FFC417E}"/>
              </a:ext>
            </a:extLst>
          </p:cNvPr>
          <p:cNvSpPr>
            <a:spLocks noGrp="1" noChangeArrowheads="1"/>
          </p:cNvSpPr>
          <p:nvPr>
            <p:ph type="body" idx="1"/>
          </p:nvPr>
        </p:nvSpPr>
        <p:spPr>
          <a:xfrm>
            <a:off x="457200" y="1628775"/>
            <a:ext cx="8229600" cy="3313113"/>
          </a:xfrm>
        </p:spPr>
        <p:txBody>
          <a:bodyPr/>
          <a:lstStyle/>
          <a:p>
            <a:pPr>
              <a:lnSpc>
                <a:spcPct val="130000"/>
              </a:lnSpc>
            </a:pPr>
            <a:r>
              <a:rPr lang="zh-TW" altLang="en-US" sz="2800">
                <a:latin typeface="標楷體" panose="03000509000000000000" pitchFamily="65" charset="-120"/>
                <a:ea typeface="標楷體" panose="03000509000000000000" pitchFamily="65" charset="-120"/>
              </a:rPr>
              <a:t>提升政府對全民健保之財務責任</a:t>
            </a:r>
          </a:p>
          <a:p>
            <a:pPr lvl="1">
              <a:lnSpc>
                <a:spcPct val="130000"/>
              </a:lnSpc>
            </a:pPr>
            <a:r>
              <a:rPr lang="zh-TW" altLang="en-US" sz="2400">
                <a:latin typeface="標楷體" panose="03000509000000000000" pitchFamily="65" charset="-120"/>
                <a:ea typeface="標楷體" panose="03000509000000000000" pitchFamily="65" charset="-120"/>
              </a:rPr>
              <a:t>明定政府每年應負擔之保險經費，不得低於全部保險經費（扣除其他菸品健康捐等法定收入後）之</a:t>
            </a:r>
            <a:r>
              <a:rPr lang="en-US" altLang="zh-TW" sz="2400">
                <a:latin typeface="標楷體" panose="03000509000000000000" pitchFamily="65" charset="-120"/>
                <a:ea typeface="標楷體" panose="03000509000000000000" pitchFamily="65" charset="-120"/>
              </a:rPr>
              <a:t>36</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cs typeface="Arial" panose="020B0604020202020204" pitchFamily="34" charset="0"/>
              </a:rPr>
              <a:t>§</a:t>
            </a:r>
            <a:r>
              <a:rPr lang="en-US" altLang="zh-TW" sz="2400">
                <a:latin typeface="標楷體" panose="03000509000000000000" pitchFamily="65" charset="-120"/>
                <a:ea typeface="標楷體" panose="03000509000000000000" pitchFamily="65" charset="-120"/>
              </a:rPr>
              <a:t>3</a:t>
            </a:r>
            <a:r>
              <a:rPr lang="zh-TW" altLang="en-US" sz="2400">
                <a:latin typeface="標楷體" panose="03000509000000000000" pitchFamily="65" charset="-120"/>
                <a:ea typeface="標楷體" panose="03000509000000000000" pitchFamily="65" charset="-120"/>
              </a:rPr>
              <a:t>）</a:t>
            </a:r>
          </a:p>
          <a:p>
            <a:pPr lvl="1">
              <a:lnSpc>
                <a:spcPct val="130000"/>
              </a:lnSpc>
            </a:pPr>
            <a:r>
              <a:rPr lang="zh-TW" altLang="en-US" sz="2400">
                <a:latin typeface="標楷體" panose="03000509000000000000" pitchFamily="65" charset="-120"/>
                <a:ea typeface="標楷體" panose="03000509000000000000" pitchFamily="65" charset="-120"/>
              </a:rPr>
              <a:t>本次修正實施前所累計之財務短絀，由政府分年編列預算填補。（</a:t>
            </a:r>
            <a:r>
              <a:rPr lang="en-US" altLang="zh-TW" sz="2400">
                <a:latin typeface="標楷體" panose="03000509000000000000" pitchFamily="65" charset="-120"/>
                <a:ea typeface="標楷體" panose="03000509000000000000" pitchFamily="65" charset="-120"/>
              </a:rPr>
              <a:t>§102</a:t>
            </a:r>
            <a:r>
              <a:rPr lang="zh-TW" altLang="en-US" sz="2400">
                <a:latin typeface="標楷體" panose="03000509000000000000" pitchFamily="65" charset="-120"/>
                <a:ea typeface="標楷體" panose="03000509000000000000" pitchFamily="65" charset="-120"/>
              </a:rPr>
              <a:t>）</a:t>
            </a:r>
          </a:p>
        </p:txBody>
      </p:sp>
      <p:sp>
        <p:nvSpPr>
          <p:cNvPr id="566276" name="AutoShape 4">
            <a:extLst>
              <a:ext uri="{FF2B5EF4-FFF2-40B4-BE49-F238E27FC236}">
                <a16:creationId xmlns:a16="http://schemas.microsoft.com/office/drawing/2014/main" id="{FC395C4B-B9A5-3990-990B-E8921847C1F4}"/>
              </a:ext>
            </a:extLst>
          </p:cNvPr>
          <p:cNvSpPr>
            <a:spLocks noChangeArrowheads="1"/>
          </p:cNvSpPr>
          <p:nvPr/>
        </p:nvSpPr>
        <p:spPr bwMode="auto">
          <a:xfrm>
            <a:off x="827088" y="4941888"/>
            <a:ext cx="7848600" cy="1584325"/>
          </a:xfrm>
          <a:prstGeom prst="roundRect">
            <a:avLst>
              <a:gd name="adj" fmla="val 6917"/>
            </a:avLst>
          </a:prstGeom>
          <a:gradFill rotWithShape="1">
            <a:gsLst>
              <a:gs pos="0">
                <a:srgbClr val="F6BABA"/>
              </a:gs>
              <a:gs pos="100000">
                <a:srgbClr val="FFFFFF"/>
              </a:gs>
            </a:gsLst>
            <a:lin ang="5400000" scaled="1"/>
          </a:gradFill>
          <a:ln w="38100"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54000" bIns="10800" anchor="ctr"/>
          <a:lstStyle>
            <a:lvl1pPr marL="92075" eaLnBrk="0" hangingPunct="0">
              <a:defRPr kumimoji="1" sz="2600" b="1">
                <a:solidFill>
                  <a:schemeClr val="tx1"/>
                </a:solidFill>
                <a:latin typeface="Tahoma" panose="020B0604030504040204" pitchFamily="34" charset="0"/>
                <a:ea typeface="新細明體" panose="02020500000000000000" pitchFamily="18" charset="-120"/>
              </a:defRPr>
            </a:lvl1pPr>
            <a:lvl2pPr marL="457200" eaLnBrk="0" hangingPunct="0">
              <a:defRPr kumimoji="1" sz="2600" b="1">
                <a:solidFill>
                  <a:schemeClr val="tx1"/>
                </a:solidFill>
                <a:latin typeface="Tahoma" panose="020B0604030504040204" pitchFamily="34" charset="0"/>
                <a:ea typeface="新細明體" panose="02020500000000000000" pitchFamily="18" charset="-120"/>
              </a:defRPr>
            </a:lvl2pPr>
            <a:lvl3pPr marL="914400" eaLnBrk="0" hangingPunct="0">
              <a:defRPr kumimoji="1" sz="2600" b="1">
                <a:solidFill>
                  <a:schemeClr val="tx1"/>
                </a:solidFill>
                <a:latin typeface="Tahoma" panose="020B0604030504040204" pitchFamily="34" charset="0"/>
                <a:ea typeface="新細明體" panose="02020500000000000000" pitchFamily="18" charset="-120"/>
              </a:defRPr>
            </a:lvl3pPr>
            <a:lvl4pPr marL="1371600" eaLnBrk="0" hangingPunct="0">
              <a:defRPr kumimoji="1" sz="2600" b="1">
                <a:solidFill>
                  <a:schemeClr val="tx1"/>
                </a:solidFill>
                <a:latin typeface="Tahoma" panose="020B0604030504040204" pitchFamily="34" charset="0"/>
                <a:ea typeface="新細明體" panose="02020500000000000000" pitchFamily="18" charset="-120"/>
              </a:defRPr>
            </a:lvl4pPr>
            <a:lvl5pPr marL="1828800" eaLnBrk="0" hangingPunct="0">
              <a:defRPr kumimoji="1" sz="2600" b="1">
                <a:solidFill>
                  <a:schemeClr val="tx1"/>
                </a:solidFill>
                <a:latin typeface="Tahoma" panose="020B0604030504040204" pitchFamily="34" charset="0"/>
                <a:ea typeface="新細明體" panose="02020500000000000000" pitchFamily="18" charset="-120"/>
              </a:defRPr>
            </a:lvl5pPr>
            <a:lvl6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6pPr>
            <a:lvl7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7pPr>
            <a:lvl8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8pPr>
            <a:lvl9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9pPr>
          </a:lstStyle>
          <a:p>
            <a:pPr eaLnBrk="1" hangingPunct="1">
              <a:spcBef>
                <a:spcPct val="15000"/>
              </a:spcBef>
              <a:buFont typeface="Wingdings" panose="05000000000000000000" pitchFamily="2" charset="2"/>
              <a:buNone/>
            </a:pPr>
            <a:r>
              <a:rPr lang="zh-TW" altLang="en-US" b="0">
                <a:solidFill>
                  <a:srgbClr val="000066"/>
                </a:solidFill>
                <a:latin typeface="標楷體" panose="03000509000000000000" pitchFamily="65" charset="-120"/>
                <a:ea typeface="標楷體" panose="03000509000000000000" pitchFamily="65" charset="-120"/>
              </a:rPr>
              <a:t>依據初步推估，政府於修正實施之第一年將增加</a:t>
            </a:r>
            <a:r>
              <a:rPr lang="zh-TW" altLang="en-US" b="0">
                <a:solidFill>
                  <a:srgbClr val="660066"/>
                </a:solidFill>
                <a:latin typeface="標楷體" panose="03000509000000000000" pitchFamily="65" charset="-120"/>
                <a:ea typeface="標楷體" panose="03000509000000000000" pitchFamily="65" charset="-120"/>
              </a:rPr>
              <a:t>百</a:t>
            </a:r>
            <a:r>
              <a:rPr lang="zh-TW" altLang="en-US" b="0">
                <a:solidFill>
                  <a:srgbClr val="000066"/>
                </a:solidFill>
                <a:latin typeface="標楷體" panose="03000509000000000000" pitchFamily="65" charset="-120"/>
                <a:ea typeface="標楷體" panose="03000509000000000000" pitchFamily="65" charset="-120"/>
              </a:rPr>
              <a:t> 億元之經費挹注，以後並將隨保險醫療支出之成長而增加</a:t>
            </a:r>
            <a:endParaRPr lang="en-US" altLang="zh-TW" b="0">
              <a:solidFill>
                <a:srgbClr val="000066"/>
              </a:solidFill>
              <a:latin typeface="標楷體" panose="03000509000000000000" pitchFamily="65" charset="-120"/>
              <a:ea typeface="標楷體" panose="03000509000000000000" pitchFamily="65" charset="-12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0FBE30D5-A40C-83A4-6F6C-BC27EAE2AC18}"/>
              </a:ext>
            </a:extLst>
          </p:cNvPr>
          <p:cNvSpPr>
            <a:spLocks noGrp="1"/>
          </p:cNvSpPr>
          <p:nvPr>
            <p:ph type="sldNum" sz="quarter" idx="12"/>
          </p:nvPr>
        </p:nvSpPr>
        <p:spPr/>
        <p:txBody>
          <a:bodyPr/>
          <a:lstStyle/>
          <a:p>
            <a:fld id="{281EC54B-6049-46CC-825A-9A9DD8DA83A9}" type="slidenum">
              <a:rPr lang="zh-TW" altLang="en-US"/>
              <a:pPr/>
              <a:t>10</a:t>
            </a:fld>
            <a:endParaRPr lang="en-US" altLang="zh-TW"/>
          </a:p>
        </p:txBody>
      </p:sp>
      <p:sp>
        <p:nvSpPr>
          <p:cNvPr id="567298" name="Rectangle 2">
            <a:extLst>
              <a:ext uri="{FF2B5EF4-FFF2-40B4-BE49-F238E27FC236}">
                <a16:creationId xmlns:a16="http://schemas.microsoft.com/office/drawing/2014/main" id="{7D158909-43E1-E952-6A17-A2657A05355A}"/>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3/9</a:t>
            </a:r>
            <a:r>
              <a:rPr lang="en-US" altLang="zh-TW"/>
              <a:t> </a:t>
            </a:r>
          </a:p>
        </p:txBody>
      </p:sp>
      <p:sp>
        <p:nvSpPr>
          <p:cNvPr id="567299" name="Rectangle 3">
            <a:extLst>
              <a:ext uri="{FF2B5EF4-FFF2-40B4-BE49-F238E27FC236}">
                <a16:creationId xmlns:a16="http://schemas.microsoft.com/office/drawing/2014/main" id="{ED249763-1FAD-AC8C-9992-FACC147A02EC}"/>
              </a:ext>
            </a:extLst>
          </p:cNvPr>
          <p:cNvSpPr>
            <a:spLocks noGrp="1" noChangeArrowheads="1"/>
          </p:cNvSpPr>
          <p:nvPr>
            <p:ph type="body" idx="1"/>
          </p:nvPr>
        </p:nvSpPr>
        <p:spPr>
          <a:xfrm>
            <a:off x="457200" y="1916113"/>
            <a:ext cx="8229600" cy="4249737"/>
          </a:xfrm>
        </p:spPr>
        <p:txBody>
          <a:bodyPr/>
          <a:lstStyle/>
          <a:p>
            <a:pPr>
              <a:lnSpc>
                <a:spcPct val="130000"/>
              </a:lnSpc>
            </a:pPr>
            <a:r>
              <a:rPr lang="zh-TW" altLang="en-US">
                <a:latin typeface="標楷體" panose="03000509000000000000" pitchFamily="65" charset="-120"/>
                <a:ea typeface="標楷體" panose="03000509000000000000" pitchFamily="65" charset="-120"/>
              </a:rPr>
              <a:t>建立全民健保保險財務收支連動機制</a:t>
            </a:r>
          </a:p>
          <a:p>
            <a:pPr lvl="1">
              <a:lnSpc>
                <a:spcPct val="130000"/>
              </a:lnSpc>
            </a:pPr>
            <a:r>
              <a:rPr lang="zh-TW" altLang="en-US">
                <a:latin typeface="標楷體" panose="03000509000000000000" pitchFamily="65" charset="-120"/>
                <a:ea typeface="標楷體" panose="03000509000000000000" pitchFamily="65" charset="-120"/>
              </a:rPr>
              <a:t>將全民健保監理委員會及醫療費用協定委員會整併為全民健康保險會，統籌保險費率、給付範圍及年度醫療給付費用總額協定等重大財務事項之審議，確保收支連動，達成健保財務穩健經營之目標。（</a:t>
            </a:r>
            <a:r>
              <a:rPr lang="en-US" altLang="zh-TW">
                <a:latin typeface="標楷體" panose="03000509000000000000" pitchFamily="65" charset="-120"/>
                <a:ea typeface="標楷體" panose="03000509000000000000" pitchFamily="65" charset="-120"/>
                <a:cs typeface="Arial" panose="020B0604020202020204" pitchFamily="34" charset="0"/>
              </a:rPr>
              <a:t>§</a:t>
            </a:r>
            <a:r>
              <a:rPr lang="en-US" altLang="zh-TW">
                <a:latin typeface="標楷體" panose="03000509000000000000" pitchFamily="65" charset="-120"/>
                <a:ea typeface="標楷體" panose="03000509000000000000" pitchFamily="65" charset="-120"/>
              </a:rPr>
              <a:t>5</a:t>
            </a:r>
            <a:r>
              <a:rPr lang="zh-TW" altLang="en-US">
                <a:latin typeface="標楷體" panose="03000509000000000000" pitchFamily="65" charset="-120"/>
                <a:ea typeface="標楷體" panose="03000509000000000000" pitchFamily="65" charset="-120"/>
              </a:rPr>
              <a:t>、</a:t>
            </a:r>
            <a:r>
              <a:rPr lang="en-US" altLang="zh-TW">
                <a:latin typeface="標楷體" panose="03000509000000000000" pitchFamily="65" charset="-120"/>
                <a:ea typeface="標楷體" panose="03000509000000000000" pitchFamily="65" charset="-120"/>
              </a:rPr>
              <a:t>24</a:t>
            </a:r>
            <a:r>
              <a:rPr lang="zh-TW" altLang="en-US">
                <a:latin typeface="標楷體" panose="03000509000000000000" pitchFamily="65" charset="-120"/>
                <a:ea typeface="標楷體" panose="03000509000000000000" pitchFamily="65" charset="-12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CC94F242-0D1B-479D-BE7C-F420D73A13EA}"/>
              </a:ext>
            </a:extLst>
          </p:cNvPr>
          <p:cNvSpPr>
            <a:spLocks noGrp="1"/>
          </p:cNvSpPr>
          <p:nvPr>
            <p:ph type="sldNum" sz="quarter" idx="12"/>
          </p:nvPr>
        </p:nvSpPr>
        <p:spPr/>
        <p:txBody>
          <a:bodyPr/>
          <a:lstStyle/>
          <a:p>
            <a:fld id="{F737E12F-7DFD-4807-A4F1-198859C1DB3B}" type="slidenum">
              <a:rPr lang="zh-TW" altLang="en-US"/>
              <a:pPr/>
              <a:t>11</a:t>
            </a:fld>
            <a:endParaRPr lang="en-US" altLang="zh-TW"/>
          </a:p>
        </p:txBody>
      </p:sp>
      <p:sp>
        <p:nvSpPr>
          <p:cNvPr id="570372" name="Rectangle 4">
            <a:extLst>
              <a:ext uri="{FF2B5EF4-FFF2-40B4-BE49-F238E27FC236}">
                <a16:creationId xmlns:a16="http://schemas.microsoft.com/office/drawing/2014/main" id="{79EBE6F6-9705-4B76-1327-A4F8A84E99FF}"/>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4/9</a:t>
            </a:r>
            <a:r>
              <a:rPr lang="en-US" altLang="zh-TW" sz="1600"/>
              <a:t> </a:t>
            </a:r>
          </a:p>
        </p:txBody>
      </p:sp>
      <p:sp>
        <p:nvSpPr>
          <p:cNvPr id="570373" name="Rectangle 5">
            <a:extLst>
              <a:ext uri="{FF2B5EF4-FFF2-40B4-BE49-F238E27FC236}">
                <a16:creationId xmlns:a16="http://schemas.microsoft.com/office/drawing/2014/main" id="{668FB683-A1C3-CD94-B877-311AF8E370AF}"/>
              </a:ext>
            </a:extLst>
          </p:cNvPr>
          <p:cNvSpPr>
            <a:spLocks noGrp="1" noChangeArrowheads="1"/>
          </p:cNvSpPr>
          <p:nvPr>
            <p:ph type="body" idx="1"/>
          </p:nvPr>
        </p:nvSpPr>
        <p:spPr/>
        <p:txBody>
          <a:bodyPr/>
          <a:lstStyle/>
          <a:p>
            <a:r>
              <a:rPr lang="zh-TW" altLang="en-US">
                <a:latin typeface="標楷體" panose="03000509000000000000" pitchFamily="65" charset="-120"/>
                <a:ea typeface="標楷體" panose="03000509000000000000" pitchFamily="65" charset="-120"/>
              </a:rPr>
              <a:t>擴大保險費費基、強化量能負擔精神</a:t>
            </a:r>
          </a:p>
          <a:p>
            <a:pPr lvl="1"/>
            <a:r>
              <a:rPr lang="zh-TW" altLang="en-US">
                <a:latin typeface="標楷體" panose="03000509000000000000" pitchFamily="65" charset="-120"/>
                <a:ea typeface="標楷體" panose="03000509000000000000" pitchFamily="65" charset="-120"/>
              </a:rPr>
              <a:t>擴大納入高額獎金、股利所得、執行業務收入、租金收入、利息所得、兼職所得等項目為計算保險對象補充保險費之費基，並可適度調降現有保險費之費率，減輕一般大眾之負擔。 （</a:t>
            </a:r>
            <a:r>
              <a:rPr lang="en-US" altLang="zh-TW">
                <a:latin typeface="標楷體" panose="03000509000000000000" pitchFamily="65" charset="-120"/>
                <a:ea typeface="標楷體" panose="03000509000000000000" pitchFamily="65" charset="-120"/>
                <a:cs typeface="Arial" panose="020B0604020202020204" pitchFamily="34" charset="0"/>
              </a:rPr>
              <a:t>§</a:t>
            </a:r>
            <a:r>
              <a:rPr lang="en-US" altLang="zh-TW">
                <a:latin typeface="標楷體" panose="03000509000000000000" pitchFamily="65" charset="-120"/>
                <a:ea typeface="標楷體" panose="03000509000000000000" pitchFamily="65" charset="-120"/>
              </a:rPr>
              <a:t>31</a:t>
            </a:r>
            <a:r>
              <a:rPr lang="zh-TW" altLang="en-US">
                <a:latin typeface="標楷體" panose="03000509000000000000" pitchFamily="65" charset="-120"/>
                <a:ea typeface="標楷體" panose="03000509000000000000" pitchFamily="65" charset="-120"/>
              </a:rPr>
              <a:t>）</a:t>
            </a:r>
          </a:p>
          <a:p>
            <a:pPr lvl="1"/>
            <a:r>
              <a:rPr lang="zh-TW" altLang="en-US">
                <a:latin typeface="標楷體" panose="03000509000000000000" pitchFamily="65" charset="-120"/>
                <a:ea typeface="標楷體" panose="03000509000000000000" pitchFamily="65" charset="-120"/>
              </a:rPr>
              <a:t>按雇主（投保單位）每月支出之薪資總額與其受雇者每月投保金額總額間之差額，計收雇主之補充保險費。（</a:t>
            </a:r>
            <a:r>
              <a:rPr lang="en-US" altLang="zh-TW">
                <a:latin typeface="標楷體" panose="03000509000000000000" pitchFamily="65" charset="-120"/>
                <a:ea typeface="標楷體" panose="03000509000000000000" pitchFamily="65" charset="-120"/>
              </a:rPr>
              <a:t>§34</a:t>
            </a:r>
            <a:r>
              <a:rPr lang="zh-TW" altLang="en-US">
                <a:latin typeface="標楷體" panose="03000509000000000000" pitchFamily="65" charset="-120"/>
                <a:ea typeface="標楷體" panose="03000509000000000000" pitchFamily="65" charset="-120"/>
              </a:rPr>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DDCECB47-DF60-991B-51F7-CE69CDCCA5F4}"/>
              </a:ext>
            </a:extLst>
          </p:cNvPr>
          <p:cNvSpPr>
            <a:spLocks noGrp="1"/>
          </p:cNvSpPr>
          <p:nvPr>
            <p:ph type="sldNum" sz="quarter" idx="12"/>
          </p:nvPr>
        </p:nvSpPr>
        <p:spPr/>
        <p:txBody>
          <a:bodyPr/>
          <a:lstStyle/>
          <a:p>
            <a:fld id="{17D30B28-A908-444A-AA3A-951413A9C20D}" type="slidenum">
              <a:rPr lang="zh-TW" altLang="en-US"/>
              <a:pPr/>
              <a:t>12</a:t>
            </a:fld>
            <a:endParaRPr lang="en-US" altLang="zh-TW"/>
          </a:p>
        </p:txBody>
      </p:sp>
      <p:sp>
        <p:nvSpPr>
          <p:cNvPr id="538626" name="Rectangle 2">
            <a:extLst>
              <a:ext uri="{FF2B5EF4-FFF2-40B4-BE49-F238E27FC236}">
                <a16:creationId xmlns:a16="http://schemas.microsoft.com/office/drawing/2014/main" id="{0DFEFEC6-9037-EEC0-E115-73C0CAC89A39}"/>
              </a:ext>
            </a:extLst>
          </p:cNvPr>
          <p:cNvSpPr>
            <a:spLocks noChangeArrowheads="1"/>
          </p:cNvSpPr>
          <p:nvPr>
            <p:ph type="title"/>
          </p:nvPr>
        </p:nvSpPr>
        <p:spPr>
          <a:xfrm>
            <a:off x="395288" y="404813"/>
            <a:ext cx="8229600" cy="14255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5/9</a:t>
            </a:r>
            <a:r>
              <a:rPr lang="en-US" altLang="zh-TW"/>
              <a:t> </a:t>
            </a:r>
            <a:endParaRPr lang="en-US" altLang="zh-TW" sz="2000"/>
          </a:p>
        </p:txBody>
      </p:sp>
      <p:sp>
        <p:nvSpPr>
          <p:cNvPr id="538627" name="Rectangle 3">
            <a:extLst>
              <a:ext uri="{FF2B5EF4-FFF2-40B4-BE49-F238E27FC236}">
                <a16:creationId xmlns:a16="http://schemas.microsoft.com/office/drawing/2014/main" id="{5A993392-EF41-7C95-7FA8-7EDBDCECB8B8}"/>
              </a:ext>
            </a:extLst>
          </p:cNvPr>
          <p:cNvSpPr>
            <a:spLocks noGrp="1" noChangeArrowheads="1"/>
          </p:cNvSpPr>
          <p:nvPr>
            <p:ph type="body" idx="1"/>
          </p:nvPr>
        </p:nvSpPr>
        <p:spPr>
          <a:xfrm>
            <a:off x="468313" y="1844675"/>
            <a:ext cx="8496300" cy="4824413"/>
          </a:xfrm>
        </p:spPr>
        <p:txBody>
          <a:bodyPr/>
          <a:lstStyle/>
          <a:p>
            <a:pPr>
              <a:lnSpc>
                <a:spcPct val="120000"/>
              </a:lnSpc>
            </a:pPr>
            <a:r>
              <a:rPr lang="zh-TW" altLang="en-US">
                <a:latin typeface="標楷體" panose="03000509000000000000" pitchFamily="65" charset="-120"/>
                <a:ea typeface="標楷體" panose="03000509000000000000" pitchFamily="65" charset="-120"/>
              </a:rPr>
              <a:t>納入多元計酬之支付方式，為民眾購買健康</a:t>
            </a:r>
          </a:p>
          <a:p>
            <a:pPr lvl="1">
              <a:lnSpc>
                <a:spcPct val="120000"/>
              </a:lnSpc>
            </a:pPr>
            <a:r>
              <a:rPr lang="zh-TW" altLang="en-US">
                <a:latin typeface="標楷體" panose="03000509000000000000" pitchFamily="65" charset="-120"/>
                <a:ea typeface="標楷體" panose="03000509000000000000" pitchFamily="65" charset="-120"/>
              </a:rPr>
              <a:t>以同病、同品質同酬為支付原則，並得以論量、論病例、論品質、論人或論日等方式支付</a:t>
            </a:r>
            <a:r>
              <a:rPr kumimoji="0" lang="zh-TW" altLang="en-US">
                <a:latin typeface="標楷體" panose="03000509000000000000" pitchFamily="65" charset="-120"/>
                <a:ea typeface="標楷體" panose="03000509000000000000" pitchFamily="65" charset="-120"/>
              </a:rPr>
              <a:t>。 </a:t>
            </a:r>
            <a:r>
              <a:rPr lang="zh-TW" altLang="en-US">
                <a:latin typeface="標楷體" panose="03000509000000000000" pitchFamily="65" charset="-120"/>
                <a:ea typeface="標楷體" panose="03000509000000000000" pitchFamily="65" charset="-120"/>
              </a:rPr>
              <a:t>（</a:t>
            </a:r>
            <a:r>
              <a:rPr lang="en-US" altLang="zh-TW">
                <a:latin typeface="標楷體" panose="03000509000000000000" pitchFamily="65" charset="-120"/>
                <a:ea typeface="標楷體" panose="03000509000000000000" pitchFamily="65" charset="-120"/>
                <a:cs typeface="Arial" panose="020B0604020202020204" pitchFamily="34" charset="0"/>
              </a:rPr>
              <a:t>§</a:t>
            </a:r>
            <a:r>
              <a:rPr lang="en-US" altLang="zh-TW">
                <a:latin typeface="標楷體" panose="03000509000000000000" pitchFamily="65" charset="-120"/>
                <a:ea typeface="標楷體" panose="03000509000000000000" pitchFamily="65" charset="-120"/>
              </a:rPr>
              <a:t>42</a:t>
            </a:r>
            <a:r>
              <a:rPr lang="zh-TW" altLang="en-US">
                <a:latin typeface="標楷體" panose="03000509000000000000" pitchFamily="65" charset="-120"/>
                <a:ea typeface="標楷體" panose="03000509000000000000" pitchFamily="65" charset="-120"/>
              </a:rPr>
              <a:t>）</a:t>
            </a:r>
          </a:p>
          <a:p>
            <a:pPr lvl="1">
              <a:lnSpc>
                <a:spcPct val="120000"/>
              </a:lnSpc>
            </a:pPr>
            <a:r>
              <a:rPr lang="zh-TW" altLang="en-US">
                <a:latin typeface="標楷體" panose="03000509000000000000" pitchFamily="65" charset="-120"/>
                <a:ea typeface="標楷體" panose="03000509000000000000" pitchFamily="65" charset="-120"/>
              </a:rPr>
              <a:t>得以論人計酬之支付方式，實施家庭責任醫師制度</a:t>
            </a:r>
            <a:r>
              <a:rPr kumimoji="0" lang="zh-TW" altLang="en-US">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a:t>
            </a:r>
            <a:r>
              <a:rPr lang="en-US" altLang="zh-TW">
                <a:latin typeface="標楷體" panose="03000509000000000000" pitchFamily="65" charset="-120"/>
                <a:ea typeface="標楷體" panose="03000509000000000000" pitchFamily="65" charset="-120"/>
              </a:rPr>
              <a:t>§44</a:t>
            </a:r>
            <a:r>
              <a:rPr lang="zh-TW" altLang="en-US">
                <a:latin typeface="標楷體" panose="03000509000000000000" pitchFamily="65" charset="-120"/>
                <a:ea typeface="標楷體" panose="03000509000000000000" pitchFamily="65" charset="-120"/>
              </a:rPr>
              <a:t>）</a:t>
            </a:r>
            <a:endParaRPr kumimoji="0" lang="zh-TW" altLang="en-US">
              <a:latin typeface="標楷體" panose="03000509000000000000" pitchFamily="65" charset="-120"/>
              <a:ea typeface="標楷體" panose="03000509000000000000" pitchFamily="65" charset="-120"/>
            </a:endParaRPr>
          </a:p>
          <a:p>
            <a:pPr algn="ctr">
              <a:lnSpc>
                <a:spcPct val="120000"/>
              </a:lnSpc>
              <a:buFont typeface="Wingdings" panose="05000000000000000000" pitchFamily="2" charset="2"/>
              <a:buNone/>
            </a:pPr>
            <a:r>
              <a:rPr kumimoji="0" lang="en-US" altLang="zh-TW"/>
              <a:t>   </a:t>
            </a:r>
            <a:endParaRPr kumimoji="0" lang="zh-TW"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7C55AABB-1DAC-D205-EF91-EB180D143343}"/>
              </a:ext>
            </a:extLst>
          </p:cNvPr>
          <p:cNvSpPr>
            <a:spLocks noGrp="1"/>
          </p:cNvSpPr>
          <p:nvPr>
            <p:ph type="sldNum" sz="quarter" idx="12"/>
          </p:nvPr>
        </p:nvSpPr>
        <p:spPr/>
        <p:txBody>
          <a:bodyPr/>
          <a:lstStyle/>
          <a:p>
            <a:fld id="{FFB26CEA-F77E-4A80-8F41-518203C730B0}" type="slidenum">
              <a:rPr lang="zh-TW" altLang="en-US"/>
              <a:pPr/>
              <a:t>13</a:t>
            </a:fld>
            <a:endParaRPr lang="en-US" altLang="zh-TW"/>
          </a:p>
        </p:txBody>
      </p:sp>
      <p:sp>
        <p:nvSpPr>
          <p:cNvPr id="579586" name="Rectangle 2">
            <a:extLst>
              <a:ext uri="{FF2B5EF4-FFF2-40B4-BE49-F238E27FC236}">
                <a16:creationId xmlns:a16="http://schemas.microsoft.com/office/drawing/2014/main" id="{ABB42A96-FC38-06EF-1208-FB6CC3312AE2}"/>
              </a:ext>
            </a:extLst>
          </p:cNvPr>
          <p:cNvSpPr>
            <a:spLocks noChangeArrowheads="1"/>
          </p:cNvSpPr>
          <p:nvPr>
            <p:ph type="title"/>
          </p:nvPr>
        </p:nvSpPr>
        <p:spPr>
          <a:xfrm>
            <a:off x="457200" y="260350"/>
            <a:ext cx="8229600" cy="14255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6/9</a:t>
            </a:r>
            <a:r>
              <a:rPr lang="en-US" altLang="zh-TW"/>
              <a:t> </a:t>
            </a:r>
            <a:endParaRPr lang="en-US" altLang="zh-TW" sz="2000"/>
          </a:p>
        </p:txBody>
      </p:sp>
      <p:sp>
        <p:nvSpPr>
          <p:cNvPr id="579587" name="Rectangle 3">
            <a:extLst>
              <a:ext uri="{FF2B5EF4-FFF2-40B4-BE49-F238E27FC236}">
                <a16:creationId xmlns:a16="http://schemas.microsoft.com/office/drawing/2014/main" id="{12D3AA0F-D5A3-F4D5-F386-D1B263E078E3}"/>
              </a:ext>
            </a:extLst>
          </p:cNvPr>
          <p:cNvSpPr>
            <a:spLocks noGrp="1" noChangeArrowheads="1"/>
          </p:cNvSpPr>
          <p:nvPr>
            <p:ph type="body" idx="1"/>
          </p:nvPr>
        </p:nvSpPr>
        <p:spPr>
          <a:xfrm>
            <a:off x="468313" y="1484313"/>
            <a:ext cx="8496300" cy="5184775"/>
          </a:xfrm>
        </p:spPr>
        <p:txBody>
          <a:bodyPr/>
          <a:lstStyle/>
          <a:p>
            <a:pPr>
              <a:lnSpc>
                <a:spcPct val="115000"/>
              </a:lnSpc>
            </a:pPr>
            <a:r>
              <a:rPr kumimoji="0" lang="zh-TW" altLang="en-US" sz="2800">
                <a:latin typeface="標楷體" panose="03000509000000000000" pitchFamily="65" charset="-120"/>
                <a:ea typeface="標楷體" panose="03000509000000000000" pitchFamily="65" charset="-120"/>
              </a:rPr>
              <a:t>重要資訊公開透明，擴大民眾參與</a:t>
            </a:r>
          </a:p>
          <a:p>
            <a:pPr lvl="1">
              <a:lnSpc>
                <a:spcPct val="115000"/>
              </a:lnSpc>
            </a:pPr>
            <a:r>
              <a:rPr kumimoji="0" lang="zh-TW" altLang="en-US" sz="2400">
                <a:latin typeface="標楷體" panose="03000509000000000000" pitchFamily="65" charset="-120"/>
                <a:ea typeface="標楷體" panose="03000509000000000000" pitchFamily="65" charset="-120"/>
              </a:rPr>
              <a:t>明定全民健保重要事務之會議資訊、參與代表之利益揭露、特約醫事服務機構之財務報告與醫療品質資訊、保險病床設置比率及各特約醫院之保險病床數、重大違規資訊等，均應予以公開。</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cs typeface="Arial" panose="020B0604020202020204" pitchFamily="34" charset="0"/>
              </a:rPr>
              <a:t>§</a:t>
            </a:r>
            <a:r>
              <a:rPr lang="en-US" altLang="zh-TW" sz="2400">
                <a:latin typeface="標楷體" panose="03000509000000000000" pitchFamily="65" charset="-120"/>
                <a:ea typeface="標楷體" panose="03000509000000000000" pitchFamily="65" charset="-120"/>
              </a:rPr>
              <a:t>5</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41</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61</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67、73</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74</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81</a:t>
            </a:r>
            <a:r>
              <a:rPr lang="zh-TW" altLang="en-US" sz="2400">
                <a:latin typeface="標楷體" panose="03000509000000000000" pitchFamily="65" charset="-120"/>
                <a:ea typeface="標楷體" panose="03000509000000000000" pitchFamily="65" charset="-120"/>
              </a:rPr>
              <a:t>）</a:t>
            </a:r>
            <a:endParaRPr kumimoji="0" lang="zh-TW" altLang="en-US" sz="2400">
              <a:latin typeface="標楷體" panose="03000509000000000000" pitchFamily="65" charset="-120"/>
              <a:ea typeface="標楷體" panose="03000509000000000000" pitchFamily="65" charset="-120"/>
            </a:endParaRPr>
          </a:p>
          <a:p>
            <a:pPr lvl="1">
              <a:lnSpc>
                <a:spcPct val="115000"/>
              </a:lnSpc>
            </a:pPr>
            <a:r>
              <a:rPr kumimoji="0" lang="zh-TW" altLang="en-US" sz="2400">
                <a:latin typeface="標楷體" panose="03000509000000000000" pitchFamily="65" charset="-120"/>
                <a:ea typeface="標楷體" panose="03000509000000000000" pitchFamily="65" charset="-120"/>
              </a:rPr>
              <a:t>有關保險費率、保險給付範圍、年度醫療給付費用總額、醫療服務與藥物給付項目及支付標準、總額支付制度之推動、實施差額負擔之特殊材料項目等重要事項之研議，均有保險付費者代表參與，並得由全民健康保險會辦理公民參與活動，蒐集民意。</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§5</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41</a:t>
            </a:r>
            <a:r>
              <a:rPr lang="zh-TW" altLang="en-US" sz="2400">
                <a:latin typeface="標楷體" panose="03000509000000000000" pitchFamily="65" charset="-120"/>
                <a:ea typeface="標楷體" panose="03000509000000000000" pitchFamily="65" charset="-120"/>
              </a:rPr>
              <a:t>、</a:t>
            </a:r>
            <a:r>
              <a:rPr lang="en-US" altLang="zh-TW" sz="2400">
                <a:latin typeface="標楷體" panose="03000509000000000000" pitchFamily="65" charset="-120"/>
                <a:ea typeface="標楷體" panose="03000509000000000000" pitchFamily="65" charset="-120"/>
              </a:rPr>
              <a:t>45</a:t>
            </a:r>
            <a:r>
              <a:rPr lang="zh-TW" altLang="en-US" sz="2400">
                <a:latin typeface="標楷體" panose="03000509000000000000" pitchFamily="65" charset="-120"/>
                <a:ea typeface="標楷體" panose="03000509000000000000" pitchFamily="65" charset="-120"/>
              </a:rPr>
              <a:t>）</a:t>
            </a:r>
            <a:r>
              <a:rPr kumimoji="0" lang="zh-TW" altLang="en-US" sz="2400"/>
              <a: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EE99E080-C286-C530-BB56-14D1B5396251}"/>
              </a:ext>
            </a:extLst>
          </p:cNvPr>
          <p:cNvSpPr>
            <a:spLocks noGrp="1"/>
          </p:cNvSpPr>
          <p:nvPr>
            <p:ph type="sldNum" sz="quarter" idx="12"/>
          </p:nvPr>
        </p:nvSpPr>
        <p:spPr/>
        <p:txBody>
          <a:bodyPr/>
          <a:lstStyle/>
          <a:p>
            <a:fld id="{197617A0-5983-41B6-8D91-F9DAAF0FAF57}" type="slidenum">
              <a:rPr lang="zh-TW" altLang="en-US"/>
              <a:pPr/>
              <a:t>14</a:t>
            </a:fld>
            <a:endParaRPr lang="en-US" altLang="zh-TW"/>
          </a:p>
        </p:txBody>
      </p:sp>
      <p:sp>
        <p:nvSpPr>
          <p:cNvPr id="577540" name="Rectangle 4">
            <a:extLst>
              <a:ext uri="{FF2B5EF4-FFF2-40B4-BE49-F238E27FC236}">
                <a16:creationId xmlns:a16="http://schemas.microsoft.com/office/drawing/2014/main" id="{A24E8CB4-E5E2-C7DC-0866-CD3BE67E2C28}"/>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7/9</a:t>
            </a:r>
            <a:r>
              <a:rPr lang="en-US" altLang="zh-TW"/>
              <a:t> </a:t>
            </a:r>
          </a:p>
        </p:txBody>
      </p:sp>
      <p:sp>
        <p:nvSpPr>
          <p:cNvPr id="577541" name="Rectangle 5">
            <a:extLst>
              <a:ext uri="{FF2B5EF4-FFF2-40B4-BE49-F238E27FC236}">
                <a16:creationId xmlns:a16="http://schemas.microsoft.com/office/drawing/2014/main" id="{68F58EFC-2E37-A8DB-D385-EE45B597E967}"/>
              </a:ext>
            </a:extLst>
          </p:cNvPr>
          <p:cNvSpPr>
            <a:spLocks noGrp="1" noChangeArrowheads="1"/>
          </p:cNvSpPr>
          <p:nvPr>
            <p:ph type="body" idx="1"/>
          </p:nvPr>
        </p:nvSpPr>
        <p:spPr/>
        <p:txBody>
          <a:bodyPr/>
          <a:lstStyle/>
          <a:p>
            <a:r>
              <a:rPr lang="zh-TW" altLang="en-US">
                <a:latin typeface="標楷體" panose="03000509000000000000" pitchFamily="65" charset="-120"/>
                <a:ea typeface="標楷體" panose="03000509000000000000" pitchFamily="65" charset="-120"/>
              </a:rPr>
              <a:t>保障弱勢群體權益，減輕就醫部分負擔</a:t>
            </a:r>
          </a:p>
          <a:p>
            <a:pPr lvl="1"/>
            <a:r>
              <a:rPr lang="zh-TW" altLang="en-US">
                <a:latin typeface="標楷體" panose="03000509000000000000" pitchFamily="65" charset="-120"/>
                <a:ea typeface="標楷體" panose="03000509000000000000" pitchFamily="65" charset="-120"/>
              </a:rPr>
              <a:t>凡經濟困難者、遭受家庭暴力受保護者、非有經濟能力但拒不繳納保險費者，均不予暫停給付（控卡），以保障弱勢群體就醫之權益。（</a:t>
            </a:r>
            <a:r>
              <a:rPr lang="en-US" altLang="zh-TW">
                <a:latin typeface="標楷體" panose="03000509000000000000" pitchFamily="65" charset="-120"/>
                <a:ea typeface="標楷體" panose="03000509000000000000" pitchFamily="65" charset="-120"/>
                <a:cs typeface="Arial" panose="020B0604020202020204" pitchFamily="34" charset="0"/>
              </a:rPr>
              <a:t>§</a:t>
            </a:r>
            <a:r>
              <a:rPr lang="en-US" altLang="zh-TW">
                <a:latin typeface="標楷體" panose="03000509000000000000" pitchFamily="65" charset="-120"/>
                <a:ea typeface="標楷體" panose="03000509000000000000" pitchFamily="65" charset="-120"/>
              </a:rPr>
              <a:t>37</a:t>
            </a:r>
            <a:r>
              <a:rPr lang="zh-TW" altLang="en-US">
                <a:latin typeface="標楷體" panose="03000509000000000000" pitchFamily="65" charset="-120"/>
                <a:ea typeface="標楷體" panose="03000509000000000000" pitchFamily="65" charset="-120"/>
              </a:rPr>
              <a:t>、</a:t>
            </a:r>
            <a:r>
              <a:rPr lang="en-US" altLang="zh-TW">
                <a:latin typeface="標楷體" panose="03000509000000000000" pitchFamily="65" charset="-120"/>
                <a:ea typeface="標楷體" panose="03000509000000000000" pitchFamily="65" charset="-120"/>
              </a:rPr>
              <a:t>98</a:t>
            </a:r>
            <a:r>
              <a:rPr lang="zh-TW" altLang="en-US">
                <a:latin typeface="標楷體" panose="03000509000000000000" pitchFamily="65" charset="-120"/>
                <a:ea typeface="標楷體" panose="03000509000000000000" pitchFamily="65" charset="-120"/>
              </a:rPr>
              <a:t>）</a:t>
            </a:r>
          </a:p>
          <a:p>
            <a:pPr lvl="1"/>
            <a:r>
              <a:rPr lang="zh-TW" altLang="en-US">
                <a:latin typeface="標楷體" panose="03000509000000000000" pitchFamily="65" charset="-120"/>
                <a:ea typeface="標楷體" panose="03000509000000000000" pitchFamily="65" charset="-120"/>
              </a:rPr>
              <a:t>減免於醫療資源缺乏地區就醫之部分負擔。 （</a:t>
            </a:r>
            <a:r>
              <a:rPr lang="en-US" altLang="zh-TW">
                <a:latin typeface="標楷體" panose="03000509000000000000" pitchFamily="65" charset="-120"/>
                <a:ea typeface="標楷體" panose="03000509000000000000" pitchFamily="65" charset="-120"/>
              </a:rPr>
              <a:t>§43</a:t>
            </a:r>
            <a:r>
              <a:rPr lang="zh-TW" altLang="en-US">
                <a:latin typeface="標楷體" panose="03000509000000000000" pitchFamily="65" charset="-120"/>
                <a:ea typeface="標楷體" panose="03000509000000000000" pitchFamily="65" charset="-120"/>
              </a:rPr>
              <a:t>）</a:t>
            </a:r>
          </a:p>
          <a:p>
            <a:pPr lvl="1"/>
            <a:r>
              <a:rPr lang="zh-TW" altLang="en-US">
                <a:latin typeface="標楷體" panose="03000509000000000000" pitchFamily="65" charset="-120"/>
                <a:ea typeface="標楷體" panose="03000509000000000000" pitchFamily="65" charset="-120"/>
              </a:rPr>
              <a:t>調降居家照護服務之部分負擔費用比率為</a:t>
            </a:r>
            <a:r>
              <a:rPr lang="en-US" altLang="zh-TW">
                <a:latin typeface="標楷體" panose="03000509000000000000" pitchFamily="65" charset="-120"/>
                <a:ea typeface="標楷體" panose="03000509000000000000" pitchFamily="65" charset="-120"/>
              </a:rPr>
              <a:t>5</a:t>
            </a:r>
            <a:r>
              <a:rPr lang="zh-TW" altLang="en-US">
                <a:latin typeface="標楷體" panose="03000509000000000000" pitchFamily="65" charset="-120"/>
                <a:ea typeface="標楷體" panose="03000509000000000000" pitchFamily="65" charset="-120"/>
              </a:rPr>
              <a:t>％。（</a:t>
            </a:r>
            <a:r>
              <a:rPr lang="en-US" altLang="zh-TW">
                <a:latin typeface="標楷體" panose="03000509000000000000" pitchFamily="65" charset="-120"/>
                <a:ea typeface="標楷體" panose="03000509000000000000" pitchFamily="65" charset="-120"/>
              </a:rPr>
              <a:t>§43</a:t>
            </a:r>
            <a:r>
              <a:rPr lang="zh-TW" altLang="en-US">
                <a:latin typeface="標楷體" panose="03000509000000000000" pitchFamily="65" charset="-120"/>
                <a:ea typeface="標楷體" panose="03000509000000000000" pitchFamily="65" charset="-120"/>
              </a:rPr>
              <a:t>）</a:t>
            </a:r>
          </a:p>
          <a:p>
            <a:endParaRPr lang="zh-TW" altLang="en-US">
              <a:latin typeface="標楷體" panose="03000509000000000000" pitchFamily="65" charset="-120"/>
              <a:ea typeface="標楷體" panose="03000509000000000000" pitchFamily="65" charset="-12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01B08AF6-C474-FC25-5906-22CDD2D39625}"/>
              </a:ext>
            </a:extLst>
          </p:cNvPr>
          <p:cNvSpPr>
            <a:spLocks noGrp="1"/>
          </p:cNvSpPr>
          <p:nvPr>
            <p:ph type="sldNum" sz="quarter" idx="12"/>
          </p:nvPr>
        </p:nvSpPr>
        <p:spPr/>
        <p:txBody>
          <a:bodyPr/>
          <a:lstStyle/>
          <a:p>
            <a:fld id="{89E09D4A-CCFC-4372-9B8E-7D90A9640481}" type="slidenum">
              <a:rPr lang="zh-TW" altLang="en-US"/>
              <a:pPr/>
              <a:t>15</a:t>
            </a:fld>
            <a:endParaRPr lang="en-US" altLang="zh-TW"/>
          </a:p>
        </p:txBody>
      </p:sp>
      <p:sp>
        <p:nvSpPr>
          <p:cNvPr id="576516" name="Rectangle 4">
            <a:extLst>
              <a:ext uri="{FF2B5EF4-FFF2-40B4-BE49-F238E27FC236}">
                <a16:creationId xmlns:a16="http://schemas.microsoft.com/office/drawing/2014/main" id="{EF01030A-5F7D-CB9F-5729-B174F4E980DE}"/>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8/9</a:t>
            </a:r>
            <a:r>
              <a:rPr lang="en-US" altLang="zh-TW" sz="1600"/>
              <a:t> </a:t>
            </a:r>
          </a:p>
        </p:txBody>
      </p:sp>
      <p:sp>
        <p:nvSpPr>
          <p:cNvPr id="576517" name="Rectangle 5">
            <a:extLst>
              <a:ext uri="{FF2B5EF4-FFF2-40B4-BE49-F238E27FC236}">
                <a16:creationId xmlns:a16="http://schemas.microsoft.com/office/drawing/2014/main" id="{1599E664-B1A9-05A2-0E8B-367D67D35BF8}"/>
              </a:ext>
            </a:extLst>
          </p:cNvPr>
          <p:cNvSpPr>
            <a:spLocks noGrp="1" noChangeArrowheads="1"/>
          </p:cNvSpPr>
          <p:nvPr>
            <p:ph type="body" idx="1"/>
          </p:nvPr>
        </p:nvSpPr>
        <p:spPr/>
        <p:txBody>
          <a:bodyPr/>
          <a:lstStyle/>
          <a:p>
            <a:r>
              <a:rPr lang="zh-TW" altLang="en-US">
                <a:latin typeface="標楷體" panose="03000509000000000000" pitchFamily="65" charset="-120"/>
                <a:ea typeface="標楷體" panose="03000509000000000000" pitchFamily="65" charset="-120"/>
              </a:rPr>
              <a:t>從嚴規定久居海外或新住民參加全民健保之條件</a:t>
            </a:r>
          </a:p>
          <a:p>
            <a:pPr lvl="1"/>
            <a:r>
              <a:rPr lang="zh-TW" altLang="en-US">
                <a:latin typeface="標楷體" panose="03000509000000000000" pitchFamily="65" charset="-120"/>
                <a:ea typeface="標楷體" panose="03000509000000000000" pitchFamily="65" charset="-120"/>
              </a:rPr>
              <a:t>將現行「曾有」加保紀錄返國可立即加保之規定，修改為須「二年內曾有」加保紀錄。 （</a:t>
            </a:r>
            <a:r>
              <a:rPr lang="en-US" altLang="zh-TW">
                <a:latin typeface="標楷體" panose="03000509000000000000" pitchFamily="65" charset="-120"/>
                <a:ea typeface="標楷體" panose="03000509000000000000" pitchFamily="65" charset="-120"/>
                <a:cs typeface="Arial" panose="020B0604020202020204" pitchFamily="34" charset="0"/>
              </a:rPr>
              <a:t>§</a:t>
            </a:r>
            <a:r>
              <a:rPr lang="en-US" altLang="zh-TW">
                <a:latin typeface="標楷體" panose="03000509000000000000" pitchFamily="65" charset="-120"/>
                <a:ea typeface="標楷體" panose="03000509000000000000" pitchFamily="65" charset="-120"/>
              </a:rPr>
              <a:t>8</a:t>
            </a:r>
            <a:r>
              <a:rPr lang="zh-TW" altLang="en-US">
                <a:latin typeface="標楷體" panose="03000509000000000000" pitchFamily="65" charset="-120"/>
                <a:ea typeface="標楷體" panose="03000509000000000000" pitchFamily="65" charset="-120"/>
              </a:rPr>
              <a:t>）</a:t>
            </a:r>
          </a:p>
          <a:p>
            <a:pPr lvl="1"/>
            <a:r>
              <a:rPr lang="zh-TW" altLang="en-US">
                <a:latin typeface="標楷體" panose="03000509000000000000" pitchFamily="65" charset="-120"/>
                <a:ea typeface="標楷體" panose="03000509000000000000" pitchFamily="65" charset="-120"/>
              </a:rPr>
              <a:t>對於首次返國設籍或重新設籍者，以及持有居留證件來台居留者，除受雇者、政府駐外人員及其眷屬以外，均須俟設籍或居住滿六個月後，始得參加全民健保。（</a:t>
            </a:r>
            <a:r>
              <a:rPr lang="en-US" altLang="zh-TW">
                <a:latin typeface="標楷體" panose="03000509000000000000" pitchFamily="65" charset="-120"/>
                <a:ea typeface="標楷體" panose="03000509000000000000" pitchFamily="65" charset="-120"/>
              </a:rPr>
              <a:t>§8</a:t>
            </a:r>
            <a:r>
              <a:rPr lang="zh-TW" altLang="en-US">
                <a:latin typeface="標楷體" panose="03000509000000000000" pitchFamily="65" charset="-120"/>
                <a:ea typeface="標楷體" panose="03000509000000000000" pitchFamily="65" charset="-12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59BB8D44-3E8F-23DC-DB29-B5AD62936E12}"/>
              </a:ext>
            </a:extLst>
          </p:cNvPr>
          <p:cNvSpPr>
            <a:spLocks noGrp="1"/>
          </p:cNvSpPr>
          <p:nvPr>
            <p:ph type="sldNum" sz="quarter" idx="12"/>
          </p:nvPr>
        </p:nvSpPr>
        <p:spPr/>
        <p:txBody>
          <a:bodyPr/>
          <a:lstStyle/>
          <a:p>
            <a:fld id="{50A8F86E-8F9F-40A2-B6BE-48F5F2C7BF97}" type="slidenum">
              <a:rPr lang="zh-TW" altLang="en-US"/>
              <a:pPr/>
              <a:t>16</a:t>
            </a:fld>
            <a:endParaRPr lang="en-US" altLang="zh-TW"/>
          </a:p>
        </p:txBody>
      </p:sp>
      <p:sp>
        <p:nvSpPr>
          <p:cNvPr id="580612" name="Rectangle 4">
            <a:extLst>
              <a:ext uri="{FF2B5EF4-FFF2-40B4-BE49-F238E27FC236}">
                <a16:creationId xmlns:a16="http://schemas.microsoft.com/office/drawing/2014/main" id="{8867BBC6-3A53-2093-6FCC-DC65F5B30967}"/>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latin typeface="標楷體" panose="03000509000000000000" pitchFamily="65" charset="-120"/>
                <a:ea typeface="標楷體" panose="03000509000000000000" pitchFamily="65" charset="-120"/>
              </a:rPr>
              <a:t>二代健保修法之重點與效益</a:t>
            </a:r>
            <a:r>
              <a:rPr lang="en-US" altLang="zh-TW" sz="1600">
                <a:latin typeface="標楷體" panose="03000509000000000000" pitchFamily="65" charset="-120"/>
                <a:ea typeface="標楷體" panose="03000509000000000000" pitchFamily="65" charset="-120"/>
              </a:rPr>
              <a:t>9/9</a:t>
            </a:r>
            <a:r>
              <a:rPr lang="en-US" altLang="zh-TW"/>
              <a:t> </a:t>
            </a:r>
          </a:p>
        </p:txBody>
      </p:sp>
      <p:sp>
        <p:nvSpPr>
          <p:cNvPr id="580613" name="Rectangle 5">
            <a:extLst>
              <a:ext uri="{FF2B5EF4-FFF2-40B4-BE49-F238E27FC236}">
                <a16:creationId xmlns:a16="http://schemas.microsoft.com/office/drawing/2014/main" id="{D671E26E-DFBD-3CF1-AB5C-CA28E06C28B2}"/>
              </a:ext>
            </a:extLst>
          </p:cNvPr>
          <p:cNvSpPr>
            <a:spLocks noGrp="1" noChangeArrowheads="1"/>
          </p:cNvSpPr>
          <p:nvPr>
            <p:ph type="body" idx="1"/>
          </p:nvPr>
        </p:nvSpPr>
        <p:spPr/>
        <p:txBody>
          <a:bodyPr/>
          <a:lstStyle/>
          <a:p>
            <a:pPr>
              <a:lnSpc>
                <a:spcPct val="90000"/>
              </a:lnSpc>
            </a:pPr>
            <a:r>
              <a:rPr lang="zh-TW" altLang="en-US">
                <a:latin typeface="標楷體" panose="03000509000000000000" pitchFamily="65" charset="-120"/>
                <a:ea typeface="標楷體" panose="03000509000000000000" pitchFamily="65" charset="-120"/>
              </a:rPr>
              <a:t>保障受刑人基本健康人權，貫徹健保保障全民健康之精神</a:t>
            </a:r>
          </a:p>
          <a:p>
            <a:pPr lvl="1">
              <a:lnSpc>
                <a:spcPct val="90000"/>
              </a:lnSpc>
            </a:pPr>
            <a:r>
              <a:rPr lang="zh-TW" altLang="en-US">
                <a:latin typeface="標楷體" panose="03000509000000000000" pitchFamily="65" charset="-120"/>
                <a:ea typeface="標楷體" panose="03000509000000000000" pitchFamily="65" charset="-120"/>
              </a:rPr>
              <a:t>增訂受刑人為第四類第三目之被保險人，並以法務部及國防部指定之單位為投保單位。（</a:t>
            </a:r>
            <a:r>
              <a:rPr lang="en-US" altLang="zh-TW">
                <a:latin typeface="標楷體" panose="03000509000000000000" pitchFamily="65" charset="-120"/>
                <a:ea typeface="標楷體" panose="03000509000000000000" pitchFamily="65" charset="-120"/>
              </a:rPr>
              <a:t>§10</a:t>
            </a:r>
            <a:r>
              <a:rPr lang="zh-TW" altLang="en-US">
                <a:latin typeface="標楷體" panose="03000509000000000000" pitchFamily="65" charset="-120"/>
                <a:ea typeface="標楷體" panose="03000509000000000000" pitchFamily="65" charset="-120"/>
              </a:rPr>
              <a:t>、</a:t>
            </a:r>
            <a:r>
              <a:rPr lang="en-US" altLang="zh-TW">
                <a:latin typeface="標楷體" panose="03000509000000000000" pitchFamily="65" charset="-120"/>
                <a:ea typeface="標楷體" panose="03000509000000000000" pitchFamily="65" charset="-120"/>
              </a:rPr>
              <a:t>15</a:t>
            </a:r>
            <a:r>
              <a:rPr lang="zh-TW" altLang="en-US">
                <a:latin typeface="標楷體" panose="03000509000000000000" pitchFamily="65" charset="-120"/>
                <a:ea typeface="標楷體" panose="03000509000000000000" pitchFamily="65" charset="-120"/>
              </a:rPr>
              <a:t>）</a:t>
            </a:r>
          </a:p>
          <a:p>
            <a:pPr lvl="1">
              <a:lnSpc>
                <a:spcPct val="90000"/>
              </a:lnSpc>
            </a:pPr>
            <a:r>
              <a:rPr lang="zh-TW" altLang="en-US">
                <a:latin typeface="標楷體" panose="03000509000000000000" pitchFamily="65" charset="-120"/>
                <a:ea typeface="標楷體" panose="03000509000000000000" pitchFamily="65" charset="-120"/>
              </a:rPr>
              <a:t>受刑人之保險費，由中央矯正主管機關及國防部全額補助。（</a:t>
            </a:r>
            <a:r>
              <a:rPr lang="en-US" altLang="zh-TW">
                <a:latin typeface="標楷體" panose="03000509000000000000" pitchFamily="65" charset="-120"/>
                <a:ea typeface="標楷體" panose="03000509000000000000" pitchFamily="65" charset="-120"/>
              </a:rPr>
              <a:t>§27</a:t>
            </a:r>
            <a:r>
              <a:rPr lang="zh-TW" altLang="en-US">
                <a:latin typeface="標楷體" panose="03000509000000000000" pitchFamily="65" charset="-120"/>
                <a:ea typeface="標楷體" panose="03000509000000000000" pitchFamily="65" charset="-120"/>
              </a:rPr>
              <a:t>）</a:t>
            </a:r>
          </a:p>
          <a:p>
            <a:pPr lvl="1">
              <a:lnSpc>
                <a:spcPct val="90000"/>
              </a:lnSpc>
            </a:pPr>
            <a:r>
              <a:rPr lang="zh-TW" altLang="en-US">
                <a:latin typeface="標楷體" panose="03000509000000000000" pitchFamily="65" charset="-120"/>
                <a:ea typeface="標楷體" panose="03000509000000000000" pitchFamily="65" charset="-120"/>
              </a:rPr>
              <a:t>受刑人就醫管理辦法，由主管機關會同法務部定之。（</a:t>
            </a:r>
            <a:r>
              <a:rPr lang="en-US" altLang="zh-TW">
                <a:latin typeface="標楷體" panose="03000509000000000000" pitchFamily="65" charset="-120"/>
                <a:ea typeface="標楷體" panose="03000509000000000000" pitchFamily="65" charset="-120"/>
              </a:rPr>
              <a:t>§40</a:t>
            </a:r>
            <a:r>
              <a:rPr lang="zh-TW" altLang="en-US">
                <a:latin typeface="標楷體" panose="03000509000000000000" pitchFamily="65" charset="-120"/>
                <a:ea typeface="標楷體" panose="03000509000000000000" pitchFamily="65" charset="-120"/>
              </a:rP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2178" name="Rectangle 2">
            <a:extLst>
              <a:ext uri="{FF2B5EF4-FFF2-40B4-BE49-F238E27FC236}">
                <a16:creationId xmlns:a16="http://schemas.microsoft.com/office/drawing/2014/main" id="{39BA75A1-AB62-CD91-B0DA-5CED9CB9592B}"/>
              </a:ext>
            </a:extLst>
          </p:cNvPr>
          <p:cNvSpPr>
            <a:spLocks noChangeArrowheads="1"/>
          </p:cNvSpPr>
          <p:nvPr>
            <p:ph type="ctr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二代健保保險費計算方式</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297B9565-4F1E-CAAD-D87E-B1232E56C290}"/>
              </a:ext>
            </a:extLst>
          </p:cNvPr>
          <p:cNvSpPr>
            <a:spLocks noGrp="1"/>
          </p:cNvSpPr>
          <p:nvPr>
            <p:ph type="sldNum" sz="quarter" idx="12"/>
          </p:nvPr>
        </p:nvSpPr>
        <p:spPr/>
        <p:txBody>
          <a:bodyPr/>
          <a:lstStyle/>
          <a:p>
            <a:fld id="{F8FABA3A-8754-4B1C-8A5E-625854346327}" type="slidenum">
              <a:rPr lang="zh-TW" altLang="en-US"/>
              <a:pPr/>
              <a:t>18</a:t>
            </a:fld>
            <a:endParaRPr lang="en-US" altLang="zh-TW"/>
          </a:p>
        </p:txBody>
      </p:sp>
      <p:sp>
        <p:nvSpPr>
          <p:cNvPr id="544770" name="Rectangle 2">
            <a:extLst>
              <a:ext uri="{FF2B5EF4-FFF2-40B4-BE49-F238E27FC236}">
                <a16:creationId xmlns:a16="http://schemas.microsoft.com/office/drawing/2014/main" id="{25C8F885-8BB5-611F-CDDD-DC61786F79E6}"/>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二代健保保險費計算方式</a:t>
            </a:r>
          </a:p>
        </p:txBody>
      </p:sp>
      <p:sp>
        <p:nvSpPr>
          <p:cNvPr id="544771" name="Rectangle 3">
            <a:extLst>
              <a:ext uri="{FF2B5EF4-FFF2-40B4-BE49-F238E27FC236}">
                <a16:creationId xmlns:a16="http://schemas.microsoft.com/office/drawing/2014/main" id="{F916C1EC-F700-D9B7-FE88-5FA96CC2A67E}"/>
              </a:ext>
            </a:extLst>
          </p:cNvPr>
          <p:cNvSpPr>
            <a:spLocks noGrp="1" noChangeArrowheads="1"/>
          </p:cNvSpPr>
          <p:nvPr>
            <p:ph type="body" idx="1"/>
          </p:nvPr>
        </p:nvSpPr>
        <p:spPr>
          <a:xfrm>
            <a:off x="457200" y="1484313"/>
            <a:ext cx="8229600" cy="4281487"/>
          </a:xfrm>
        </p:spPr>
        <p:txBody>
          <a:bodyPr/>
          <a:lstStyle/>
          <a:p>
            <a:pPr>
              <a:lnSpc>
                <a:spcPct val="90000"/>
              </a:lnSpc>
            </a:pPr>
            <a:r>
              <a:rPr kumimoji="0" lang="zh-TW" altLang="en-US" sz="2800">
                <a:latin typeface="標楷體" panose="03000509000000000000" pitchFamily="65" charset="-120"/>
                <a:ea typeface="標楷體" panose="03000509000000000000" pitchFamily="65" charset="-120"/>
              </a:rPr>
              <a:t>一般保險費</a:t>
            </a:r>
          </a:p>
          <a:p>
            <a:pPr lvl="1" algn="just">
              <a:lnSpc>
                <a:spcPct val="90000"/>
              </a:lnSpc>
            </a:pPr>
            <a:r>
              <a:rPr kumimoji="0" lang="zh-TW" altLang="en-US" sz="2400">
                <a:latin typeface="標楷體" panose="03000509000000000000" pitchFamily="65" charset="-120"/>
                <a:ea typeface="標楷體" panose="03000509000000000000" pitchFamily="65" charset="-120"/>
              </a:rPr>
              <a:t>維持現制分</a:t>
            </a:r>
            <a:r>
              <a:rPr lang="zh-TW" altLang="en-US" sz="2400">
                <a:latin typeface="標楷體" panose="03000509000000000000" pitchFamily="65" charset="-120"/>
                <a:ea typeface="標楷體" panose="03000509000000000000" pitchFamily="65" charset="-120"/>
              </a:rPr>
              <a:t>類目之保險費計收方式</a:t>
            </a:r>
          </a:p>
          <a:p>
            <a:pPr lvl="1">
              <a:lnSpc>
                <a:spcPct val="90000"/>
              </a:lnSpc>
            </a:pPr>
            <a:r>
              <a:rPr lang="zh-TW" altLang="en-US" sz="2400">
                <a:latin typeface="標楷體" panose="03000509000000000000" pitchFamily="65" charset="-120"/>
                <a:ea typeface="標楷體" panose="03000509000000000000" pitchFamily="65" charset="-120"/>
              </a:rPr>
              <a:t>暫訂費率將由</a:t>
            </a:r>
            <a:r>
              <a:rPr lang="en-US" altLang="zh-TW" sz="2400">
                <a:latin typeface="標楷體" panose="03000509000000000000" pitchFamily="65" charset="-120"/>
                <a:ea typeface="標楷體" panose="03000509000000000000" pitchFamily="65" charset="-120"/>
              </a:rPr>
              <a:t>5.17%</a:t>
            </a:r>
            <a:r>
              <a:rPr lang="zh-TW" altLang="en-US" sz="2400">
                <a:latin typeface="標楷體" panose="03000509000000000000" pitchFamily="65" charset="-120"/>
                <a:ea typeface="標楷體" panose="03000509000000000000" pitchFamily="65" charset="-120"/>
              </a:rPr>
              <a:t>降為</a:t>
            </a:r>
            <a:r>
              <a:rPr lang="en-US" altLang="zh-TW" sz="2400">
                <a:latin typeface="標楷體" panose="03000509000000000000" pitchFamily="65" charset="-120"/>
                <a:ea typeface="標楷體" panose="03000509000000000000" pitchFamily="65" charset="-120"/>
              </a:rPr>
              <a:t>4.91%  (</a:t>
            </a:r>
            <a:r>
              <a:rPr lang="zh-TW" altLang="en-US" sz="2400">
                <a:latin typeface="標楷體" panose="03000509000000000000" pitchFamily="65" charset="-120"/>
                <a:ea typeface="標楷體" panose="03000509000000000000" pitchFamily="65" charset="-120"/>
              </a:rPr>
              <a:t>上限維持</a:t>
            </a:r>
            <a:r>
              <a:rPr lang="en-US" altLang="zh-TW" sz="2400">
                <a:latin typeface="標楷體" panose="03000509000000000000" pitchFamily="65" charset="-120"/>
                <a:ea typeface="標楷體" panose="03000509000000000000" pitchFamily="65" charset="-120"/>
              </a:rPr>
              <a:t>6%)</a:t>
            </a:r>
          </a:p>
          <a:p>
            <a:pPr>
              <a:lnSpc>
                <a:spcPct val="90000"/>
              </a:lnSpc>
            </a:pPr>
            <a:r>
              <a:rPr lang="zh-TW" altLang="en-US" sz="2800">
                <a:latin typeface="標楷體" panose="03000509000000000000" pitchFamily="65" charset="-120"/>
                <a:ea typeface="標楷體" panose="03000509000000000000" pitchFamily="65" charset="-120"/>
              </a:rPr>
              <a:t>補充保險費：費基</a:t>
            </a:r>
            <a:r>
              <a:rPr lang="en-US" altLang="zh-TW" sz="2800">
                <a:latin typeface="標楷體" panose="03000509000000000000" pitchFamily="65" charset="-120"/>
                <a:ea typeface="標楷體" panose="03000509000000000000" pitchFamily="65" charset="-120"/>
              </a:rPr>
              <a:t>×</a:t>
            </a:r>
            <a:r>
              <a:rPr lang="zh-TW" altLang="en-US" sz="2800">
                <a:latin typeface="標楷體" panose="03000509000000000000" pitchFamily="65" charset="-120"/>
                <a:ea typeface="標楷體" panose="03000509000000000000" pitchFamily="65" charset="-120"/>
              </a:rPr>
              <a:t>補充保險費率</a:t>
            </a:r>
          </a:p>
          <a:p>
            <a:pPr lvl="1">
              <a:lnSpc>
                <a:spcPct val="90000"/>
              </a:lnSpc>
            </a:pPr>
            <a:r>
              <a:rPr lang="zh-TW" altLang="en-US" sz="2400">
                <a:latin typeface="標楷體" panose="03000509000000000000" pitchFamily="65" charset="-120"/>
                <a:ea typeface="標楷體" panose="03000509000000000000" pitchFamily="65" charset="-120"/>
              </a:rPr>
              <a:t>民眾之計費費基</a:t>
            </a:r>
          </a:p>
          <a:p>
            <a:pPr lvl="2">
              <a:lnSpc>
                <a:spcPct val="90000"/>
              </a:lnSpc>
            </a:pPr>
            <a:r>
              <a:rPr lang="zh-TW" altLang="en-US" sz="2000">
                <a:latin typeface="標楷體" panose="03000509000000000000" pitchFamily="65" charset="-120"/>
                <a:ea typeface="標楷體" panose="03000509000000000000" pitchFamily="65" charset="-120"/>
              </a:rPr>
              <a:t>四個月以上之獎金、兼職薪資所得、執行業務收入、股利所得、利息所得、租金收入</a:t>
            </a:r>
          </a:p>
          <a:p>
            <a:pPr lvl="1">
              <a:lnSpc>
                <a:spcPct val="90000"/>
              </a:lnSpc>
            </a:pPr>
            <a:r>
              <a:rPr lang="zh-TW" altLang="en-US" sz="2400">
                <a:latin typeface="標楷體" panose="03000509000000000000" pitchFamily="65" charset="-120"/>
                <a:ea typeface="標楷體" panose="03000509000000000000" pitchFamily="65" charset="-120"/>
              </a:rPr>
              <a:t>雇主之計費費基</a:t>
            </a:r>
          </a:p>
          <a:p>
            <a:pPr lvl="2">
              <a:lnSpc>
                <a:spcPct val="90000"/>
              </a:lnSpc>
            </a:pPr>
            <a:r>
              <a:rPr lang="zh-TW" altLang="en-US" sz="2000">
                <a:latin typeface="標楷體" panose="03000509000000000000" pitchFamily="65" charset="-120"/>
                <a:ea typeface="標楷體" panose="03000509000000000000" pitchFamily="65" charset="-120"/>
              </a:rPr>
              <a:t>支付薪資與受雇員工投保金額之差額</a:t>
            </a:r>
          </a:p>
          <a:p>
            <a:pPr lvl="1">
              <a:lnSpc>
                <a:spcPct val="90000"/>
              </a:lnSpc>
            </a:pPr>
            <a:r>
              <a:rPr lang="zh-TW" altLang="en-US" sz="2400">
                <a:latin typeface="標楷體" panose="03000509000000000000" pitchFamily="65" charset="-120"/>
                <a:ea typeface="標楷體" panose="03000509000000000000" pitchFamily="65" charset="-120"/>
              </a:rPr>
              <a:t>實施第</a:t>
            </a:r>
            <a:r>
              <a:rPr lang="en-US" altLang="zh-TW" sz="2400">
                <a:latin typeface="標楷體" panose="03000509000000000000" pitchFamily="65" charset="-120"/>
                <a:ea typeface="標楷體" panose="03000509000000000000" pitchFamily="65" charset="-120"/>
              </a:rPr>
              <a:t>1</a:t>
            </a:r>
            <a:r>
              <a:rPr lang="zh-TW" altLang="en-US" sz="2400">
                <a:latin typeface="標楷體" panose="03000509000000000000" pitchFamily="65" charset="-120"/>
                <a:ea typeface="標楷體" panose="03000509000000000000" pitchFamily="65" charset="-120"/>
              </a:rPr>
              <a:t>年之法定費率為</a:t>
            </a:r>
            <a:r>
              <a:rPr lang="en-US" altLang="zh-TW" sz="2400">
                <a:latin typeface="標楷體" panose="03000509000000000000" pitchFamily="65" charset="-120"/>
                <a:ea typeface="標楷體" panose="03000509000000000000" pitchFamily="65" charset="-120"/>
              </a:rPr>
              <a:t>2%  (</a:t>
            </a:r>
            <a:r>
              <a:rPr lang="zh-TW" altLang="en-US" sz="2400">
                <a:latin typeface="標楷體" panose="03000509000000000000" pitchFamily="65" charset="-120"/>
                <a:ea typeface="標楷體" panose="03000509000000000000" pitchFamily="65" charset="-120"/>
              </a:rPr>
              <a:t>上限不超過</a:t>
            </a:r>
            <a:r>
              <a:rPr lang="en-US" altLang="zh-TW" sz="2400">
                <a:latin typeface="標楷體" panose="03000509000000000000" pitchFamily="65" charset="-120"/>
                <a:ea typeface="標楷體" panose="03000509000000000000" pitchFamily="65" charset="-120"/>
              </a:rPr>
              <a:t>2.45%)</a:t>
            </a:r>
            <a:r>
              <a:rPr lang="zh-TW" altLang="en-US" sz="2400">
                <a:latin typeface="標楷體" panose="03000509000000000000" pitchFamily="65" charset="-120"/>
                <a:ea typeface="標楷體" panose="03000509000000000000" pitchFamily="65" charset="-120"/>
              </a:rPr>
              <a:t>，逐年隨保險費率之成長率調整</a:t>
            </a:r>
          </a:p>
        </p:txBody>
      </p:sp>
      <p:sp>
        <p:nvSpPr>
          <p:cNvPr id="544772" name="AutoShape 4">
            <a:extLst>
              <a:ext uri="{FF2B5EF4-FFF2-40B4-BE49-F238E27FC236}">
                <a16:creationId xmlns:a16="http://schemas.microsoft.com/office/drawing/2014/main" id="{D5E4262B-7216-D8EF-8EBF-700E76E231C7}"/>
              </a:ext>
            </a:extLst>
          </p:cNvPr>
          <p:cNvSpPr>
            <a:spLocks noChangeArrowheads="1"/>
          </p:cNvSpPr>
          <p:nvPr/>
        </p:nvSpPr>
        <p:spPr bwMode="auto">
          <a:xfrm>
            <a:off x="684213" y="5805488"/>
            <a:ext cx="7993062" cy="719137"/>
          </a:xfrm>
          <a:prstGeom prst="roundRect">
            <a:avLst>
              <a:gd name="adj" fmla="val 7542"/>
            </a:avLst>
          </a:prstGeom>
          <a:gradFill rotWithShape="1">
            <a:gsLst>
              <a:gs pos="0">
                <a:schemeClr val="accent1"/>
              </a:gs>
              <a:gs pos="100000">
                <a:schemeClr val="accent1">
                  <a:gamma/>
                  <a:tint val="44314"/>
                  <a:invGamma/>
                </a:schemeClr>
              </a:gs>
            </a:gsLst>
            <a:lin ang="5400000" scaled="1"/>
          </a:gradFill>
          <a:ln w="38100" algn="ctr">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bIns="10800" anchor="ctr"/>
          <a:lstStyle>
            <a:lvl1pPr defTabSz="533400" eaLnBrk="0" hangingPunct="0">
              <a:defRPr kumimoji="1" sz="2600" b="1">
                <a:solidFill>
                  <a:schemeClr val="tx1"/>
                </a:solidFill>
                <a:latin typeface="Tahoma" panose="020B0604030504040204" pitchFamily="34" charset="0"/>
                <a:ea typeface="新細明體" panose="02020500000000000000" pitchFamily="18" charset="-120"/>
              </a:defRPr>
            </a:lvl1pPr>
            <a:lvl2pPr marL="457200" defTabSz="533400" eaLnBrk="0" hangingPunct="0">
              <a:defRPr kumimoji="1" sz="2600" b="1">
                <a:solidFill>
                  <a:schemeClr val="tx1"/>
                </a:solidFill>
                <a:latin typeface="Tahoma" panose="020B0604030504040204" pitchFamily="34" charset="0"/>
                <a:ea typeface="新細明體" panose="02020500000000000000" pitchFamily="18" charset="-120"/>
              </a:defRPr>
            </a:lvl2pPr>
            <a:lvl3pPr marL="914400" defTabSz="533400" eaLnBrk="0" hangingPunct="0">
              <a:defRPr kumimoji="1" sz="2600" b="1">
                <a:solidFill>
                  <a:schemeClr val="tx1"/>
                </a:solidFill>
                <a:latin typeface="Tahoma" panose="020B0604030504040204" pitchFamily="34" charset="0"/>
                <a:ea typeface="新細明體" panose="02020500000000000000" pitchFamily="18" charset="-120"/>
              </a:defRPr>
            </a:lvl3pPr>
            <a:lvl4pPr marL="1371600" defTabSz="533400" eaLnBrk="0" hangingPunct="0">
              <a:defRPr kumimoji="1" sz="2600" b="1">
                <a:solidFill>
                  <a:schemeClr val="tx1"/>
                </a:solidFill>
                <a:latin typeface="Tahoma" panose="020B0604030504040204" pitchFamily="34" charset="0"/>
                <a:ea typeface="新細明體" panose="02020500000000000000" pitchFamily="18" charset="-120"/>
              </a:defRPr>
            </a:lvl4pPr>
            <a:lvl5pPr marL="1828800" defTabSz="533400" eaLnBrk="0" hangingPunct="0">
              <a:defRPr kumimoji="1" sz="2600" b="1">
                <a:solidFill>
                  <a:schemeClr val="tx1"/>
                </a:solidFill>
                <a:latin typeface="Tahoma" panose="020B0604030504040204" pitchFamily="34" charset="0"/>
                <a:ea typeface="新細明體" panose="02020500000000000000" pitchFamily="18" charset="-120"/>
              </a:defRPr>
            </a:lvl5pPr>
            <a:lvl6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6pPr>
            <a:lvl7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7pPr>
            <a:lvl8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8pPr>
            <a:lvl9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9pPr>
          </a:lstStyle>
          <a:p>
            <a:pPr algn="ctr" eaLnBrk="1" hangingPunct="1">
              <a:spcBef>
                <a:spcPct val="15000"/>
              </a:spcBef>
              <a:buFont typeface="Wingdings" panose="05000000000000000000" pitchFamily="2" charset="2"/>
              <a:buNone/>
            </a:pPr>
            <a:r>
              <a:rPr lang="zh-TW" altLang="en-US" sz="3200">
                <a:solidFill>
                  <a:srgbClr val="000066"/>
                </a:solidFill>
                <a:latin typeface="標楷體" panose="03000509000000000000" pitchFamily="65" charset="-120"/>
                <a:ea typeface="標楷體" panose="03000509000000000000" pitchFamily="65" charset="-120"/>
              </a:rPr>
              <a:t>約</a:t>
            </a:r>
            <a:r>
              <a:rPr lang="en-US" altLang="zh-TW" sz="3200">
                <a:solidFill>
                  <a:srgbClr val="000066"/>
                </a:solidFill>
                <a:latin typeface="標楷體" panose="03000509000000000000" pitchFamily="65" charset="-120"/>
                <a:ea typeface="標楷體" panose="03000509000000000000" pitchFamily="65" charset="-120"/>
              </a:rPr>
              <a:t>83</a:t>
            </a:r>
            <a:r>
              <a:rPr lang="zh-TW" altLang="en-US" sz="3200">
                <a:solidFill>
                  <a:srgbClr val="000066"/>
                </a:solidFill>
                <a:latin typeface="標楷體" panose="03000509000000000000" pitchFamily="65" charset="-120"/>
                <a:ea typeface="標楷體" panose="03000509000000000000" pitchFamily="65" charset="-120"/>
              </a:rPr>
              <a:t>％的民眾保險費負擔將下降</a:t>
            </a:r>
            <a:endParaRPr lang="en-US" altLang="zh-TW" sz="3200">
              <a:solidFill>
                <a:srgbClr val="000066"/>
              </a:solidFill>
              <a:latin typeface="標楷體" panose="03000509000000000000" pitchFamily="65" charset="-120"/>
              <a:ea typeface="標楷體" panose="03000509000000000000" pitchFamily="65" charset="-12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3">
            <a:extLst>
              <a:ext uri="{FF2B5EF4-FFF2-40B4-BE49-F238E27FC236}">
                <a16:creationId xmlns:a16="http://schemas.microsoft.com/office/drawing/2014/main" id="{CBA74F49-94AF-211B-9E8C-812B72E40F09}"/>
              </a:ext>
            </a:extLst>
          </p:cNvPr>
          <p:cNvSpPr>
            <a:spLocks noGrp="1"/>
          </p:cNvSpPr>
          <p:nvPr>
            <p:ph type="sldNum" sz="quarter" idx="12"/>
          </p:nvPr>
        </p:nvSpPr>
        <p:spPr/>
        <p:txBody>
          <a:bodyPr/>
          <a:lstStyle/>
          <a:p>
            <a:fld id="{4F3013F6-9DB9-457F-9105-F6CE5FD90F39}" type="slidenum">
              <a:rPr lang="zh-TW" altLang="en-US"/>
              <a:pPr/>
              <a:t>19</a:t>
            </a:fld>
            <a:endParaRPr lang="en-US" altLang="zh-TW"/>
          </a:p>
        </p:txBody>
      </p:sp>
      <p:sp>
        <p:nvSpPr>
          <p:cNvPr id="673796" name="Rectangle 4">
            <a:extLst>
              <a:ext uri="{FF2B5EF4-FFF2-40B4-BE49-F238E27FC236}">
                <a16:creationId xmlns:a16="http://schemas.microsoft.com/office/drawing/2014/main" id="{CDF0E8A5-8E43-2A87-2854-F850916A1331}"/>
              </a:ext>
            </a:extLst>
          </p:cNvPr>
          <p:cNvSpPr>
            <a:spLocks noGrp="1" noChangeArrowheads="1"/>
          </p:cNvSpPr>
          <p:nvPr>
            <p:ph type="title" idx="4294967295"/>
          </p:nvPr>
        </p:nvSpPr>
        <p:spPr/>
        <p:txBody>
          <a:bodyPr/>
          <a:lstStyle/>
          <a:p>
            <a:r>
              <a:rPr kumimoji="0" lang="zh-TW" altLang="zh-TW">
                <a:latin typeface="標楷體" panose="03000509000000000000" pitchFamily="65" charset="-120"/>
                <a:ea typeface="標楷體" panose="03000509000000000000" pitchFamily="65" charset="-120"/>
              </a:rPr>
              <a:t>保</a:t>
            </a:r>
            <a:r>
              <a:rPr lang="zh-TW" altLang="zh-TW">
                <a:latin typeface="標楷體" panose="03000509000000000000" pitchFamily="65" charset="-120"/>
                <a:ea typeface="標楷體" panose="03000509000000000000" pitchFamily="65" charset="-120"/>
              </a:rPr>
              <a:t>險費負擔-雇主</a:t>
            </a:r>
            <a:endParaRPr lang="en-US" altLang="zh-TW">
              <a:latin typeface="標楷體" panose="03000509000000000000" pitchFamily="65" charset="-120"/>
              <a:ea typeface="標楷體" panose="03000509000000000000" pitchFamily="65" charset="-120"/>
            </a:endParaRPr>
          </a:p>
        </p:txBody>
      </p:sp>
      <p:sp>
        <p:nvSpPr>
          <p:cNvPr id="546819" name="AutoShape 3">
            <a:extLst>
              <a:ext uri="{FF2B5EF4-FFF2-40B4-BE49-F238E27FC236}">
                <a16:creationId xmlns:a16="http://schemas.microsoft.com/office/drawing/2014/main" id="{41BBBF5A-83FD-E6B4-669B-EC4B73F57E3E}"/>
              </a:ext>
            </a:extLst>
          </p:cNvPr>
          <p:cNvSpPr>
            <a:spLocks noChangeArrowheads="1"/>
          </p:cNvSpPr>
          <p:nvPr/>
        </p:nvSpPr>
        <p:spPr bwMode="auto">
          <a:xfrm>
            <a:off x="755650" y="5157788"/>
            <a:ext cx="7993063" cy="1295400"/>
          </a:xfrm>
          <a:prstGeom prst="roundRect">
            <a:avLst>
              <a:gd name="adj" fmla="val 7542"/>
            </a:avLst>
          </a:prstGeom>
          <a:gradFill rotWithShape="1">
            <a:gsLst>
              <a:gs pos="0">
                <a:schemeClr val="accent1"/>
              </a:gs>
              <a:gs pos="100000">
                <a:schemeClr val="accent1">
                  <a:gamma/>
                  <a:tint val="44314"/>
                  <a:invGamma/>
                </a:schemeClr>
              </a:gs>
            </a:gsLst>
            <a:lin ang="5400000" scaled="1"/>
          </a:gradFill>
          <a:ln w="38100" algn="ctr">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bIns="10800" anchor="ctr"/>
          <a:lstStyle>
            <a:lvl1pPr defTabSz="533400" eaLnBrk="0" hangingPunct="0">
              <a:defRPr kumimoji="1" sz="2600" b="1">
                <a:solidFill>
                  <a:schemeClr val="tx1"/>
                </a:solidFill>
                <a:latin typeface="Tahoma" panose="020B0604030504040204" pitchFamily="34" charset="0"/>
                <a:ea typeface="新細明體" panose="02020500000000000000" pitchFamily="18" charset="-120"/>
              </a:defRPr>
            </a:lvl1pPr>
            <a:lvl2pPr marL="457200" defTabSz="533400" eaLnBrk="0" hangingPunct="0">
              <a:defRPr kumimoji="1" sz="2600" b="1">
                <a:solidFill>
                  <a:schemeClr val="tx1"/>
                </a:solidFill>
                <a:latin typeface="Tahoma" panose="020B0604030504040204" pitchFamily="34" charset="0"/>
                <a:ea typeface="新細明體" panose="02020500000000000000" pitchFamily="18" charset="-120"/>
              </a:defRPr>
            </a:lvl2pPr>
            <a:lvl3pPr marL="914400" defTabSz="533400" eaLnBrk="0" hangingPunct="0">
              <a:defRPr kumimoji="1" sz="2600" b="1">
                <a:solidFill>
                  <a:schemeClr val="tx1"/>
                </a:solidFill>
                <a:latin typeface="Tahoma" panose="020B0604030504040204" pitchFamily="34" charset="0"/>
                <a:ea typeface="新細明體" panose="02020500000000000000" pitchFamily="18" charset="-120"/>
              </a:defRPr>
            </a:lvl3pPr>
            <a:lvl4pPr marL="1371600" defTabSz="533400" eaLnBrk="0" hangingPunct="0">
              <a:defRPr kumimoji="1" sz="2600" b="1">
                <a:solidFill>
                  <a:schemeClr val="tx1"/>
                </a:solidFill>
                <a:latin typeface="Tahoma" panose="020B0604030504040204" pitchFamily="34" charset="0"/>
                <a:ea typeface="新細明體" panose="02020500000000000000" pitchFamily="18" charset="-120"/>
              </a:defRPr>
            </a:lvl4pPr>
            <a:lvl5pPr marL="1828800" defTabSz="533400" eaLnBrk="0" hangingPunct="0">
              <a:defRPr kumimoji="1" sz="2600" b="1">
                <a:solidFill>
                  <a:schemeClr val="tx1"/>
                </a:solidFill>
                <a:latin typeface="Tahoma" panose="020B0604030504040204" pitchFamily="34" charset="0"/>
                <a:ea typeface="新細明體" panose="02020500000000000000" pitchFamily="18" charset="-120"/>
              </a:defRPr>
            </a:lvl5pPr>
            <a:lvl6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6pPr>
            <a:lvl7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7pPr>
            <a:lvl8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8pPr>
            <a:lvl9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9pPr>
          </a:lstStyle>
          <a:p>
            <a:pPr eaLnBrk="1" hangingPunct="1">
              <a:spcBef>
                <a:spcPct val="15000"/>
              </a:spcBef>
              <a:buFont typeface="Wingdings" panose="05000000000000000000" pitchFamily="2" charset="2"/>
              <a:buChar char="u"/>
            </a:pP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雇主支付薪資總額</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受雇員工投保金額總額</a:t>
            </a:r>
            <a:r>
              <a:rPr lang="en-US" altLang="zh-TW">
                <a:latin typeface="標楷體" panose="03000509000000000000" pitchFamily="65" charset="-120"/>
                <a:ea typeface="標楷體" panose="03000509000000000000" pitchFamily="65" charset="-120"/>
              </a:rPr>
              <a:t>) ×</a:t>
            </a:r>
          </a:p>
          <a:p>
            <a:pPr eaLnBrk="1" hangingPunct="1">
              <a:spcBef>
                <a:spcPct val="15000"/>
              </a:spcBef>
              <a:buFont typeface="Wingdings" panose="05000000000000000000" pitchFamily="2" charset="2"/>
              <a:buNone/>
            </a:pPr>
            <a:r>
              <a:rPr lang="zh-TW" altLang="zh-TW">
                <a:latin typeface="標楷體" panose="03000509000000000000" pitchFamily="65" charset="-120"/>
                <a:ea typeface="標楷體" panose="03000509000000000000" pitchFamily="65" charset="-120"/>
              </a:rPr>
              <a:t>    補充保費之費率（2%）</a:t>
            </a:r>
            <a:endParaRPr lang="en-US" altLang="zh-TW">
              <a:latin typeface="標楷體" panose="03000509000000000000" pitchFamily="65" charset="-120"/>
              <a:ea typeface="標楷體" panose="03000509000000000000" pitchFamily="65" charset="-120"/>
            </a:endParaRPr>
          </a:p>
        </p:txBody>
      </p:sp>
      <p:sp>
        <p:nvSpPr>
          <p:cNvPr id="546820" name="AutoShape 4">
            <a:extLst>
              <a:ext uri="{FF2B5EF4-FFF2-40B4-BE49-F238E27FC236}">
                <a16:creationId xmlns:a16="http://schemas.microsoft.com/office/drawing/2014/main" id="{7ABDFCFD-836F-FD29-3D56-30CB726AC4B6}"/>
              </a:ext>
            </a:extLst>
          </p:cNvPr>
          <p:cNvSpPr>
            <a:spLocks noChangeArrowheads="1"/>
          </p:cNvSpPr>
          <p:nvPr/>
        </p:nvSpPr>
        <p:spPr bwMode="auto">
          <a:xfrm>
            <a:off x="468313" y="4724400"/>
            <a:ext cx="1871662" cy="576263"/>
          </a:xfrm>
          <a:prstGeom prst="roundRect">
            <a:avLst>
              <a:gd name="adj" fmla="val 16667"/>
            </a:avLst>
          </a:prstGeom>
          <a:solidFill>
            <a:srgbClr val="0000FF"/>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TW" altLang="en-US" sz="3200" b="0">
                <a:solidFill>
                  <a:schemeClr val="bg1"/>
                </a:solidFill>
                <a:latin typeface="Agency FB" panose="020B0503020202020204" pitchFamily="34" charset="0"/>
                <a:ea typeface="標楷體" panose="03000509000000000000" pitchFamily="65" charset="-120"/>
              </a:rPr>
              <a:t>補充保費</a:t>
            </a:r>
          </a:p>
        </p:txBody>
      </p:sp>
      <p:sp>
        <p:nvSpPr>
          <p:cNvPr id="546821" name="AutoShape 5">
            <a:extLst>
              <a:ext uri="{FF2B5EF4-FFF2-40B4-BE49-F238E27FC236}">
                <a16:creationId xmlns:a16="http://schemas.microsoft.com/office/drawing/2014/main" id="{AF9C4B31-40DE-3E25-1976-D696E40E95B8}"/>
              </a:ext>
            </a:extLst>
          </p:cNvPr>
          <p:cNvSpPr>
            <a:spLocks noChangeArrowheads="1"/>
          </p:cNvSpPr>
          <p:nvPr/>
        </p:nvSpPr>
        <p:spPr bwMode="auto">
          <a:xfrm>
            <a:off x="755650" y="3213100"/>
            <a:ext cx="7991475" cy="1296988"/>
          </a:xfrm>
          <a:prstGeom prst="roundRect">
            <a:avLst>
              <a:gd name="adj" fmla="val 6917"/>
            </a:avLst>
          </a:prstGeom>
          <a:gradFill rotWithShape="1">
            <a:gsLst>
              <a:gs pos="0">
                <a:srgbClr val="F6BABA"/>
              </a:gs>
              <a:gs pos="100000">
                <a:srgbClr val="FFFFFF"/>
              </a:gs>
            </a:gsLst>
            <a:lin ang="5400000" scaled="1"/>
          </a:gradFill>
          <a:ln w="38100"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54000" bIns="10800" anchor="ctr"/>
          <a:lstStyle>
            <a:lvl1pPr marL="268288" indent="-268288" eaLnBrk="0" hangingPunct="0">
              <a:defRPr kumimoji="1" sz="2600" b="1">
                <a:solidFill>
                  <a:schemeClr val="tx1"/>
                </a:solidFill>
                <a:latin typeface="Tahoma" panose="020B0604030504040204" pitchFamily="34" charset="0"/>
                <a:ea typeface="新細明體" panose="02020500000000000000" pitchFamily="18" charset="-120"/>
              </a:defRPr>
            </a:lvl1pPr>
            <a:lvl2pPr marL="457200" eaLnBrk="0" hangingPunct="0">
              <a:defRPr kumimoji="1" sz="2600" b="1">
                <a:solidFill>
                  <a:schemeClr val="tx1"/>
                </a:solidFill>
                <a:latin typeface="Tahoma" panose="020B0604030504040204" pitchFamily="34" charset="0"/>
                <a:ea typeface="新細明體" panose="02020500000000000000" pitchFamily="18" charset="-120"/>
              </a:defRPr>
            </a:lvl2pPr>
            <a:lvl3pPr marL="914400" eaLnBrk="0" hangingPunct="0">
              <a:defRPr kumimoji="1" sz="2600" b="1">
                <a:solidFill>
                  <a:schemeClr val="tx1"/>
                </a:solidFill>
                <a:latin typeface="Tahoma" panose="020B0604030504040204" pitchFamily="34" charset="0"/>
                <a:ea typeface="新細明體" panose="02020500000000000000" pitchFamily="18" charset="-120"/>
              </a:defRPr>
            </a:lvl3pPr>
            <a:lvl4pPr marL="1371600" eaLnBrk="0" hangingPunct="0">
              <a:defRPr kumimoji="1" sz="2600" b="1">
                <a:solidFill>
                  <a:schemeClr val="tx1"/>
                </a:solidFill>
                <a:latin typeface="Tahoma" panose="020B0604030504040204" pitchFamily="34" charset="0"/>
                <a:ea typeface="新細明體" panose="02020500000000000000" pitchFamily="18" charset="-120"/>
              </a:defRPr>
            </a:lvl4pPr>
            <a:lvl5pPr marL="1828800" eaLnBrk="0" hangingPunct="0">
              <a:defRPr kumimoji="1" sz="2600" b="1">
                <a:solidFill>
                  <a:schemeClr val="tx1"/>
                </a:solidFill>
                <a:latin typeface="Tahoma" panose="020B0604030504040204" pitchFamily="34" charset="0"/>
                <a:ea typeface="新細明體" panose="02020500000000000000" pitchFamily="18" charset="-120"/>
              </a:defRPr>
            </a:lvl5pPr>
            <a:lvl6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6pPr>
            <a:lvl7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7pPr>
            <a:lvl8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8pPr>
            <a:lvl9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9pPr>
          </a:lstStyle>
          <a:p>
            <a:pPr eaLnBrk="1" hangingPunct="1">
              <a:spcBef>
                <a:spcPct val="15000"/>
              </a:spcBef>
              <a:buFont typeface="Wingdings" panose="05000000000000000000" pitchFamily="2" charset="2"/>
              <a:buChar char="u"/>
            </a:pPr>
            <a:r>
              <a:rPr lang="zh-TW" altLang="en-US">
                <a:latin typeface="標楷體" panose="03000509000000000000" pitchFamily="65" charset="-120"/>
                <a:ea typeface="標楷體" panose="03000509000000000000" pitchFamily="65" charset="-120"/>
              </a:rPr>
              <a:t>投保金額</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費率</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負擔比率</a:t>
            </a:r>
            <a:r>
              <a:rPr lang="en-US" altLang="zh-TW">
                <a:latin typeface="標楷體" panose="03000509000000000000" pitchFamily="65" charset="-120"/>
                <a:ea typeface="標楷體" panose="03000509000000000000" pitchFamily="65" charset="-120"/>
              </a:rPr>
              <a:t>×(1+</a:t>
            </a:r>
            <a:r>
              <a:rPr lang="zh-TW" altLang="en-US">
                <a:latin typeface="標楷體" panose="03000509000000000000" pitchFamily="65" charset="-120"/>
                <a:ea typeface="標楷體" panose="03000509000000000000" pitchFamily="65" charset="-120"/>
              </a:rPr>
              <a:t>平均眷口數</a:t>
            </a:r>
            <a:r>
              <a:rPr lang="en-US" altLang="zh-TW">
                <a:latin typeface="標楷體" panose="03000509000000000000" pitchFamily="65" charset="-120"/>
                <a:ea typeface="標楷體" panose="03000509000000000000" pitchFamily="65" charset="-120"/>
              </a:rPr>
              <a:t>)</a:t>
            </a:r>
            <a:endParaRPr lang="zh-TW" altLang="en-US">
              <a:latin typeface="標楷體" panose="03000509000000000000" pitchFamily="65" charset="-120"/>
              <a:ea typeface="標楷體" panose="03000509000000000000" pitchFamily="65" charset="-120"/>
            </a:endParaRPr>
          </a:p>
        </p:txBody>
      </p:sp>
      <p:sp>
        <p:nvSpPr>
          <p:cNvPr id="546822" name="AutoShape 6">
            <a:extLst>
              <a:ext uri="{FF2B5EF4-FFF2-40B4-BE49-F238E27FC236}">
                <a16:creationId xmlns:a16="http://schemas.microsoft.com/office/drawing/2014/main" id="{CB6FA785-F8FA-97B6-4A9B-550B46026BC0}"/>
              </a:ext>
            </a:extLst>
          </p:cNvPr>
          <p:cNvSpPr>
            <a:spLocks noChangeArrowheads="1"/>
          </p:cNvSpPr>
          <p:nvPr/>
        </p:nvSpPr>
        <p:spPr bwMode="auto">
          <a:xfrm>
            <a:off x="468313" y="2781300"/>
            <a:ext cx="1871662" cy="609600"/>
          </a:xfrm>
          <a:prstGeom prst="roundRect">
            <a:avLst>
              <a:gd name="adj" fmla="val 16667"/>
            </a:avLst>
          </a:prstGeom>
          <a:solidFill>
            <a:srgbClr val="76003B"/>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TW" altLang="en-US" sz="3200" b="0">
                <a:solidFill>
                  <a:schemeClr val="bg1"/>
                </a:solidFill>
                <a:latin typeface="標楷體" panose="03000509000000000000" pitchFamily="65" charset="-120"/>
                <a:ea typeface="標楷體" panose="03000509000000000000" pitchFamily="65" charset="-120"/>
              </a:rPr>
              <a:t>一般保費</a:t>
            </a:r>
          </a:p>
        </p:txBody>
      </p:sp>
      <p:sp>
        <p:nvSpPr>
          <p:cNvPr id="546823" name="Rectangle 7">
            <a:extLst>
              <a:ext uri="{FF2B5EF4-FFF2-40B4-BE49-F238E27FC236}">
                <a16:creationId xmlns:a16="http://schemas.microsoft.com/office/drawing/2014/main" id="{C54470A5-7E74-B0A1-A88D-0FFAECAF6287}"/>
              </a:ext>
            </a:extLst>
          </p:cNvPr>
          <p:cNvSpPr>
            <a:spLocks noChangeArrowheads="1"/>
          </p:cNvSpPr>
          <p:nvPr/>
        </p:nvSpPr>
        <p:spPr bwMode="auto">
          <a:xfrm>
            <a:off x="827088" y="1716088"/>
            <a:ext cx="7704137" cy="704850"/>
          </a:xfrm>
          <a:prstGeom prst="rect">
            <a:avLst/>
          </a:prstGeom>
          <a:solidFill>
            <a:srgbClr val="FFFF99">
              <a:alpha val="89999"/>
            </a:srgbClr>
          </a:solidFill>
          <a:ln w="635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0" lang="zh-TW" altLang="en-US" sz="3600">
                <a:latin typeface="標楷體" panose="03000509000000000000" pitchFamily="65" charset="-120"/>
                <a:ea typeface="標楷體" panose="03000509000000000000" pitchFamily="65" charset="-120"/>
              </a:rPr>
              <a:t>二代保費</a:t>
            </a:r>
            <a:r>
              <a:rPr kumimoji="0" lang="en-US" altLang="zh-TW" sz="3600">
                <a:latin typeface="標楷體" panose="03000509000000000000" pitchFamily="65" charset="-120"/>
                <a:ea typeface="標楷體" panose="03000509000000000000" pitchFamily="65" charset="-120"/>
              </a:rPr>
              <a:t>= </a:t>
            </a:r>
            <a:r>
              <a:rPr kumimoji="0" lang="zh-TW" altLang="en-US" sz="3600">
                <a:solidFill>
                  <a:srgbClr val="800000"/>
                </a:solidFill>
                <a:latin typeface="標楷體" panose="03000509000000000000" pitchFamily="65" charset="-120"/>
                <a:ea typeface="標楷體" panose="03000509000000000000" pitchFamily="65" charset="-120"/>
              </a:rPr>
              <a:t>一般保費</a:t>
            </a:r>
            <a:r>
              <a:rPr kumimoji="0" lang="zh-TW" altLang="en-US" sz="3600">
                <a:latin typeface="標楷體" panose="03000509000000000000" pitchFamily="65" charset="-120"/>
                <a:ea typeface="標楷體" panose="03000509000000000000" pitchFamily="65" charset="-120"/>
              </a:rPr>
              <a:t> </a:t>
            </a:r>
            <a:r>
              <a:rPr kumimoji="0" lang="en-US" altLang="zh-TW" sz="3600">
                <a:latin typeface="標楷體" panose="03000509000000000000" pitchFamily="65" charset="-120"/>
                <a:ea typeface="標楷體" panose="03000509000000000000" pitchFamily="65" charset="-120"/>
              </a:rPr>
              <a:t>+ </a:t>
            </a:r>
            <a:r>
              <a:rPr kumimoji="0" lang="zh-TW" altLang="en-US" sz="3600">
                <a:solidFill>
                  <a:srgbClr val="0033CC"/>
                </a:solidFill>
                <a:latin typeface="標楷體" panose="03000509000000000000" pitchFamily="65" charset="-120"/>
                <a:ea typeface="標楷體" panose="03000509000000000000" pitchFamily="65" charset="-120"/>
              </a:rPr>
              <a:t>補充保費</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3">
            <a:extLst>
              <a:ext uri="{FF2B5EF4-FFF2-40B4-BE49-F238E27FC236}">
                <a16:creationId xmlns:a16="http://schemas.microsoft.com/office/drawing/2014/main" id="{964E8CF5-551C-E646-2C20-5E93F1E1E1F2}"/>
              </a:ext>
            </a:extLst>
          </p:cNvPr>
          <p:cNvSpPr>
            <a:spLocks noGrp="1"/>
          </p:cNvSpPr>
          <p:nvPr>
            <p:ph type="sldNum" sz="quarter" idx="12"/>
          </p:nvPr>
        </p:nvSpPr>
        <p:spPr/>
        <p:txBody>
          <a:bodyPr/>
          <a:lstStyle/>
          <a:p>
            <a:fld id="{F457F38E-30FD-40B8-B6D2-C04D87362A63}" type="slidenum">
              <a:rPr lang="zh-TW" altLang="en-US"/>
              <a:pPr/>
              <a:t>20</a:t>
            </a:fld>
            <a:endParaRPr lang="en-US" altLang="zh-TW"/>
          </a:p>
        </p:txBody>
      </p:sp>
      <p:sp>
        <p:nvSpPr>
          <p:cNvPr id="673796" name="Rectangle 4">
            <a:extLst>
              <a:ext uri="{FF2B5EF4-FFF2-40B4-BE49-F238E27FC236}">
                <a16:creationId xmlns:a16="http://schemas.microsoft.com/office/drawing/2014/main" id="{E058C73E-E94C-2412-C877-6C4DD57A52FD}"/>
              </a:ext>
            </a:extLst>
          </p:cNvPr>
          <p:cNvSpPr>
            <a:spLocks noGrp="1" noChangeArrowheads="1"/>
          </p:cNvSpPr>
          <p:nvPr>
            <p:ph type="title" idx="4294967295"/>
          </p:nvPr>
        </p:nvSpPr>
        <p:spPr/>
        <p:txBody>
          <a:bodyPr/>
          <a:lstStyle/>
          <a:p>
            <a:r>
              <a:rPr kumimoji="0" lang="zh-TW" altLang="zh-TW">
                <a:latin typeface="標楷體" panose="03000509000000000000" pitchFamily="65" charset="-120"/>
                <a:ea typeface="標楷體" panose="03000509000000000000" pitchFamily="65" charset="-120"/>
              </a:rPr>
              <a:t>保</a:t>
            </a:r>
            <a:r>
              <a:rPr lang="zh-TW" altLang="zh-TW">
                <a:latin typeface="標楷體" panose="03000509000000000000" pitchFamily="65" charset="-120"/>
                <a:ea typeface="標楷體" panose="03000509000000000000" pitchFamily="65" charset="-120"/>
              </a:rPr>
              <a:t>險費負擔-保險對象</a:t>
            </a:r>
            <a:endParaRPr lang="en-US" altLang="zh-TW">
              <a:latin typeface="標楷體" panose="03000509000000000000" pitchFamily="65" charset="-120"/>
              <a:ea typeface="標楷體" panose="03000509000000000000" pitchFamily="65" charset="-120"/>
            </a:endParaRPr>
          </a:p>
        </p:txBody>
      </p:sp>
      <p:sp>
        <p:nvSpPr>
          <p:cNvPr id="547843" name="AutoShape 3">
            <a:extLst>
              <a:ext uri="{FF2B5EF4-FFF2-40B4-BE49-F238E27FC236}">
                <a16:creationId xmlns:a16="http://schemas.microsoft.com/office/drawing/2014/main" id="{EF6F9FA9-36B2-D730-C29F-9448E5FEF5EF}"/>
              </a:ext>
            </a:extLst>
          </p:cNvPr>
          <p:cNvSpPr>
            <a:spLocks noChangeArrowheads="1"/>
          </p:cNvSpPr>
          <p:nvPr/>
        </p:nvSpPr>
        <p:spPr bwMode="auto">
          <a:xfrm>
            <a:off x="684213" y="5157788"/>
            <a:ext cx="7993062" cy="1295400"/>
          </a:xfrm>
          <a:prstGeom prst="roundRect">
            <a:avLst>
              <a:gd name="adj" fmla="val 7542"/>
            </a:avLst>
          </a:prstGeom>
          <a:gradFill rotWithShape="1">
            <a:gsLst>
              <a:gs pos="0">
                <a:schemeClr val="accent1"/>
              </a:gs>
              <a:gs pos="100000">
                <a:schemeClr val="accent1">
                  <a:gamma/>
                  <a:tint val="44314"/>
                  <a:invGamma/>
                </a:schemeClr>
              </a:gs>
            </a:gsLst>
            <a:lin ang="5400000" scaled="1"/>
          </a:gradFill>
          <a:ln w="38100" algn="ctr">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bIns="10800" anchor="ctr"/>
          <a:lstStyle>
            <a:lvl1pPr defTabSz="533400" eaLnBrk="0" hangingPunct="0">
              <a:defRPr kumimoji="1" sz="2600" b="1">
                <a:solidFill>
                  <a:schemeClr val="tx1"/>
                </a:solidFill>
                <a:latin typeface="Tahoma" panose="020B0604030504040204" pitchFamily="34" charset="0"/>
                <a:ea typeface="新細明體" panose="02020500000000000000" pitchFamily="18" charset="-120"/>
              </a:defRPr>
            </a:lvl1pPr>
            <a:lvl2pPr marL="457200" defTabSz="533400" eaLnBrk="0" hangingPunct="0">
              <a:defRPr kumimoji="1" sz="2600" b="1">
                <a:solidFill>
                  <a:schemeClr val="tx1"/>
                </a:solidFill>
                <a:latin typeface="Tahoma" panose="020B0604030504040204" pitchFamily="34" charset="0"/>
                <a:ea typeface="新細明體" panose="02020500000000000000" pitchFamily="18" charset="-120"/>
              </a:defRPr>
            </a:lvl2pPr>
            <a:lvl3pPr marL="914400" defTabSz="533400" eaLnBrk="0" hangingPunct="0">
              <a:defRPr kumimoji="1" sz="2600" b="1">
                <a:solidFill>
                  <a:schemeClr val="tx1"/>
                </a:solidFill>
                <a:latin typeface="Tahoma" panose="020B0604030504040204" pitchFamily="34" charset="0"/>
                <a:ea typeface="新細明體" panose="02020500000000000000" pitchFamily="18" charset="-120"/>
              </a:defRPr>
            </a:lvl3pPr>
            <a:lvl4pPr marL="1371600" defTabSz="533400" eaLnBrk="0" hangingPunct="0">
              <a:defRPr kumimoji="1" sz="2600" b="1">
                <a:solidFill>
                  <a:schemeClr val="tx1"/>
                </a:solidFill>
                <a:latin typeface="Tahoma" panose="020B0604030504040204" pitchFamily="34" charset="0"/>
                <a:ea typeface="新細明體" panose="02020500000000000000" pitchFamily="18" charset="-120"/>
              </a:defRPr>
            </a:lvl4pPr>
            <a:lvl5pPr marL="1828800" defTabSz="533400" eaLnBrk="0" hangingPunct="0">
              <a:defRPr kumimoji="1" sz="2600" b="1">
                <a:solidFill>
                  <a:schemeClr val="tx1"/>
                </a:solidFill>
                <a:latin typeface="Tahoma" panose="020B0604030504040204" pitchFamily="34" charset="0"/>
                <a:ea typeface="新細明體" panose="02020500000000000000" pitchFamily="18" charset="-120"/>
              </a:defRPr>
            </a:lvl5pPr>
            <a:lvl6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6pPr>
            <a:lvl7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7pPr>
            <a:lvl8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8pPr>
            <a:lvl9pPr defTabSz="533400"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9pPr>
          </a:lstStyle>
          <a:p>
            <a:pPr eaLnBrk="1" hangingPunct="1">
              <a:spcBef>
                <a:spcPct val="15000"/>
              </a:spcBef>
              <a:buFont typeface="Wingdings" panose="05000000000000000000" pitchFamily="2" charset="2"/>
              <a:buChar char="u"/>
            </a:pPr>
            <a:r>
              <a:rPr lang="zh-TW" altLang="zh-TW">
                <a:latin typeface="標楷體" panose="03000509000000000000" pitchFamily="65" charset="-120"/>
                <a:ea typeface="標楷體" panose="03000509000000000000" pitchFamily="65" charset="-120"/>
              </a:rPr>
              <a:t>補充保險費費基×補充保險費之費率(2%)</a:t>
            </a:r>
            <a:endParaRPr lang="en-US" altLang="zh-TW">
              <a:latin typeface="標楷體" panose="03000509000000000000" pitchFamily="65" charset="-120"/>
              <a:ea typeface="標楷體" panose="03000509000000000000" pitchFamily="65" charset="-120"/>
            </a:endParaRPr>
          </a:p>
          <a:p>
            <a:pPr eaLnBrk="1" hangingPunct="1">
              <a:spcBef>
                <a:spcPct val="15000"/>
              </a:spcBef>
              <a:buFont typeface="Wingdings" panose="05000000000000000000" pitchFamily="2" charset="2"/>
              <a:buChar char="u"/>
            </a:pPr>
            <a:r>
              <a:rPr lang="zh-TW" altLang="en-US">
                <a:latin typeface="標楷體" panose="03000509000000000000" pitchFamily="65" charset="-120"/>
                <a:ea typeface="標楷體" panose="03000509000000000000" pitchFamily="65" charset="-120"/>
              </a:rPr>
              <a:t>被保險人及眷屬各自依其其他所得計算補充保險費</a:t>
            </a:r>
          </a:p>
        </p:txBody>
      </p:sp>
      <p:sp>
        <p:nvSpPr>
          <p:cNvPr id="547844" name="AutoShape 4">
            <a:extLst>
              <a:ext uri="{FF2B5EF4-FFF2-40B4-BE49-F238E27FC236}">
                <a16:creationId xmlns:a16="http://schemas.microsoft.com/office/drawing/2014/main" id="{E24B226D-0B96-A042-3A28-D0D350221EA7}"/>
              </a:ext>
            </a:extLst>
          </p:cNvPr>
          <p:cNvSpPr>
            <a:spLocks noChangeArrowheads="1"/>
          </p:cNvSpPr>
          <p:nvPr/>
        </p:nvSpPr>
        <p:spPr bwMode="auto">
          <a:xfrm>
            <a:off x="468313" y="4868863"/>
            <a:ext cx="1871662" cy="576262"/>
          </a:xfrm>
          <a:prstGeom prst="roundRect">
            <a:avLst>
              <a:gd name="adj" fmla="val 16667"/>
            </a:avLst>
          </a:prstGeom>
          <a:solidFill>
            <a:srgbClr val="0000FF"/>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TW" altLang="en-US" sz="3200" b="0">
                <a:solidFill>
                  <a:schemeClr val="bg1"/>
                </a:solidFill>
                <a:latin typeface="標楷體" panose="03000509000000000000" pitchFamily="65" charset="-120"/>
                <a:ea typeface="標楷體" panose="03000509000000000000" pitchFamily="65" charset="-120"/>
              </a:rPr>
              <a:t>補充保費</a:t>
            </a:r>
          </a:p>
        </p:txBody>
      </p:sp>
      <p:sp>
        <p:nvSpPr>
          <p:cNvPr id="547845" name="AutoShape 5">
            <a:extLst>
              <a:ext uri="{FF2B5EF4-FFF2-40B4-BE49-F238E27FC236}">
                <a16:creationId xmlns:a16="http://schemas.microsoft.com/office/drawing/2014/main" id="{16027325-0615-CB85-0382-29E99306F937}"/>
              </a:ext>
            </a:extLst>
          </p:cNvPr>
          <p:cNvSpPr>
            <a:spLocks noChangeArrowheads="1"/>
          </p:cNvSpPr>
          <p:nvPr/>
        </p:nvSpPr>
        <p:spPr bwMode="auto">
          <a:xfrm>
            <a:off x="684213" y="3284538"/>
            <a:ext cx="7991475" cy="1296987"/>
          </a:xfrm>
          <a:prstGeom prst="roundRect">
            <a:avLst>
              <a:gd name="adj" fmla="val 6917"/>
            </a:avLst>
          </a:prstGeom>
          <a:gradFill rotWithShape="1">
            <a:gsLst>
              <a:gs pos="0">
                <a:srgbClr val="F6BABA"/>
              </a:gs>
              <a:gs pos="100000">
                <a:srgbClr val="FFFFFF"/>
              </a:gs>
            </a:gsLst>
            <a:lin ang="5400000" scaled="1"/>
          </a:gradFill>
          <a:ln w="38100" algn="ctr">
            <a:solidFill>
              <a:srgbClr val="8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54000" bIns="10800" anchor="ctr"/>
          <a:lstStyle>
            <a:lvl1pPr marL="268288" indent="-268288" eaLnBrk="0" hangingPunct="0">
              <a:defRPr kumimoji="1" sz="2600" b="1">
                <a:solidFill>
                  <a:schemeClr val="tx1"/>
                </a:solidFill>
                <a:latin typeface="Tahoma" panose="020B0604030504040204" pitchFamily="34" charset="0"/>
                <a:ea typeface="新細明體" panose="02020500000000000000" pitchFamily="18" charset="-120"/>
              </a:defRPr>
            </a:lvl1pPr>
            <a:lvl2pPr marL="457200" eaLnBrk="0" hangingPunct="0">
              <a:defRPr kumimoji="1" sz="2600" b="1">
                <a:solidFill>
                  <a:schemeClr val="tx1"/>
                </a:solidFill>
                <a:latin typeface="Tahoma" panose="020B0604030504040204" pitchFamily="34" charset="0"/>
                <a:ea typeface="新細明體" panose="02020500000000000000" pitchFamily="18" charset="-120"/>
              </a:defRPr>
            </a:lvl2pPr>
            <a:lvl3pPr marL="914400" eaLnBrk="0" hangingPunct="0">
              <a:defRPr kumimoji="1" sz="2600" b="1">
                <a:solidFill>
                  <a:schemeClr val="tx1"/>
                </a:solidFill>
                <a:latin typeface="Tahoma" panose="020B0604030504040204" pitchFamily="34" charset="0"/>
                <a:ea typeface="新細明體" panose="02020500000000000000" pitchFamily="18" charset="-120"/>
              </a:defRPr>
            </a:lvl3pPr>
            <a:lvl4pPr marL="1371600" eaLnBrk="0" hangingPunct="0">
              <a:defRPr kumimoji="1" sz="2600" b="1">
                <a:solidFill>
                  <a:schemeClr val="tx1"/>
                </a:solidFill>
                <a:latin typeface="Tahoma" panose="020B0604030504040204" pitchFamily="34" charset="0"/>
                <a:ea typeface="新細明體" panose="02020500000000000000" pitchFamily="18" charset="-120"/>
              </a:defRPr>
            </a:lvl4pPr>
            <a:lvl5pPr marL="1828800" eaLnBrk="0" hangingPunct="0">
              <a:defRPr kumimoji="1" sz="2600" b="1">
                <a:solidFill>
                  <a:schemeClr val="tx1"/>
                </a:solidFill>
                <a:latin typeface="Tahoma" panose="020B0604030504040204" pitchFamily="34" charset="0"/>
                <a:ea typeface="新細明體" panose="02020500000000000000" pitchFamily="18" charset="-120"/>
              </a:defRPr>
            </a:lvl5pPr>
            <a:lvl6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6pPr>
            <a:lvl7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7pPr>
            <a:lvl8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8pPr>
            <a:lvl9pPr eaLnBrk="0" fontAlgn="base" hangingPunct="0">
              <a:spcBef>
                <a:spcPct val="0"/>
              </a:spcBef>
              <a:spcAft>
                <a:spcPct val="0"/>
              </a:spcAft>
              <a:defRPr kumimoji="1" sz="2600" b="1">
                <a:solidFill>
                  <a:schemeClr val="tx1"/>
                </a:solidFill>
                <a:latin typeface="Tahoma" panose="020B0604030504040204" pitchFamily="34" charset="0"/>
                <a:ea typeface="新細明體" panose="02020500000000000000" pitchFamily="18" charset="-120"/>
              </a:defRPr>
            </a:lvl9pPr>
          </a:lstStyle>
          <a:p>
            <a:pPr eaLnBrk="1" hangingPunct="1">
              <a:spcBef>
                <a:spcPct val="15000"/>
              </a:spcBef>
              <a:buFont typeface="Wingdings" panose="05000000000000000000" pitchFamily="2" charset="2"/>
              <a:buChar char="u"/>
            </a:pPr>
            <a:r>
              <a:rPr lang="zh-TW" altLang="en-US">
                <a:latin typeface="標楷體" panose="03000509000000000000" pitchFamily="65" charset="-120"/>
                <a:ea typeface="標楷體" panose="03000509000000000000" pitchFamily="65" charset="-120"/>
              </a:rPr>
              <a:t>投保金額</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費率</a:t>
            </a:r>
            <a:r>
              <a:rPr lang="en-US" altLang="zh-TW">
                <a:latin typeface="標楷體" panose="03000509000000000000" pitchFamily="65" charset="-120"/>
                <a:ea typeface="標楷體" panose="03000509000000000000" pitchFamily="65" charset="-120"/>
              </a:rPr>
              <a:t>×</a:t>
            </a:r>
            <a:r>
              <a:rPr lang="zh-TW" altLang="en-US">
                <a:latin typeface="標楷體" panose="03000509000000000000" pitchFamily="65" charset="-120"/>
                <a:ea typeface="標楷體" panose="03000509000000000000" pitchFamily="65" charset="-120"/>
              </a:rPr>
              <a:t>負擔比率</a:t>
            </a:r>
            <a:r>
              <a:rPr lang="en-US" altLang="zh-TW">
                <a:latin typeface="標楷體" panose="03000509000000000000" pitchFamily="65" charset="-120"/>
                <a:ea typeface="標楷體" panose="03000509000000000000" pitchFamily="65" charset="-120"/>
              </a:rPr>
              <a:t>×(1+</a:t>
            </a:r>
            <a:r>
              <a:rPr lang="zh-TW" altLang="en-US">
                <a:latin typeface="標楷體" panose="03000509000000000000" pitchFamily="65" charset="-120"/>
                <a:ea typeface="標楷體" panose="03000509000000000000" pitchFamily="65" charset="-120"/>
              </a:rPr>
              <a:t>依附眷屬人數</a:t>
            </a:r>
            <a:r>
              <a:rPr lang="en-US" altLang="zh-TW">
                <a:latin typeface="標楷體" panose="03000509000000000000" pitchFamily="65" charset="-120"/>
                <a:ea typeface="標楷體" panose="03000509000000000000" pitchFamily="65" charset="-120"/>
              </a:rPr>
              <a:t>)</a:t>
            </a:r>
            <a:endParaRPr lang="zh-TW" altLang="en-US">
              <a:latin typeface="標楷體" panose="03000509000000000000" pitchFamily="65" charset="-120"/>
              <a:ea typeface="標楷體" panose="03000509000000000000" pitchFamily="65" charset="-120"/>
            </a:endParaRPr>
          </a:p>
          <a:p>
            <a:pPr eaLnBrk="1" hangingPunct="1">
              <a:spcBef>
                <a:spcPct val="15000"/>
              </a:spcBef>
              <a:buFont typeface="Wingdings" panose="05000000000000000000" pitchFamily="2" charset="2"/>
              <a:buChar char="u"/>
            </a:pPr>
            <a:r>
              <a:rPr lang="zh-TW" altLang="en-US">
                <a:latin typeface="標楷體" panose="03000509000000000000" pitchFamily="65" charset="-120"/>
                <a:ea typeface="標楷體" panose="03000509000000000000" pitchFamily="65" charset="-120"/>
              </a:rPr>
              <a:t>計費眷屬人數最多</a:t>
            </a:r>
            <a:r>
              <a:rPr lang="en-US" altLang="zh-TW">
                <a:latin typeface="標楷體" panose="03000509000000000000" pitchFamily="65" charset="-120"/>
                <a:ea typeface="標楷體" panose="03000509000000000000" pitchFamily="65" charset="-120"/>
              </a:rPr>
              <a:t>3</a:t>
            </a:r>
            <a:r>
              <a:rPr lang="zh-TW" altLang="en-US">
                <a:latin typeface="標楷體" panose="03000509000000000000" pitchFamily="65" charset="-120"/>
                <a:ea typeface="標楷體" panose="03000509000000000000" pitchFamily="65" charset="-120"/>
              </a:rPr>
              <a:t>口</a:t>
            </a:r>
            <a:endParaRPr lang="en-US" altLang="zh-TW">
              <a:latin typeface="標楷體" panose="03000509000000000000" pitchFamily="65" charset="-120"/>
              <a:ea typeface="標楷體" panose="03000509000000000000" pitchFamily="65" charset="-120"/>
            </a:endParaRPr>
          </a:p>
        </p:txBody>
      </p:sp>
      <p:sp>
        <p:nvSpPr>
          <p:cNvPr id="547846" name="AutoShape 6">
            <a:extLst>
              <a:ext uri="{FF2B5EF4-FFF2-40B4-BE49-F238E27FC236}">
                <a16:creationId xmlns:a16="http://schemas.microsoft.com/office/drawing/2014/main" id="{ED96C73E-3AD9-547B-7E33-5426314EA84A}"/>
              </a:ext>
            </a:extLst>
          </p:cNvPr>
          <p:cNvSpPr>
            <a:spLocks noChangeArrowheads="1"/>
          </p:cNvSpPr>
          <p:nvPr/>
        </p:nvSpPr>
        <p:spPr bwMode="auto">
          <a:xfrm>
            <a:off x="468313" y="2781300"/>
            <a:ext cx="1871662" cy="609600"/>
          </a:xfrm>
          <a:prstGeom prst="roundRect">
            <a:avLst>
              <a:gd name="adj" fmla="val 16667"/>
            </a:avLst>
          </a:prstGeom>
          <a:solidFill>
            <a:srgbClr val="76003B"/>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TW" altLang="en-US" sz="3200" b="0">
                <a:solidFill>
                  <a:schemeClr val="bg1"/>
                </a:solidFill>
                <a:latin typeface="標楷體" panose="03000509000000000000" pitchFamily="65" charset="-120"/>
                <a:ea typeface="標楷體" panose="03000509000000000000" pitchFamily="65" charset="-120"/>
              </a:rPr>
              <a:t>一般保費</a:t>
            </a:r>
          </a:p>
        </p:txBody>
      </p:sp>
      <p:sp>
        <p:nvSpPr>
          <p:cNvPr id="547847" name="Rectangle 7">
            <a:extLst>
              <a:ext uri="{FF2B5EF4-FFF2-40B4-BE49-F238E27FC236}">
                <a16:creationId xmlns:a16="http://schemas.microsoft.com/office/drawing/2014/main" id="{5FE5F008-BA56-EEE2-ADC1-151C7490CD22}"/>
              </a:ext>
            </a:extLst>
          </p:cNvPr>
          <p:cNvSpPr>
            <a:spLocks noChangeArrowheads="1"/>
          </p:cNvSpPr>
          <p:nvPr/>
        </p:nvSpPr>
        <p:spPr bwMode="auto">
          <a:xfrm>
            <a:off x="827088" y="1716088"/>
            <a:ext cx="7704137" cy="704850"/>
          </a:xfrm>
          <a:prstGeom prst="rect">
            <a:avLst/>
          </a:prstGeom>
          <a:solidFill>
            <a:srgbClr val="FFFF99">
              <a:alpha val="89999"/>
            </a:srgbClr>
          </a:solidFill>
          <a:ln w="63500" cmpd="dbl">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0" lang="zh-TW" altLang="en-US" sz="3600">
                <a:latin typeface="標楷體" panose="03000509000000000000" pitchFamily="65" charset="-120"/>
                <a:ea typeface="標楷體" panose="03000509000000000000" pitchFamily="65" charset="-120"/>
              </a:rPr>
              <a:t>二代保費</a:t>
            </a:r>
            <a:r>
              <a:rPr kumimoji="0" lang="en-US" altLang="zh-TW" sz="3600">
                <a:latin typeface="標楷體" panose="03000509000000000000" pitchFamily="65" charset="-120"/>
                <a:ea typeface="標楷體" panose="03000509000000000000" pitchFamily="65" charset="-120"/>
              </a:rPr>
              <a:t>= </a:t>
            </a:r>
            <a:r>
              <a:rPr kumimoji="0" lang="zh-TW" altLang="en-US" sz="3600">
                <a:solidFill>
                  <a:srgbClr val="800000"/>
                </a:solidFill>
                <a:latin typeface="標楷體" panose="03000509000000000000" pitchFamily="65" charset="-120"/>
                <a:ea typeface="標楷體" panose="03000509000000000000" pitchFamily="65" charset="-120"/>
              </a:rPr>
              <a:t>一般保費</a:t>
            </a:r>
            <a:r>
              <a:rPr kumimoji="0" lang="zh-TW" altLang="en-US" sz="3600">
                <a:latin typeface="標楷體" panose="03000509000000000000" pitchFamily="65" charset="-120"/>
                <a:ea typeface="標楷體" panose="03000509000000000000" pitchFamily="65" charset="-120"/>
              </a:rPr>
              <a:t> </a:t>
            </a:r>
            <a:r>
              <a:rPr kumimoji="0" lang="en-US" altLang="zh-TW" sz="3600">
                <a:latin typeface="標楷體" panose="03000509000000000000" pitchFamily="65" charset="-120"/>
                <a:ea typeface="標楷體" panose="03000509000000000000" pitchFamily="65" charset="-120"/>
              </a:rPr>
              <a:t>+ </a:t>
            </a:r>
            <a:r>
              <a:rPr kumimoji="0" lang="zh-TW" altLang="en-US" sz="3600">
                <a:solidFill>
                  <a:srgbClr val="0033CC"/>
                </a:solidFill>
                <a:latin typeface="標楷體" panose="03000509000000000000" pitchFamily="65" charset="-120"/>
                <a:ea typeface="標楷體" panose="03000509000000000000" pitchFamily="65" charset="-120"/>
              </a:rPr>
              <a:t>補充保費</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5B831E98-EEFA-0965-060B-D9A695E0053F}"/>
              </a:ext>
            </a:extLst>
          </p:cNvPr>
          <p:cNvSpPr>
            <a:spLocks noGrp="1"/>
          </p:cNvSpPr>
          <p:nvPr>
            <p:ph type="sldNum" sz="quarter" idx="12"/>
          </p:nvPr>
        </p:nvSpPr>
        <p:spPr/>
        <p:txBody>
          <a:bodyPr/>
          <a:lstStyle/>
          <a:p>
            <a:fld id="{A1F993AA-D2AA-432D-9079-EF931076D239}" type="slidenum">
              <a:rPr lang="zh-TW" altLang="en-US"/>
              <a:pPr/>
              <a:t>21</a:t>
            </a:fld>
            <a:endParaRPr lang="en-US" altLang="zh-TW"/>
          </a:p>
        </p:txBody>
      </p:sp>
      <p:sp>
        <p:nvSpPr>
          <p:cNvPr id="549890" name="Rectangle 2">
            <a:extLst>
              <a:ext uri="{FF2B5EF4-FFF2-40B4-BE49-F238E27FC236}">
                <a16:creationId xmlns:a16="http://schemas.microsoft.com/office/drawing/2014/main" id="{40C0D782-970D-FB50-5793-E02DAD12AAF8}"/>
              </a:ext>
            </a:extLst>
          </p:cNvPr>
          <p:cNvSpPr>
            <a:spLocks noChangeArrowheads="1"/>
          </p:cNvSpPr>
          <p:nvPr>
            <p:ph type="title"/>
          </p:nvPr>
        </p:nvSpPr>
        <p:spPr>
          <a:xfrm>
            <a:off x="457200" y="404813"/>
            <a:ext cx="8229600" cy="100806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二代健保被保險人保費案例</a:t>
            </a:r>
            <a:endParaRPr lang="en-US" altLang="zh-TW" sz="3600">
              <a:ea typeface="標楷體" panose="03000509000000000000" pitchFamily="65" charset="-120"/>
            </a:endParaRPr>
          </a:p>
        </p:txBody>
      </p:sp>
      <p:graphicFrame>
        <p:nvGraphicFramePr>
          <p:cNvPr id="549932" name="Group 44">
            <a:extLst>
              <a:ext uri="{FF2B5EF4-FFF2-40B4-BE49-F238E27FC236}">
                <a16:creationId xmlns:a16="http://schemas.microsoft.com/office/drawing/2014/main" id="{3C7323CD-7AA7-D630-7AD6-D3E3D94AEC78}"/>
              </a:ext>
            </a:extLst>
          </p:cNvPr>
          <p:cNvGraphicFramePr>
            <a:graphicFrameLocks noGrp="1"/>
          </p:cNvGraphicFramePr>
          <p:nvPr>
            <p:ph idx="1"/>
          </p:nvPr>
        </p:nvGraphicFramePr>
        <p:xfrm>
          <a:off x="287338" y="1196975"/>
          <a:ext cx="8856662" cy="4937125"/>
        </p:xfrm>
        <a:graphic>
          <a:graphicData uri="http://schemas.openxmlformats.org/drawingml/2006/table">
            <a:tbl>
              <a:tblPr/>
              <a:tblGrid>
                <a:gridCol w="2736850">
                  <a:extLst>
                    <a:ext uri="{9D8B030D-6E8A-4147-A177-3AD203B41FA5}">
                      <a16:colId xmlns:a16="http://schemas.microsoft.com/office/drawing/2014/main" val="1681216364"/>
                    </a:ext>
                  </a:extLst>
                </a:gridCol>
                <a:gridCol w="2087562">
                  <a:extLst>
                    <a:ext uri="{9D8B030D-6E8A-4147-A177-3AD203B41FA5}">
                      <a16:colId xmlns:a16="http://schemas.microsoft.com/office/drawing/2014/main" val="353472384"/>
                    </a:ext>
                  </a:extLst>
                </a:gridCol>
                <a:gridCol w="1476375">
                  <a:extLst>
                    <a:ext uri="{9D8B030D-6E8A-4147-A177-3AD203B41FA5}">
                      <a16:colId xmlns:a16="http://schemas.microsoft.com/office/drawing/2014/main" val="2432224405"/>
                    </a:ext>
                  </a:extLst>
                </a:gridCol>
                <a:gridCol w="1368425">
                  <a:extLst>
                    <a:ext uri="{9D8B030D-6E8A-4147-A177-3AD203B41FA5}">
                      <a16:colId xmlns:a16="http://schemas.microsoft.com/office/drawing/2014/main" val="3101191611"/>
                    </a:ext>
                  </a:extLst>
                </a:gridCol>
                <a:gridCol w="1187450">
                  <a:extLst>
                    <a:ext uri="{9D8B030D-6E8A-4147-A177-3AD203B41FA5}">
                      <a16:colId xmlns:a16="http://schemas.microsoft.com/office/drawing/2014/main" val="170898195"/>
                    </a:ext>
                  </a:extLst>
                </a:gridCol>
              </a:tblGrid>
              <a:tr h="287338">
                <a:tc row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案例</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現制</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費率</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5.17%)</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二代健保保費</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row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保費增減影響</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月</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55251136"/>
                  </a:ext>
                </a:extLst>
              </a:tr>
              <a:tr h="425450">
                <a:tc vMerge="1">
                  <a:txBody>
                    <a:bodyPr/>
                    <a:lstStyle/>
                    <a:p>
                      <a:endParaRPr lang="zh-TW" altLang="en-US"/>
                    </a:p>
                  </a:txBody>
                  <a:tcPr/>
                </a:tc>
                <a:tc vMerge="1">
                  <a:txBody>
                    <a:bodyPr/>
                    <a:lstStyle/>
                    <a:p>
                      <a:endParaRPr lang="zh-TW" altLang="en-US"/>
                    </a:p>
                  </a:txBody>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85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一般</a:t>
                      </a:r>
                    </a:p>
                    <a:p>
                      <a:pPr marL="0" marR="0" lvl="0" indent="0" algn="ctr" defTabSz="914400" rtl="0" eaLnBrk="0" fontAlgn="base" latinLnBrk="0" hangingPunct="0">
                        <a:lnSpc>
                          <a:spcPct val="85000"/>
                        </a:lnSpc>
                        <a:spcBef>
                          <a:spcPct val="0"/>
                        </a:spcBef>
                        <a:spcAft>
                          <a:spcPct val="0"/>
                        </a:spcAft>
                        <a:buClrTx/>
                        <a:buSzTx/>
                        <a:buFontTx/>
                        <a:buNone/>
                        <a:tabLst/>
                      </a:pPr>
                      <a:r>
                        <a:rPr kumimoji="1" lang="en-US" altLang="zh-TW" sz="16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費率</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4.91%</a:t>
                      </a:r>
                      <a:r>
                        <a:rPr kumimoji="1" lang="en-US" altLang="zh-TW" sz="16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85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補充</a:t>
                      </a:r>
                    </a:p>
                    <a:p>
                      <a:pPr marL="0" marR="0" lvl="0" indent="0" algn="ctr" defTabSz="914400" rtl="0" eaLnBrk="0" fontAlgn="base" latinLnBrk="0" hangingPunct="0">
                        <a:lnSpc>
                          <a:spcPct val="85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費率</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extLst>
                  <a:ext uri="{0D108BD9-81ED-4DB2-BD59-A6C34878D82A}">
                    <a16:rowId xmlns:a16="http://schemas.microsoft.com/office/drawing/2014/main" val="450403312"/>
                  </a:ext>
                </a:extLst>
              </a:tr>
              <a:tr h="714375">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建承為受雇者，月投保金額</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53,000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元，年終獎金</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2.5</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個月</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$53,000×5.17%</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×30%=$822</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$781</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0</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-$41</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03354618"/>
                  </a:ext>
                </a:extLst>
              </a:tr>
              <a:tr h="714375">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坤勝務農，參加農保，月投保金額</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21,000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元</a:t>
                      </a: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$21,000×5.17%</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×30%=$326</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$309</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0</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-$17</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450738293"/>
                  </a:ext>
                </a:extLst>
              </a:tr>
              <a:tr h="996950">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佩誠為受僱醫師，月投保金額</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182,000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元，並在其他醫院兼差，月執行業務所得</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萬元</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$182,000×5.17%</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×30%=$2,823</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$2,681</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$50,000×2%</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=$1,000</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$858</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89875732"/>
                  </a:ext>
                </a:extLst>
              </a:tr>
              <a:tr h="1077913">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冠宇為某公司老闆</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，月投保金額</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182,000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元，獲配股利</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5,000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萬元</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55600" indent="-355600">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marL="712788">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355600" marR="0" lvl="0" indent="-35560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月</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:$182,000×5.17%=$9,409</a:t>
                      </a:r>
                    </a:p>
                    <a:p>
                      <a:pPr marL="355600" marR="0" lvl="0" indent="-35560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年</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:$112,908</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月</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:$8,936</a:t>
                      </a: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年</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:$107,232</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年</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1,000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萬元</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×2%=20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萬元</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平均每月</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$16,194</a:t>
                      </a:r>
                    </a:p>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年</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$194,324</a:t>
                      </a:r>
                    </a:p>
                  </a:txBody>
                  <a:tcPr marL="90000" marR="90000" marT="46800" marB="468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35084609"/>
                  </a:ext>
                </a:extLst>
              </a:tr>
            </a:tbl>
          </a:graphicData>
        </a:graphic>
      </p:graphicFrame>
      <p:sp>
        <p:nvSpPr>
          <p:cNvPr id="549931" name="Rectangle 43">
            <a:extLst>
              <a:ext uri="{FF2B5EF4-FFF2-40B4-BE49-F238E27FC236}">
                <a16:creationId xmlns:a16="http://schemas.microsoft.com/office/drawing/2014/main" id="{53FD99B6-CF68-9BAB-1CC7-8F9D1366612F}"/>
              </a:ext>
            </a:extLst>
          </p:cNvPr>
          <p:cNvSpPr>
            <a:spLocks noChangeArrowheads="1"/>
          </p:cNvSpPr>
          <p:nvPr/>
        </p:nvSpPr>
        <p:spPr bwMode="auto">
          <a:xfrm>
            <a:off x="250825" y="6165850"/>
            <a:ext cx="77025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pPr>
            <a:r>
              <a:rPr lang="zh-TW" altLang="en-US" sz="1600">
                <a:latin typeface="標楷體" panose="03000509000000000000" pitchFamily="65" charset="-120"/>
                <a:ea typeface="標楷體" panose="03000509000000000000" pitchFamily="65" charset="-120"/>
              </a:rPr>
              <a:t>註</a:t>
            </a:r>
            <a:r>
              <a:rPr lang="en-US" altLang="zh-TW" sz="1600">
                <a:latin typeface="標楷體" panose="03000509000000000000" pitchFamily="65" charset="-120"/>
                <a:ea typeface="標楷體" panose="03000509000000000000" pitchFamily="65" charset="-120"/>
              </a:rPr>
              <a:t>1:</a:t>
            </a:r>
            <a:r>
              <a:rPr lang="zh-TW" altLang="en-US" sz="1600">
                <a:latin typeface="標楷體" panose="03000509000000000000" pitchFamily="65" charset="-120"/>
                <a:ea typeface="標楷體" panose="03000509000000000000" pitchFamily="65" charset="-120"/>
              </a:rPr>
              <a:t>假設二代健保一般保費費率為</a:t>
            </a:r>
            <a:r>
              <a:rPr lang="en-US" altLang="zh-TW" sz="1600">
                <a:latin typeface="標楷體" panose="03000509000000000000" pitchFamily="65" charset="-120"/>
                <a:ea typeface="標楷體" panose="03000509000000000000" pitchFamily="65" charset="-120"/>
              </a:rPr>
              <a:t>4.91</a:t>
            </a:r>
            <a:r>
              <a:rPr lang="zh-TW" altLang="en-US" sz="1600">
                <a:latin typeface="標楷體" panose="03000509000000000000" pitchFamily="65" charset="-120"/>
                <a:ea typeface="標楷體" panose="03000509000000000000" pitchFamily="65" charset="-120"/>
              </a:rPr>
              <a:t>％、補充保費費率為</a:t>
            </a:r>
            <a:r>
              <a:rPr lang="en-US" altLang="zh-TW" sz="1600">
                <a:latin typeface="標楷體" panose="03000509000000000000" pitchFamily="65" charset="-120"/>
                <a:ea typeface="標楷體" panose="03000509000000000000" pitchFamily="65" charset="-120"/>
              </a:rPr>
              <a:t>2%</a:t>
            </a:r>
            <a:r>
              <a:rPr lang="zh-TW" altLang="en-US" sz="1600">
                <a:latin typeface="標楷體" panose="03000509000000000000" pitchFamily="65" charset="-120"/>
                <a:ea typeface="標楷體" panose="03000509000000000000" pitchFamily="65" charset="-120"/>
              </a:rPr>
              <a:t>。</a:t>
            </a:r>
          </a:p>
          <a:p>
            <a:pPr>
              <a:lnSpc>
                <a:spcPct val="90000"/>
              </a:lnSpc>
            </a:pPr>
            <a:r>
              <a:rPr lang="zh-TW" altLang="en-US" sz="1600">
                <a:latin typeface="標楷體" panose="03000509000000000000" pitchFamily="65" charset="-120"/>
                <a:ea typeface="標楷體" panose="03000509000000000000" pitchFamily="65" charset="-120"/>
              </a:rPr>
              <a:t>註</a:t>
            </a:r>
            <a:r>
              <a:rPr lang="en-US" altLang="zh-TW" sz="1600">
                <a:latin typeface="標楷體" panose="03000509000000000000" pitchFamily="65" charset="-120"/>
                <a:ea typeface="標楷體" panose="03000509000000000000" pitchFamily="65" charset="-120"/>
              </a:rPr>
              <a:t>2:</a:t>
            </a:r>
            <a:r>
              <a:rPr lang="zh-TW" altLang="en-US" sz="1600">
                <a:latin typeface="標楷體" panose="03000509000000000000" pitchFamily="65" charset="-120"/>
                <a:ea typeface="標楷體" panose="03000509000000000000" pitchFamily="65" charset="-120"/>
              </a:rPr>
              <a:t>假設計收補充保費之所得大於</a:t>
            </a:r>
            <a:r>
              <a:rPr lang="en-US" altLang="zh-TW" sz="1600">
                <a:latin typeface="標楷體" panose="03000509000000000000" pitchFamily="65" charset="-120"/>
                <a:ea typeface="標楷體" panose="03000509000000000000" pitchFamily="65" charset="-120"/>
              </a:rPr>
              <a:t>1,000</a:t>
            </a:r>
            <a:r>
              <a:rPr lang="zh-TW" altLang="en-US" sz="1600">
                <a:latin typeface="標楷體" panose="03000509000000000000" pitchFamily="65" charset="-120"/>
                <a:ea typeface="標楷體" panose="03000509000000000000" pitchFamily="65" charset="-120"/>
              </a:rPr>
              <a:t>萬元以上，</a:t>
            </a:r>
            <a:r>
              <a:rPr lang="en-US" altLang="zh-TW" sz="1600">
                <a:latin typeface="標楷體" panose="03000509000000000000" pitchFamily="65" charset="-120"/>
                <a:ea typeface="標楷體" panose="03000509000000000000" pitchFamily="65" charset="-120"/>
              </a:rPr>
              <a:t>2</a:t>
            </a:r>
            <a:r>
              <a:rPr lang="zh-TW" altLang="en-US" sz="1600">
                <a:latin typeface="標楷體" panose="03000509000000000000" pitchFamily="65" charset="-120"/>
                <a:ea typeface="標楷體" panose="03000509000000000000" pitchFamily="65" charset="-120"/>
              </a:rPr>
              <a:t>千元以下，不予計收補充保費。</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4">
            <a:extLst>
              <a:ext uri="{FF2B5EF4-FFF2-40B4-BE49-F238E27FC236}">
                <a16:creationId xmlns:a16="http://schemas.microsoft.com/office/drawing/2014/main" id="{3D239248-8E4C-801F-8FB7-1A4DB6AF75AA}"/>
              </a:ext>
            </a:extLst>
          </p:cNvPr>
          <p:cNvSpPr>
            <a:spLocks noGrp="1"/>
          </p:cNvSpPr>
          <p:nvPr>
            <p:ph type="sldNum" sz="quarter" idx="12"/>
          </p:nvPr>
        </p:nvSpPr>
        <p:spPr/>
        <p:txBody>
          <a:bodyPr/>
          <a:lstStyle/>
          <a:p>
            <a:fld id="{9966061E-EBE9-462F-BCA1-58D60034FC45}" type="slidenum">
              <a:rPr lang="zh-TW" altLang="en-US"/>
              <a:pPr/>
              <a:t>22</a:t>
            </a:fld>
            <a:endParaRPr lang="en-US" altLang="zh-TW"/>
          </a:p>
        </p:txBody>
      </p:sp>
      <p:sp>
        <p:nvSpPr>
          <p:cNvPr id="550942" name="Rectangle 30">
            <a:extLst>
              <a:ext uri="{FF2B5EF4-FFF2-40B4-BE49-F238E27FC236}">
                <a16:creationId xmlns:a16="http://schemas.microsoft.com/office/drawing/2014/main" id="{6F6E1DFE-4CF7-A995-45A9-30E61F9D8105}"/>
              </a:ext>
            </a:extLst>
          </p:cNvPr>
          <p:cNvSpPr>
            <a:spLocks noGrp="1"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sz="4000">
                <a:ea typeface="標楷體" panose="03000509000000000000" pitchFamily="65" charset="-120"/>
              </a:rPr>
              <a:t>二代健保雇主保費負擔案例</a:t>
            </a:r>
            <a:endParaRPr lang="en-US" altLang="zh-TW" sz="4000">
              <a:ea typeface="標楷體" panose="03000509000000000000" pitchFamily="65" charset="-120"/>
            </a:endParaRPr>
          </a:p>
        </p:txBody>
      </p:sp>
      <p:graphicFrame>
        <p:nvGraphicFramePr>
          <p:cNvPr id="550975" name="Group 63">
            <a:extLst>
              <a:ext uri="{FF2B5EF4-FFF2-40B4-BE49-F238E27FC236}">
                <a16:creationId xmlns:a16="http://schemas.microsoft.com/office/drawing/2014/main" id="{82B4772B-EB86-A448-239B-F5C80980460F}"/>
              </a:ext>
            </a:extLst>
          </p:cNvPr>
          <p:cNvGraphicFramePr>
            <a:graphicFrameLocks noGrp="1"/>
          </p:cNvGraphicFramePr>
          <p:nvPr>
            <p:ph idx="4294967295"/>
          </p:nvPr>
        </p:nvGraphicFramePr>
        <p:xfrm>
          <a:off x="214313" y="1628775"/>
          <a:ext cx="8713787" cy="4537075"/>
        </p:xfrm>
        <a:graphic>
          <a:graphicData uri="http://schemas.openxmlformats.org/drawingml/2006/table">
            <a:tbl>
              <a:tblPr/>
              <a:tblGrid>
                <a:gridCol w="2270125">
                  <a:extLst>
                    <a:ext uri="{9D8B030D-6E8A-4147-A177-3AD203B41FA5}">
                      <a16:colId xmlns:a16="http://schemas.microsoft.com/office/drawing/2014/main" val="1271486177"/>
                    </a:ext>
                  </a:extLst>
                </a:gridCol>
                <a:gridCol w="2195512">
                  <a:extLst>
                    <a:ext uri="{9D8B030D-6E8A-4147-A177-3AD203B41FA5}">
                      <a16:colId xmlns:a16="http://schemas.microsoft.com/office/drawing/2014/main" val="1933695484"/>
                    </a:ext>
                  </a:extLst>
                </a:gridCol>
                <a:gridCol w="1511300">
                  <a:extLst>
                    <a:ext uri="{9D8B030D-6E8A-4147-A177-3AD203B41FA5}">
                      <a16:colId xmlns:a16="http://schemas.microsoft.com/office/drawing/2014/main" val="3194938507"/>
                    </a:ext>
                  </a:extLst>
                </a:gridCol>
                <a:gridCol w="1439863">
                  <a:extLst>
                    <a:ext uri="{9D8B030D-6E8A-4147-A177-3AD203B41FA5}">
                      <a16:colId xmlns:a16="http://schemas.microsoft.com/office/drawing/2014/main" val="3726684319"/>
                    </a:ext>
                  </a:extLst>
                </a:gridCol>
                <a:gridCol w="1296987">
                  <a:extLst>
                    <a:ext uri="{9D8B030D-6E8A-4147-A177-3AD203B41FA5}">
                      <a16:colId xmlns:a16="http://schemas.microsoft.com/office/drawing/2014/main" val="1051484151"/>
                    </a:ext>
                  </a:extLst>
                </a:gridCol>
              </a:tblGrid>
              <a:tr h="377825">
                <a:tc row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案例</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現制</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費率</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5.17%)</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二代健保保費</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rowSpan="2">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保費增減影響</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月</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endPar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49670519"/>
                  </a:ext>
                </a:extLst>
              </a:tr>
              <a:tr h="817563">
                <a:tc vMerge="1">
                  <a:txBody>
                    <a:bodyPr/>
                    <a:lstStyle/>
                    <a:p>
                      <a:endParaRPr lang="zh-TW" altLang="en-US"/>
                    </a:p>
                  </a:txBody>
                  <a:tcPr/>
                </a:tc>
                <a:tc vMerge="1">
                  <a:txBody>
                    <a:bodyPr/>
                    <a:lstStyle/>
                    <a:p>
                      <a:endParaRPr lang="zh-TW" altLang="en-US"/>
                    </a:p>
                  </a:txBody>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一般</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費率</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4.91%)</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補充</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費率</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vMerge="1">
                  <a:txBody>
                    <a:bodyPr/>
                    <a:lstStyle/>
                    <a:p>
                      <a:endParaRPr lang="zh-TW" altLang="en-US"/>
                    </a:p>
                  </a:txBody>
                  <a:tcPr/>
                </a:tc>
                <a:extLst>
                  <a:ext uri="{0D108BD9-81ED-4DB2-BD59-A6C34878D82A}">
                    <a16:rowId xmlns:a16="http://schemas.microsoft.com/office/drawing/2014/main" val="1708308978"/>
                  </a:ext>
                </a:extLst>
              </a:tr>
              <a:tr h="1511300">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慶宏公司共僱用</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名員工，平均月投保金額為</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30,300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元，均未發放其他額外津貼與獎金</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$30,300×5.17%×0.6×1.7×500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人</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=79.9</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萬元</a:t>
                      </a: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75.85</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萬元</a:t>
                      </a:r>
                    </a:p>
                    <a:p>
                      <a:pPr marL="0" marR="0" lvl="0" indent="0" algn="ctr" defTabSz="914400" rtl="0" eaLnBrk="0" fontAlgn="base" latinLnBrk="0" hangingPunct="0">
                        <a:lnSpc>
                          <a:spcPct val="100000"/>
                        </a:lnSpc>
                        <a:spcBef>
                          <a:spcPct val="0"/>
                        </a:spcBef>
                        <a:spcAft>
                          <a:spcPct val="0"/>
                        </a:spcAft>
                        <a:buClrTx/>
                        <a:buSzTx/>
                        <a:buFontTx/>
                        <a:buNone/>
                        <a:tabLst/>
                      </a:pP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0</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-4.05</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萬元</a:t>
                      </a:r>
                    </a:p>
                    <a:p>
                      <a:pPr marL="0" marR="0" lvl="0" indent="0" algn="ctr" defTabSz="914400" rtl="0" eaLnBrk="0" fontAlgn="base" latinLnBrk="0" hangingPunct="0">
                        <a:lnSpc>
                          <a:spcPct val="100000"/>
                        </a:lnSpc>
                        <a:spcBef>
                          <a:spcPct val="0"/>
                        </a:spcBef>
                        <a:spcAft>
                          <a:spcPct val="0"/>
                        </a:spcAft>
                        <a:buClrTx/>
                        <a:buSzTx/>
                        <a:buFontTx/>
                        <a:buNone/>
                        <a:tabLst/>
                      </a:pP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05423791"/>
                  </a:ext>
                </a:extLst>
              </a:tr>
              <a:tr h="1830388">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華冠公司僱用</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200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名員工，平均月投保金額為</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18,300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元</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員工總投保金額</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366</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萬元</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，每個月發給員工之薪資總額為</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500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萬元</a:t>
                      </a: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$18,300×5.17%×0.6×1.7×200</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人</a:t>
                      </a:r>
                    </a:p>
                    <a:p>
                      <a:pPr marL="0" marR="0" lvl="0" indent="0" algn="l"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=19.3</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萬元</a:t>
                      </a:r>
                    </a:p>
                    <a:p>
                      <a:pPr marL="0" marR="0" lvl="0" indent="0" algn="l" defTabSz="914400" rtl="0" eaLnBrk="0" fontAlgn="base" latinLnBrk="0" hangingPunct="0">
                        <a:lnSpc>
                          <a:spcPct val="100000"/>
                        </a:lnSpc>
                        <a:spcBef>
                          <a:spcPct val="0"/>
                        </a:spcBef>
                        <a:spcAft>
                          <a:spcPct val="0"/>
                        </a:spcAft>
                        <a:buClrTx/>
                        <a:buSzTx/>
                        <a:buFontTx/>
                        <a:buNone/>
                        <a:tabLst/>
                      </a:pP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18.34</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ahoma" panose="020B0604030504040204" pitchFamily="34" charset="0"/>
                        </a:rPr>
                        <a:t>萬元</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134</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萬元</a:t>
                      </a: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×2%</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=2.68</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rPr>
                        <a:t>萬元</a:t>
                      </a:r>
                    </a:p>
                    <a:p>
                      <a:pPr marL="0" marR="0" lvl="0" indent="0" algn="ctr" defTabSz="914400" rtl="0" eaLnBrk="0" fontAlgn="base" latinLnBrk="0" hangingPunct="0">
                        <a:lnSpc>
                          <a:spcPct val="100000"/>
                        </a:lnSpc>
                        <a:spcBef>
                          <a:spcPct val="0"/>
                        </a:spcBef>
                        <a:spcAft>
                          <a:spcPct val="0"/>
                        </a:spcAft>
                        <a:buClrTx/>
                        <a:buSzTx/>
                        <a:buFontTx/>
                        <a:buNone/>
                        <a:tabLst/>
                      </a:pP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buSzPct val="80000"/>
                        <a:buFont typeface="Wingdings" panose="05000000000000000000" pitchFamily="2" charset="2"/>
                        <a:defRPr kumimoji="1" sz="2800">
                          <a:solidFill>
                            <a:srgbClr val="000066"/>
                          </a:solidFill>
                          <a:latin typeface="Arial" panose="020B0604020202020204" pitchFamily="34" charset="0"/>
                          <a:ea typeface="華康正顏楷體W5" pitchFamily="65" charset="-120"/>
                        </a:defRPr>
                      </a:lvl1pPr>
                      <a:lvl2pPr>
                        <a:spcBef>
                          <a:spcPct val="20000"/>
                        </a:spcBef>
                        <a:defRPr kumimoji="1" sz="2400">
                          <a:solidFill>
                            <a:srgbClr val="000066"/>
                          </a:solidFill>
                          <a:latin typeface="Arial" panose="020B0604020202020204" pitchFamily="34" charset="0"/>
                          <a:ea typeface="華康正顏楷體W5" pitchFamily="65" charset="-120"/>
                        </a:defRPr>
                      </a:lvl2pPr>
                      <a:lvl3pPr>
                        <a:spcBef>
                          <a:spcPct val="20000"/>
                        </a:spcBef>
                        <a:defRPr kumimoji="1" sz="2000">
                          <a:solidFill>
                            <a:srgbClr val="000066"/>
                          </a:solidFill>
                          <a:latin typeface="Arial" panose="020B0604020202020204" pitchFamily="34" charset="0"/>
                          <a:ea typeface="華康正顏楷體W5" pitchFamily="65" charset="-120"/>
                        </a:defRPr>
                      </a:lvl3pPr>
                      <a:lvl4pPr>
                        <a:spcBef>
                          <a:spcPct val="20000"/>
                        </a:spcBef>
                        <a:defRPr kumimoji="1">
                          <a:solidFill>
                            <a:srgbClr val="000066"/>
                          </a:solidFill>
                          <a:latin typeface="Arial" panose="020B0604020202020204" pitchFamily="34" charset="0"/>
                          <a:ea typeface="華康正顏楷體W5" pitchFamily="65" charset="-120"/>
                        </a:defRPr>
                      </a:lvl4pPr>
                      <a:lvl5pPr>
                        <a:spcBef>
                          <a:spcPct val="20000"/>
                        </a:spcBef>
                        <a:defRPr kumimoji="1">
                          <a:solidFill>
                            <a:srgbClr val="000066"/>
                          </a:solidFill>
                          <a:latin typeface="Arial" panose="020B0604020202020204" pitchFamily="34" charset="0"/>
                          <a:ea typeface="華康正顏楷體W5" pitchFamily="65" charset="-120"/>
                        </a:defRPr>
                      </a:lvl5pPr>
                      <a:lvl6pPr marL="22844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6pPr>
                      <a:lvl7pPr marL="27416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7pPr>
                      <a:lvl8pPr marL="31988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8pPr>
                      <a:lvl9pPr marL="3656013" indent="1588" fontAlgn="base">
                        <a:spcBef>
                          <a:spcPct val="20000"/>
                        </a:spcBef>
                        <a:spcAft>
                          <a:spcPct val="0"/>
                        </a:spcAft>
                        <a:defRPr kumimoji="1">
                          <a:solidFill>
                            <a:srgbClr val="000066"/>
                          </a:solidFill>
                          <a:latin typeface="Arial" panose="020B0604020202020204" pitchFamily="34" charset="0"/>
                          <a:ea typeface="華康正顏楷體W5" pitchFamily="65" charset="-120"/>
                        </a:defRPr>
                      </a:lvl9pPr>
                    </a:lstStyle>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1.72</a:t>
                      </a:r>
                      <a:r>
                        <a:rPr kumimoji="1" lang="zh-TW" altLang="en-US"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萬元</a:t>
                      </a:r>
                    </a:p>
                    <a:p>
                      <a:pPr marL="0" marR="0" lvl="0" indent="0" algn="ctr" defTabSz="914400" rtl="0" eaLnBrk="0" fontAlgn="base" latinLnBrk="0" hangingPunct="0">
                        <a:lnSpc>
                          <a:spcPct val="100000"/>
                        </a:lnSpc>
                        <a:spcBef>
                          <a:spcPct val="0"/>
                        </a:spcBef>
                        <a:spcAft>
                          <a:spcPct val="0"/>
                        </a:spcAft>
                        <a:buClrTx/>
                        <a:buSzTx/>
                        <a:buFontTx/>
                        <a:buNone/>
                        <a:tabLst/>
                      </a:pP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1" lang="en-US" altLang="zh-TW" sz="1800" b="1" i="0" u="none" strike="noStrike" cap="none" normalizeH="0" baseline="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08115126"/>
                  </a:ext>
                </a:extLst>
              </a:tr>
            </a:tbl>
          </a:graphicData>
        </a:graphic>
      </p:graphicFrame>
      <p:sp>
        <p:nvSpPr>
          <p:cNvPr id="550943" name="Rectangle 31">
            <a:extLst>
              <a:ext uri="{FF2B5EF4-FFF2-40B4-BE49-F238E27FC236}">
                <a16:creationId xmlns:a16="http://schemas.microsoft.com/office/drawing/2014/main" id="{6C7C5F3F-7313-7B6A-430D-D8F97CB0C182}"/>
              </a:ext>
            </a:extLst>
          </p:cNvPr>
          <p:cNvSpPr>
            <a:spLocks noChangeArrowheads="1"/>
          </p:cNvSpPr>
          <p:nvPr/>
        </p:nvSpPr>
        <p:spPr bwMode="auto">
          <a:xfrm>
            <a:off x="250825" y="6308725"/>
            <a:ext cx="5772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1600">
                <a:latin typeface="標楷體" panose="03000509000000000000" pitchFamily="65" charset="-120"/>
                <a:ea typeface="標楷體" panose="03000509000000000000" pitchFamily="65" charset="-120"/>
              </a:rPr>
              <a:t>註</a:t>
            </a:r>
            <a:r>
              <a:rPr lang="en-US" altLang="zh-TW" sz="1600">
                <a:latin typeface="標楷體" panose="03000509000000000000" pitchFamily="65" charset="-120"/>
                <a:ea typeface="標楷體" panose="03000509000000000000" pitchFamily="65" charset="-120"/>
              </a:rPr>
              <a:t>:</a:t>
            </a:r>
            <a:r>
              <a:rPr lang="zh-TW" altLang="en-US" sz="1600">
                <a:latin typeface="標楷體" panose="03000509000000000000" pitchFamily="65" charset="-120"/>
                <a:ea typeface="標楷體" panose="03000509000000000000" pitchFamily="65" charset="-120"/>
              </a:rPr>
              <a:t>假設二代健保一般保費費率為</a:t>
            </a:r>
            <a:r>
              <a:rPr lang="en-US" altLang="zh-TW" sz="1600">
                <a:latin typeface="標楷體" panose="03000509000000000000" pitchFamily="65" charset="-120"/>
                <a:ea typeface="標楷體" panose="03000509000000000000" pitchFamily="65" charset="-120"/>
              </a:rPr>
              <a:t>4.91</a:t>
            </a:r>
            <a:r>
              <a:rPr lang="zh-TW" altLang="en-US" sz="1600">
                <a:latin typeface="標楷體" panose="03000509000000000000" pitchFamily="65" charset="-120"/>
                <a:ea typeface="標楷體" panose="03000509000000000000" pitchFamily="65" charset="-120"/>
              </a:rPr>
              <a:t>％、補充保費費率為</a:t>
            </a:r>
            <a:r>
              <a:rPr lang="en-US" altLang="zh-TW" sz="1600">
                <a:latin typeface="標楷體" panose="03000509000000000000" pitchFamily="65" charset="-120"/>
                <a:ea typeface="標楷體" panose="03000509000000000000" pitchFamily="65" charset="-120"/>
              </a:rPr>
              <a:t>2%</a:t>
            </a:r>
            <a:r>
              <a:rPr lang="zh-TW" altLang="en-US" sz="1600">
                <a:latin typeface="標楷體" panose="03000509000000000000" pitchFamily="65" charset="-120"/>
                <a:ea typeface="標楷體" panose="03000509000000000000" pitchFamily="65" charset="-120"/>
              </a:rPr>
              <a: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02" name="Rectangle 2">
            <a:extLst>
              <a:ext uri="{FF2B5EF4-FFF2-40B4-BE49-F238E27FC236}">
                <a16:creationId xmlns:a16="http://schemas.microsoft.com/office/drawing/2014/main" id="{76F0BDED-E4A3-02E6-3D21-091540923815}"/>
              </a:ext>
            </a:extLst>
          </p:cNvPr>
          <p:cNvSpPr>
            <a:spLocks noChangeArrowheads="1"/>
          </p:cNvSpPr>
          <p:nvPr>
            <p:ph type="ctr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二代健保之實施日期</a:t>
            </a:r>
            <a:endParaRPr lang="en-US" altLang="zh-TW">
              <a:ea typeface="標楷體" panose="03000509000000000000" pitchFamily="65" charset="-12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5">
            <a:extLst>
              <a:ext uri="{FF2B5EF4-FFF2-40B4-BE49-F238E27FC236}">
                <a16:creationId xmlns:a16="http://schemas.microsoft.com/office/drawing/2014/main" id="{EFF79C37-E9BB-8C72-1D44-69D42E6AEC39}"/>
              </a:ext>
            </a:extLst>
          </p:cNvPr>
          <p:cNvSpPr>
            <a:spLocks noGrp="1"/>
          </p:cNvSpPr>
          <p:nvPr>
            <p:ph type="sldNum" sz="quarter" idx="12"/>
          </p:nvPr>
        </p:nvSpPr>
        <p:spPr/>
        <p:txBody>
          <a:bodyPr/>
          <a:lstStyle/>
          <a:p>
            <a:fld id="{51EEAB4D-703E-4AA3-8B73-3FCDD8AC76C0}" type="slidenum">
              <a:rPr lang="zh-TW" altLang="en-US"/>
              <a:pPr/>
              <a:t>24</a:t>
            </a:fld>
            <a:endParaRPr lang="en-US" altLang="zh-TW"/>
          </a:p>
        </p:txBody>
      </p:sp>
      <p:sp>
        <p:nvSpPr>
          <p:cNvPr id="539652" name="Rectangle 4">
            <a:extLst>
              <a:ext uri="{FF2B5EF4-FFF2-40B4-BE49-F238E27FC236}">
                <a16:creationId xmlns:a16="http://schemas.microsoft.com/office/drawing/2014/main" id="{9DE2D626-00C5-B603-E688-37C404D47EA6}"/>
              </a:ext>
            </a:extLst>
          </p:cNvPr>
          <p:cNvSpPr>
            <a:spLocks noChangeArrowheads="1"/>
          </p:cNvSpPr>
          <p:nvPr>
            <p:ph type="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a:ea typeface="標楷體" panose="03000509000000000000" pitchFamily="65" charset="-120"/>
              </a:rPr>
              <a:t>實施日期由行政院定之</a:t>
            </a:r>
            <a:endParaRPr lang="en-US" altLang="zh-TW" sz="1600">
              <a:ea typeface="標楷體" panose="03000509000000000000" pitchFamily="65" charset="-120"/>
            </a:endParaRPr>
          </a:p>
        </p:txBody>
      </p:sp>
      <p:sp>
        <p:nvSpPr>
          <p:cNvPr id="539653" name="Rectangle 5">
            <a:extLst>
              <a:ext uri="{FF2B5EF4-FFF2-40B4-BE49-F238E27FC236}">
                <a16:creationId xmlns:a16="http://schemas.microsoft.com/office/drawing/2014/main" id="{FBF40AC3-1B97-B547-177E-8D32860FDEAC}"/>
              </a:ext>
            </a:extLst>
          </p:cNvPr>
          <p:cNvSpPr>
            <a:spLocks noGrp="1" noChangeArrowheads="1"/>
          </p:cNvSpPr>
          <p:nvPr>
            <p:ph type="body" idx="1"/>
          </p:nvPr>
        </p:nvSpPr>
        <p:spPr>
          <a:xfrm>
            <a:off x="457200" y="1844675"/>
            <a:ext cx="8229600" cy="4752975"/>
          </a:xfrm>
        </p:spPr>
        <p:txBody>
          <a:bodyPr/>
          <a:lstStyle/>
          <a:p>
            <a:pPr>
              <a:lnSpc>
                <a:spcPct val="90000"/>
              </a:lnSpc>
            </a:pPr>
            <a:r>
              <a:rPr lang="zh-TW" altLang="en-US">
                <a:latin typeface="標楷體" panose="03000509000000000000" pitchFamily="65" charset="-120"/>
                <a:ea typeface="標楷體" panose="03000509000000000000" pitchFamily="65" charset="-120"/>
              </a:rPr>
              <a:t>依據立法院三讀通過之健保法，二代健保的施行日期授權由行政院決定。</a:t>
            </a:r>
          </a:p>
          <a:p>
            <a:pPr>
              <a:lnSpc>
                <a:spcPct val="90000"/>
              </a:lnSpc>
            </a:pPr>
            <a:r>
              <a:rPr lang="zh-TW" altLang="en-US">
                <a:latin typeface="標楷體" panose="03000509000000000000" pitchFamily="65" charset="-120"/>
                <a:ea typeface="標楷體" panose="03000509000000000000" pitchFamily="65" charset="-120"/>
              </a:rPr>
              <a:t>本署及健保局於實施前須完成之準備工作</a:t>
            </a:r>
          </a:p>
          <a:p>
            <a:pPr lvl="1">
              <a:lnSpc>
                <a:spcPct val="90000"/>
              </a:lnSpc>
            </a:pPr>
            <a:r>
              <a:rPr lang="zh-TW" altLang="en-US">
                <a:latin typeface="標楷體" panose="03000509000000000000" pitchFamily="65" charset="-120"/>
                <a:ea typeface="標楷體" panose="03000509000000000000" pitchFamily="65" charset="-120"/>
              </a:rPr>
              <a:t>加強對民眾宣導健保改革之具體內容</a:t>
            </a:r>
          </a:p>
          <a:p>
            <a:pPr lvl="1">
              <a:lnSpc>
                <a:spcPct val="90000"/>
              </a:lnSpc>
            </a:pPr>
            <a:r>
              <a:rPr lang="zh-TW" altLang="en-US">
                <a:latin typeface="標楷體" panose="03000509000000000000" pitchFamily="65" charset="-120"/>
                <a:ea typeface="標楷體" panose="03000509000000000000" pitchFamily="65" charset="-120"/>
              </a:rPr>
              <a:t>修訂施行細則及相關法規命令</a:t>
            </a:r>
          </a:p>
          <a:p>
            <a:pPr lvl="1">
              <a:lnSpc>
                <a:spcPct val="90000"/>
              </a:lnSpc>
            </a:pPr>
            <a:r>
              <a:rPr lang="zh-TW" altLang="en-US">
                <a:latin typeface="標楷體" panose="03000509000000000000" pitchFamily="65" charset="-120"/>
                <a:ea typeface="標楷體" panose="03000509000000000000" pitchFamily="65" charset="-120"/>
              </a:rPr>
              <a:t>進行兩會合一之組織整併作業</a:t>
            </a:r>
          </a:p>
          <a:p>
            <a:pPr lvl="1">
              <a:lnSpc>
                <a:spcPct val="90000"/>
              </a:lnSpc>
            </a:pPr>
            <a:r>
              <a:rPr lang="zh-TW" altLang="en-US">
                <a:latin typeface="標楷體" panose="03000509000000000000" pitchFamily="65" charset="-120"/>
                <a:ea typeface="標楷體" panose="03000509000000000000" pitchFamily="65" charset="-120"/>
              </a:rPr>
              <a:t>妥善規劃保險費收繳之作業流程</a:t>
            </a:r>
          </a:p>
          <a:p>
            <a:pPr>
              <a:lnSpc>
                <a:spcPct val="90000"/>
              </a:lnSpc>
            </a:pPr>
            <a:r>
              <a:rPr lang="zh-TW" altLang="en-US">
                <a:latin typeface="標楷體" panose="03000509000000000000" pitchFamily="65" charset="-120"/>
                <a:ea typeface="標楷體" panose="03000509000000000000" pitchFamily="65" charset="-120"/>
              </a:rPr>
              <a:t>待準備工作完成後，簽報行政院核定實施日期及費率。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8388" name="Rectangle 4">
            <a:extLst>
              <a:ext uri="{FF2B5EF4-FFF2-40B4-BE49-F238E27FC236}">
                <a16:creationId xmlns:a16="http://schemas.microsoft.com/office/drawing/2014/main" id="{946B7618-A9C4-5195-336C-BE29135DFEFD}"/>
              </a:ext>
            </a:extLst>
          </p:cNvPr>
          <p:cNvSpPr>
            <a:spLocks noChangeArrowheads="1"/>
          </p:cNvSpPr>
          <p:nvPr>
            <p:ph type="ctrTitle"/>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TW" altLang="en-US" sz="6000">
                <a:solidFill>
                  <a:srgbClr val="FF0066"/>
                </a:solidFill>
                <a:ea typeface="標楷體" panose="03000509000000000000" pitchFamily="65" charset="-120"/>
              </a:rPr>
              <a:t>敬請指教</a:t>
            </a:r>
          </a:p>
        </p:txBody>
      </p:sp>
    </p:spTree>
  </p:cSld>
  <p:clrMapOvr>
    <a:masterClrMapping/>
  </p:clrMapOvr>
</p:sld>
</file>

<file path=ppt/theme/theme1.xml><?xml version="1.0" encoding="utf-8"?>
<a:theme xmlns:a="http://schemas.openxmlformats.org/drawingml/2006/main" name="2_自訂設計">
  <a:themeElements>
    <a:clrScheme name="2_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自訂設計">
      <a:majorFont>
        <a:latin typeface="Arial Black"/>
        <a:ea typeface="華康粗圓體"/>
        <a:cs typeface=""/>
      </a:majorFont>
      <a:minorFont>
        <a:latin typeface="Arial"/>
        <a:ea typeface="華康正顏楷體W5"/>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zh-TW" sz="2600" b="1" i="0" u="none" strike="noStrike" cap="none" normalizeH="0" baseline="0" smtClean="0">
            <a:ln>
              <a:noFill/>
            </a:ln>
            <a:solidFill>
              <a:schemeClr val="tx1"/>
            </a:solidFill>
            <a:effectLst/>
            <a:latin typeface="Tahoma" panose="020B0604030504040204" pitchFamily="34" charset="0"/>
            <a:ea typeface="華康粗圓體" pitchFamily="49"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altLang="zh-TW" sz="2600" b="1" i="0" u="none" strike="noStrike" cap="none" normalizeH="0" baseline="0" smtClean="0">
            <a:ln>
              <a:noFill/>
            </a:ln>
            <a:solidFill>
              <a:schemeClr val="tx1"/>
            </a:solidFill>
            <a:effectLst/>
            <a:latin typeface="Tahoma" panose="020B0604030504040204" pitchFamily="34" charset="0"/>
            <a:ea typeface="華康粗圓體" pitchFamily="49" charset="-120"/>
          </a:defRPr>
        </a:defPPr>
      </a:lstStyle>
    </a:lnDef>
  </a:objectDefaults>
  <a:extraClrSchemeLst>
    <a:extraClrScheme>
      <a:clrScheme name="2_自訂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自訂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自訂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自訂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自訂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自訂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自訂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自訂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自訂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自訂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自訂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自訂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25020</TotalTime>
  <Words>2179</Words>
  <Application>Microsoft Office PowerPoint</Application>
  <PresentationFormat>如螢幕大小 (4:3)</PresentationFormat>
  <Paragraphs>181</Paragraphs>
  <Slides>25</Slides>
  <Notes>0</Notes>
  <HiddenSlides>0</HiddenSlides>
  <MMClips>0</MMClips>
  <ScaleCrop>false</ScaleCrop>
  <HeadingPairs>
    <vt:vector size="6" baseType="variant">
      <vt:variant>
        <vt:lpstr>使用字型</vt:lpstr>
      </vt:variant>
      <vt:variant>
        <vt:i4>11</vt:i4>
      </vt:variant>
      <vt:variant>
        <vt:lpstr>佈景主題</vt:lpstr>
      </vt:variant>
      <vt:variant>
        <vt:i4>1</vt:i4>
      </vt:variant>
      <vt:variant>
        <vt:lpstr>投影片標題</vt:lpstr>
      </vt:variant>
      <vt:variant>
        <vt:i4>25</vt:i4>
      </vt:variant>
    </vt:vector>
  </HeadingPairs>
  <TitlesOfParts>
    <vt:vector size="37" baseType="lpstr">
      <vt:lpstr>Arial</vt:lpstr>
      <vt:lpstr>Arial Black</vt:lpstr>
      <vt:lpstr>Times New Roman</vt:lpstr>
      <vt:lpstr>Agency FB</vt:lpstr>
      <vt:lpstr>Tahoma</vt:lpstr>
      <vt:lpstr>華康中圓體</vt:lpstr>
      <vt:lpstr>Wingdings</vt:lpstr>
      <vt:lpstr>標楷體</vt:lpstr>
      <vt:lpstr>新細明體</vt:lpstr>
      <vt:lpstr>華康粗圓體</vt:lpstr>
      <vt:lpstr>華康正顏楷體W5</vt:lpstr>
      <vt:lpstr>2_自訂設計</vt:lpstr>
      <vt:lpstr>二代健保修法重點</vt:lpstr>
      <vt:lpstr>大綱</vt:lpstr>
      <vt:lpstr>二代健保修法過程</vt:lpstr>
      <vt:lpstr>二代健保修法過程1/3</vt:lpstr>
      <vt:lpstr>二代健保修法過程2/3</vt:lpstr>
      <vt:lpstr>二代健保修法過程3/3</vt:lpstr>
      <vt:lpstr>二代健保修法之重點與效益</vt:lpstr>
      <vt:lpstr>二代健保修法之重點與效益1/9 </vt:lpstr>
      <vt:lpstr>二代健保修法之重點與效益2/9 </vt:lpstr>
      <vt:lpstr>二代健保修法之重點與效益3/9 </vt:lpstr>
      <vt:lpstr>二代健保修法之重點與效益4/9 </vt:lpstr>
      <vt:lpstr>二代健保修法之重點與效益5/9 </vt:lpstr>
      <vt:lpstr>二代健保修法之重點與效益6/9 </vt:lpstr>
      <vt:lpstr>二代健保修法之重點與效益7/9 </vt:lpstr>
      <vt:lpstr>二代健保修法之重點與效益8/9 </vt:lpstr>
      <vt:lpstr>二代健保修法之重點與效益9/9 </vt:lpstr>
      <vt:lpstr>二代健保保險費計算方式</vt:lpstr>
      <vt:lpstr>二代健保保險費計算方式</vt:lpstr>
      <vt:lpstr>保險費負擔-雇主</vt:lpstr>
      <vt:lpstr>保險費負擔-保險對象</vt:lpstr>
      <vt:lpstr>二代健保被保險人保費案例</vt:lpstr>
      <vt:lpstr>二代健保雇主保費負擔案例</vt:lpstr>
      <vt:lpstr>二代健保之實施日期</vt:lpstr>
      <vt:lpstr>實施日期由行政院定之</vt:lpstr>
      <vt:lpstr>敬請指教</vt:lpstr>
    </vt:vector>
  </TitlesOfParts>
  <Company>行政院衛生署</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subject>衛生署中英文網站</dc:subject>
  <dc:creator>行政院衛生署</dc:creator>
  <cp:keywords> </cp:keywords>
  <dc:description> </dc:description>
  <cp:lastModifiedBy>全民健康保險會樓基慶</cp:lastModifiedBy>
  <cp:revision>2026</cp:revision>
  <cp:lastPrinted>2003-01-09T02:13:55Z</cp:lastPrinted>
  <dcterms:created xsi:type="dcterms:W3CDTF">2001-06-15T01:00:49Z</dcterms:created>
  <dcterms:modified xsi:type="dcterms:W3CDTF">2026-04-02T00:41:01Z</dcterms:modified>
  <cp:category> </cp:category>
</cp:coreProperties>
</file>