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6.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7.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8.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4" r:id="rId1"/>
    <p:sldMasterId id="2147483837" r:id="rId2"/>
    <p:sldMasterId id="2147483844" r:id="rId3"/>
    <p:sldMasterId id="2147483852" r:id="rId4"/>
    <p:sldMasterId id="2147483859" r:id="rId5"/>
    <p:sldMasterId id="2147483866" r:id="rId6"/>
    <p:sldMasterId id="2147483873" r:id="rId7"/>
    <p:sldMasterId id="2147483880" r:id="rId8"/>
    <p:sldMasterId id="2147483887" r:id="rId9"/>
  </p:sldMasterIdLst>
  <p:notesMasterIdLst>
    <p:notesMasterId r:id="rId32"/>
  </p:notesMasterIdLst>
  <p:handoutMasterIdLst>
    <p:handoutMasterId r:id="rId33"/>
  </p:handoutMasterIdLst>
  <p:sldIdLst>
    <p:sldId id="834" r:id="rId10"/>
    <p:sldId id="895" r:id="rId11"/>
    <p:sldId id="961" r:id="rId12"/>
    <p:sldId id="896" r:id="rId13"/>
    <p:sldId id="852" r:id="rId14"/>
    <p:sldId id="962" r:id="rId15"/>
    <p:sldId id="965" r:id="rId16"/>
    <p:sldId id="967" r:id="rId17"/>
    <p:sldId id="968" r:id="rId18"/>
    <p:sldId id="970" r:id="rId19"/>
    <p:sldId id="971" r:id="rId20"/>
    <p:sldId id="972" r:id="rId21"/>
    <p:sldId id="973" r:id="rId22"/>
    <p:sldId id="974" r:id="rId23"/>
    <p:sldId id="975" r:id="rId24"/>
    <p:sldId id="893" r:id="rId25"/>
    <p:sldId id="963" r:id="rId26"/>
    <p:sldId id="964" r:id="rId27"/>
    <p:sldId id="978" r:id="rId28"/>
    <p:sldId id="977" r:id="rId29"/>
    <p:sldId id="976" r:id="rId30"/>
    <p:sldId id="920" r:id="rId31"/>
  </p:sldIdLst>
  <p:sldSz cx="9144000" cy="6858000" type="screen4x3"/>
  <p:notesSz cx="6797675" cy="9926638"/>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extLst>
    <p:ext uri="{521415D9-36F7-43E2-AB2F-B90AF26B5E84}">
      <p14:sectionLst xmlns:p14="http://schemas.microsoft.com/office/powerpoint/2010/main">
        <p14:section name="預設章節" id="{67E95B1B-3F10-46B4-A673-7CC53B88049D}">
          <p14:sldIdLst>
            <p14:sldId id="834"/>
            <p14:sldId id="895"/>
            <p14:sldId id="961"/>
            <p14:sldId id="896"/>
            <p14:sldId id="852"/>
            <p14:sldId id="962"/>
            <p14:sldId id="965"/>
            <p14:sldId id="967"/>
            <p14:sldId id="968"/>
            <p14:sldId id="970"/>
            <p14:sldId id="971"/>
            <p14:sldId id="972"/>
            <p14:sldId id="973"/>
            <p14:sldId id="974"/>
            <p14:sldId id="975"/>
            <p14:sldId id="893"/>
            <p14:sldId id="963"/>
            <p14:sldId id="964"/>
            <p14:sldId id="978"/>
            <p14:sldId id="977"/>
            <p14:sldId id="976"/>
            <p14:sldId id="92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2312"/>
    <a:srgbClr val="0000FF"/>
    <a:srgbClr val="00CC66"/>
    <a:srgbClr val="008000"/>
    <a:srgbClr val="F3F7FB"/>
    <a:srgbClr val="F3301B"/>
    <a:srgbClr val="0066FF"/>
    <a:srgbClr val="F9D62E"/>
    <a:srgbClr val="EAE374"/>
    <a:srgbClr val="FF8B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淺色樣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56" autoAdjust="0"/>
    <p:restoredTop sz="85122" autoAdjust="0"/>
  </p:normalViewPr>
  <p:slideViewPr>
    <p:cSldViewPr>
      <p:cViewPr varScale="1">
        <p:scale>
          <a:sx n="94" d="100"/>
          <a:sy n="94" d="100"/>
        </p:scale>
        <p:origin x="2004" y="78"/>
      </p:cViewPr>
      <p:guideLst>
        <p:guide orient="horz" pos="2160"/>
        <p:guide pos="2880"/>
      </p:guideLst>
    </p:cSldViewPr>
  </p:slideViewPr>
  <p:outlineViewPr>
    <p:cViewPr>
      <p:scale>
        <a:sx n="33" d="100"/>
        <a:sy n="33" d="100"/>
      </p:scale>
      <p:origin x="0" y="46829"/>
    </p:cViewPr>
  </p:outlineViewPr>
  <p:notesTextViewPr>
    <p:cViewPr>
      <p:scale>
        <a:sx n="1" d="1"/>
        <a:sy n="1" d="1"/>
      </p:scale>
      <p:origin x="0" y="0"/>
    </p:cViewPr>
  </p:notesTextViewPr>
  <p:sorterViewPr>
    <p:cViewPr>
      <p:scale>
        <a:sx n="70" d="100"/>
        <a:sy n="70" d="100"/>
      </p:scale>
      <p:origin x="0" y="-100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21" Type="http://schemas.openxmlformats.org/officeDocument/2006/relationships/slide" Target="slides/slide12.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DE77FC-8830-4717-9055-D0C64AFD57A9}" type="doc">
      <dgm:prSet loTypeId="urn:microsoft.com/office/officeart/2005/8/layout/hProcess11" loCatId="process" qsTypeId="urn:microsoft.com/office/officeart/2005/8/quickstyle/simple1" qsCatId="simple" csTypeId="urn:microsoft.com/office/officeart/2005/8/colors/accent2_4" csCatId="accent2" phldr="1"/>
      <dgm:spPr/>
    </dgm:pt>
    <dgm:pt modelId="{CDC42171-CC91-43AE-AF56-687800902922}">
      <dgm:prSet phldrT="[文字]" custT="1"/>
      <dgm:spPr/>
      <dgm:t>
        <a:bodyPr/>
        <a:lstStyle/>
        <a:p>
          <a:pPr>
            <a:lnSpc>
              <a:spcPts val="1920"/>
            </a:lnSpc>
            <a:spcAft>
              <a:spcPts val="0"/>
            </a:spcAft>
          </a:pPr>
          <a:r>
            <a:rPr lang="en-US" altLang="zh-TW" sz="1600" b="1" dirty="0">
              <a:latin typeface="標楷體" panose="03000509000000000000" pitchFamily="65" charset="-120"/>
              <a:ea typeface="標楷體" panose="03000509000000000000" pitchFamily="65" charset="-120"/>
            </a:rPr>
            <a:t>111.2.18</a:t>
          </a:r>
          <a:br>
            <a:rPr lang="en-US" altLang="zh-TW" sz="1800" b="1" dirty="0">
              <a:latin typeface="標楷體" panose="03000509000000000000" pitchFamily="65" charset="-120"/>
              <a:ea typeface="標楷體" panose="03000509000000000000" pitchFamily="65" charset="-120"/>
            </a:rPr>
          </a:br>
          <a:r>
            <a:rPr lang="zh-TW" altLang="en-US" sz="1800" b="1" dirty="0">
              <a:latin typeface="標楷體" panose="03000509000000000000" pitchFamily="65" charset="-120"/>
              <a:ea typeface="標楷體" panose="03000509000000000000" pitchFamily="65" charset="-120"/>
            </a:rPr>
            <a:t>公告</a:t>
          </a:r>
          <a:r>
            <a:rPr lang="zh-TW" altLang="en-US" sz="1600" b="1" dirty="0">
              <a:latin typeface="標楷體" panose="03000509000000000000" pitchFamily="65" charset="-120"/>
              <a:ea typeface="標楷體" panose="03000509000000000000" pitchFamily="65" charset="-120"/>
            </a:rPr>
            <a:t>預告</a:t>
          </a:r>
          <a:endParaRPr lang="zh-TW" altLang="en-US" sz="1800" b="1" dirty="0">
            <a:latin typeface="標楷體" panose="03000509000000000000" pitchFamily="65" charset="-120"/>
            <a:ea typeface="標楷體" panose="03000509000000000000" pitchFamily="65" charset="-120"/>
          </a:endParaRPr>
        </a:p>
      </dgm:t>
    </dgm:pt>
    <dgm:pt modelId="{665CB2CF-9F86-4DB1-85F9-2F0AC6A1C1A1}" type="sibTrans" cxnId="{192928C4-738C-4BE4-AE6D-F6FD0F1CF9A5}">
      <dgm:prSet/>
      <dgm:spPr/>
      <dgm:t>
        <a:bodyPr/>
        <a:lstStyle/>
        <a:p>
          <a:endParaRPr lang="zh-TW" altLang="en-US"/>
        </a:p>
      </dgm:t>
    </dgm:pt>
    <dgm:pt modelId="{8E36721B-B960-4FBC-9B9D-143BF0730078}" type="parTrans" cxnId="{192928C4-738C-4BE4-AE6D-F6FD0F1CF9A5}">
      <dgm:prSet/>
      <dgm:spPr/>
      <dgm:t>
        <a:bodyPr/>
        <a:lstStyle/>
        <a:p>
          <a:endParaRPr lang="zh-TW" altLang="en-US"/>
        </a:p>
      </dgm:t>
    </dgm:pt>
    <dgm:pt modelId="{556B8E08-844D-4745-B310-B3BAFE2F7E1E}">
      <dgm:prSet custT="1"/>
      <dgm:spPr/>
      <dgm:t>
        <a:bodyPr/>
        <a:lstStyle/>
        <a:p>
          <a:pPr>
            <a:lnSpc>
              <a:spcPts val="1920"/>
            </a:lnSpc>
            <a:spcAft>
              <a:spcPts val="0"/>
            </a:spcAft>
          </a:pPr>
          <a:r>
            <a:rPr lang="en-US" altLang="zh-TW" sz="1600" b="1" dirty="0">
              <a:solidFill>
                <a:schemeClr val="tx1"/>
              </a:solidFill>
              <a:latin typeface="標楷體" panose="03000509000000000000" pitchFamily="65" charset="-120"/>
              <a:ea typeface="標楷體" panose="03000509000000000000" pitchFamily="65" charset="-120"/>
            </a:rPr>
            <a:t>111.5.20</a:t>
          </a:r>
          <a:br>
            <a:rPr lang="en-US" altLang="zh-TW" sz="1600" b="1" dirty="0">
              <a:solidFill>
                <a:schemeClr val="tx1"/>
              </a:solidFill>
              <a:latin typeface="標楷體" panose="03000509000000000000" pitchFamily="65" charset="-120"/>
              <a:ea typeface="標楷體" panose="03000509000000000000" pitchFamily="65" charset="-120"/>
            </a:rPr>
          </a:br>
          <a:r>
            <a:rPr lang="zh-TW" altLang="en-US" sz="1600" b="1" dirty="0">
              <a:solidFill>
                <a:schemeClr val="tx1"/>
              </a:solidFill>
              <a:latin typeface="標楷體" panose="03000509000000000000" pitchFamily="65" charset="-120"/>
              <a:ea typeface="標楷體" panose="03000509000000000000" pitchFamily="65" charset="-120"/>
            </a:rPr>
            <a:t>法規委員會</a:t>
          </a:r>
          <a:br>
            <a:rPr lang="en-TT" altLang="zh-TW" sz="1600" b="1" dirty="0">
              <a:solidFill>
                <a:schemeClr val="tx1"/>
              </a:solidFill>
              <a:latin typeface="標楷體" panose="03000509000000000000" pitchFamily="65" charset="-120"/>
              <a:ea typeface="標楷體" panose="03000509000000000000" pitchFamily="65" charset="-120"/>
            </a:rPr>
          </a:br>
          <a:r>
            <a:rPr lang="zh-TW" altLang="en-US" sz="1600" b="1" dirty="0">
              <a:solidFill>
                <a:schemeClr val="tx1"/>
              </a:solidFill>
              <a:latin typeface="標楷體" panose="03000509000000000000" pitchFamily="65" charset="-120"/>
              <a:ea typeface="標楷體" panose="03000509000000000000" pitchFamily="65" charset="-120"/>
            </a:rPr>
            <a:t>審查完竣</a:t>
          </a:r>
        </a:p>
      </dgm:t>
    </dgm:pt>
    <dgm:pt modelId="{AF5B38AD-D338-4E76-B752-912FC5C6285E}" type="sibTrans" cxnId="{9D61B082-6D44-4457-86B9-344BA8DE6109}">
      <dgm:prSet/>
      <dgm:spPr/>
      <dgm:t>
        <a:bodyPr/>
        <a:lstStyle/>
        <a:p>
          <a:endParaRPr lang="zh-TW" altLang="en-US"/>
        </a:p>
      </dgm:t>
    </dgm:pt>
    <dgm:pt modelId="{D2395AD2-2709-4124-AF6D-E7452475077F}" type="parTrans" cxnId="{9D61B082-6D44-4457-86B9-344BA8DE6109}">
      <dgm:prSet/>
      <dgm:spPr/>
      <dgm:t>
        <a:bodyPr/>
        <a:lstStyle/>
        <a:p>
          <a:endParaRPr lang="zh-TW" altLang="en-US"/>
        </a:p>
      </dgm:t>
    </dgm:pt>
    <dgm:pt modelId="{A18B1D2A-2315-4D5F-912C-8033E948FB41}">
      <dgm:prSet phldrT="[文字]" custT="1"/>
      <dgm:spPr/>
      <dgm:t>
        <a:bodyPr/>
        <a:lstStyle/>
        <a:p>
          <a:pPr>
            <a:lnSpc>
              <a:spcPts val="1920"/>
            </a:lnSpc>
            <a:spcAft>
              <a:spcPts val="0"/>
            </a:spcAft>
          </a:pPr>
          <a:r>
            <a:rPr lang="en-US" altLang="zh-TW" sz="1600" b="1" dirty="0">
              <a:latin typeface="標楷體" panose="03000509000000000000" pitchFamily="65" charset="-120"/>
              <a:ea typeface="標楷體" panose="03000509000000000000" pitchFamily="65" charset="-120"/>
            </a:rPr>
            <a:t>111.4.19</a:t>
          </a:r>
          <a:br>
            <a:rPr lang="en-US" altLang="zh-TW" sz="1600" b="1" dirty="0">
              <a:latin typeface="標楷體" panose="03000509000000000000" pitchFamily="65" charset="-120"/>
              <a:ea typeface="標楷體" panose="03000509000000000000" pitchFamily="65" charset="-120"/>
            </a:rPr>
          </a:br>
          <a:r>
            <a:rPr lang="zh-TW" altLang="en-US" sz="1600" b="1" dirty="0">
              <a:latin typeface="標楷體" panose="03000509000000000000" pitchFamily="65" charset="-120"/>
              <a:ea typeface="標楷體" panose="03000509000000000000" pitchFamily="65" charset="-120"/>
            </a:rPr>
            <a:t>結束預告</a:t>
          </a:r>
          <a:endParaRPr lang="en-TT" altLang="zh-TW" sz="1600" b="1" dirty="0">
            <a:latin typeface="標楷體" panose="03000509000000000000" pitchFamily="65" charset="-120"/>
            <a:ea typeface="標楷體" panose="03000509000000000000" pitchFamily="65" charset="-120"/>
          </a:endParaRPr>
        </a:p>
      </dgm:t>
    </dgm:pt>
    <dgm:pt modelId="{88C92EB0-A037-41B9-A2C7-442FD83C3BB3}" type="sibTrans" cxnId="{52A5AED6-A1B3-49E3-B0F7-BEF1C804EAA1}">
      <dgm:prSet/>
      <dgm:spPr/>
      <dgm:t>
        <a:bodyPr/>
        <a:lstStyle/>
        <a:p>
          <a:endParaRPr lang="zh-TW" altLang="en-US"/>
        </a:p>
      </dgm:t>
    </dgm:pt>
    <dgm:pt modelId="{B23BBFAE-E924-4BC6-8BC7-A258807BC4A6}" type="parTrans" cxnId="{52A5AED6-A1B3-49E3-B0F7-BEF1C804EAA1}">
      <dgm:prSet/>
      <dgm:spPr/>
      <dgm:t>
        <a:bodyPr/>
        <a:lstStyle/>
        <a:p>
          <a:endParaRPr lang="zh-TW" altLang="en-US"/>
        </a:p>
      </dgm:t>
    </dgm:pt>
    <dgm:pt modelId="{A4B04321-D064-48F1-9D78-0EAA5F90D948}">
      <dgm:prSet custT="1"/>
      <dgm:spPr/>
      <dgm:t>
        <a:bodyPr/>
        <a:lstStyle/>
        <a:p>
          <a:pPr>
            <a:lnSpc>
              <a:spcPts val="1920"/>
            </a:lnSpc>
            <a:spcAft>
              <a:spcPts val="0"/>
            </a:spcAft>
          </a:pPr>
          <a:r>
            <a:rPr lang="en-US" altLang="zh-TW" sz="1600" b="1" dirty="0">
              <a:solidFill>
                <a:srgbClr val="FF0000"/>
              </a:solidFill>
              <a:latin typeface="標楷體" panose="03000509000000000000" pitchFamily="65" charset="-120"/>
              <a:ea typeface="標楷體" panose="03000509000000000000" pitchFamily="65" charset="-120"/>
            </a:rPr>
            <a:t>111.6.1</a:t>
          </a:r>
          <a:br>
            <a:rPr lang="en-US" altLang="zh-TW" sz="1600" b="1" dirty="0">
              <a:solidFill>
                <a:srgbClr val="FF0000"/>
              </a:solidFill>
              <a:latin typeface="標楷體" panose="03000509000000000000" pitchFamily="65" charset="-120"/>
              <a:ea typeface="標楷體" panose="03000509000000000000" pitchFamily="65" charset="-120"/>
            </a:rPr>
          </a:br>
          <a:r>
            <a:rPr lang="zh-TW" altLang="en-US" sz="1600" b="1" dirty="0">
              <a:solidFill>
                <a:srgbClr val="FF0000"/>
              </a:solidFill>
              <a:latin typeface="標楷體" panose="03000509000000000000" pitchFamily="65" charset="-120"/>
              <a:ea typeface="標楷體" panose="03000509000000000000" pitchFamily="65" charset="-120"/>
            </a:rPr>
            <a:t>草案說明會</a:t>
          </a:r>
        </a:p>
      </dgm:t>
    </dgm:pt>
    <dgm:pt modelId="{88046AC2-9CE2-4446-8368-26251BB9D6CF}" type="parTrans" cxnId="{A5C63304-4FD7-4CFE-96CA-370FB78ADE95}">
      <dgm:prSet/>
      <dgm:spPr/>
      <dgm:t>
        <a:bodyPr/>
        <a:lstStyle/>
        <a:p>
          <a:endParaRPr lang="zh-TW" altLang="en-US"/>
        </a:p>
      </dgm:t>
    </dgm:pt>
    <dgm:pt modelId="{40608303-DE5B-4F14-8771-291A9968DC9C}" type="sibTrans" cxnId="{A5C63304-4FD7-4CFE-96CA-370FB78ADE95}">
      <dgm:prSet/>
      <dgm:spPr/>
      <dgm:t>
        <a:bodyPr/>
        <a:lstStyle/>
        <a:p>
          <a:endParaRPr lang="zh-TW" altLang="en-US"/>
        </a:p>
      </dgm:t>
    </dgm:pt>
    <dgm:pt modelId="{E8DBBC75-3B35-492E-82C6-E0B292E102BE}">
      <dgm:prSet custT="1"/>
      <dgm:spPr/>
      <dgm:t>
        <a:bodyPr/>
        <a:lstStyle/>
        <a:p>
          <a:pPr>
            <a:lnSpc>
              <a:spcPts val="1920"/>
            </a:lnSpc>
            <a:spcAft>
              <a:spcPts val="0"/>
            </a:spcAft>
          </a:pPr>
          <a:r>
            <a:rPr lang="en-US" altLang="zh-TW" sz="1600" b="1" dirty="0">
              <a:solidFill>
                <a:schemeClr val="accent1">
                  <a:lumMod val="50000"/>
                </a:schemeClr>
              </a:solidFill>
              <a:latin typeface="標楷體" panose="03000509000000000000" pitchFamily="65" charset="-120"/>
              <a:ea typeface="標楷體" panose="03000509000000000000" pitchFamily="65" charset="-120"/>
            </a:rPr>
            <a:t>111.6</a:t>
          </a:r>
          <a:br>
            <a:rPr lang="en-US" altLang="zh-TW" sz="1600" b="1" dirty="0">
              <a:solidFill>
                <a:schemeClr val="accent1">
                  <a:lumMod val="50000"/>
                </a:schemeClr>
              </a:solidFill>
              <a:latin typeface="標楷體" panose="03000509000000000000" pitchFamily="65" charset="-120"/>
              <a:ea typeface="標楷體" panose="03000509000000000000" pitchFamily="65" charset="-120"/>
            </a:rPr>
          </a:br>
          <a:r>
            <a:rPr lang="zh-TW" altLang="en-US" sz="1600" b="1" dirty="0">
              <a:solidFill>
                <a:schemeClr val="accent1">
                  <a:lumMod val="50000"/>
                </a:schemeClr>
              </a:solidFill>
              <a:latin typeface="標楷體" panose="03000509000000000000" pitchFamily="65" charset="-120"/>
              <a:ea typeface="標楷體" panose="03000509000000000000" pitchFamily="65" charset="-120"/>
            </a:rPr>
            <a:t>實施公告</a:t>
          </a:r>
        </a:p>
      </dgm:t>
    </dgm:pt>
    <dgm:pt modelId="{BA91273F-8999-4286-96A2-96B9548B02DB}" type="parTrans" cxnId="{F28FA6CE-D3FD-4750-AEF2-9D554EE0C5E0}">
      <dgm:prSet/>
      <dgm:spPr/>
      <dgm:t>
        <a:bodyPr/>
        <a:lstStyle/>
        <a:p>
          <a:endParaRPr lang="zh-TW" altLang="en-US"/>
        </a:p>
      </dgm:t>
    </dgm:pt>
    <dgm:pt modelId="{EC4E1FD0-3C1F-4137-91A9-92A01963B2EE}" type="sibTrans" cxnId="{F28FA6CE-D3FD-4750-AEF2-9D554EE0C5E0}">
      <dgm:prSet/>
      <dgm:spPr/>
      <dgm:t>
        <a:bodyPr/>
        <a:lstStyle/>
        <a:p>
          <a:endParaRPr lang="zh-TW" altLang="en-US"/>
        </a:p>
      </dgm:t>
    </dgm:pt>
    <dgm:pt modelId="{80FCB5E0-8BC3-4B41-8C75-0E254C603CA5}">
      <dgm:prSet phldrT="[文字]" custT="1"/>
      <dgm:spPr/>
      <dgm:t>
        <a:bodyPr/>
        <a:lstStyle/>
        <a:p>
          <a:pPr>
            <a:lnSpc>
              <a:spcPts val="1920"/>
            </a:lnSpc>
            <a:spcAft>
              <a:spcPts val="0"/>
            </a:spcAft>
          </a:pPr>
          <a:r>
            <a:rPr lang="en-US" altLang="zh-TW" sz="1600" b="1" dirty="0">
              <a:solidFill>
                <a:schemeClr val="tx1"/>
              </a:solidFill>
              <a:latin typeface="標楷體" panose="03000509000000000000" pitchFamily="65" charset="-120"/>
              <a:ea typeface="標楷體" panose="03000509000000000000" pitchFamily="65" charset="-120"/>
            </a:rPr>
            <a:t>111.4.25</a:t>
          </a:r>
          <a:br>
            <a:rPr lang="en-US" altLang="zh-TW" sz="1600" b="1" dirty="0">
              <a:solidFill>
                <a:schemeClr val="tx1"/>
              </a:solidFill>
              <a:latin typeface="標楷體" panose="03000509000000000000" pitchFamily="65" charset="-120"/>
              <a:ea typeface="標楷體" panose="03000509000000000000" pitchFamily="65" charset="-120"/>
            </a:rPr>
          </a:br>
          <a:r>
            <a:rPr lang="zh-TW" altLang="en-US" sz="1600" b="1" dirty="0">
              <a:solidFill>
                <a:schemeClr val="tx1"/>
              </a:solidFill>
              <a:latin typeface="標楷體" panose="03000509000000000000" pitchFamily="65" charset="-120"/>
              <a:ea typeface="標楷體" panose="03000509000000000000" pitchFamily="65" charset="-120"/>
            </a:rPr>
            <a:t>法規專家會議</a:t>
          </a:r>
          <a:endParaRPr lang="zh-TW" altLang="en-US" sz="1600" b="1" dirty="0">
            <a:latin typeface="標楷體" panose="03000509000000000000" pitchFamily="65" charset="-120"/>
            <a:ea typeface="標楷體" panose="03000509000000000000" pitchFamily="65" charset="-120"/>
          </a:endParaRPr>
        </a:p>
      </dgm:t>
    </dgm:pt>
    <dgm:pt modelId="{449F3FA0-32C0-4351-86E8-F71515BC1265}" type="parTrans" cxnId="{64A7E391-230C-4FDA-9C02-D852CA9D2DBD}">
      <dgm:prSet/>
      <dgm:spPr/>
      <dgm:t>
        <a:bodyPr/>
        <a:lstStyle/>
        <a:p>
          <a:endParaRPr lang="en-TT"/>
        </a:p>
      </dgm:t>
    </dgm:pt>
    <dgm:pt modelId="{3F8C4F92-E57D-4DEF-AB1B-C7BF23E3DF97}" type="sibTrans" cxnId="{64A7E391-230C-4FDA-9C02-D852CA9D2DBD}">
      <dgm:prSet/>
      <dgm:spPr/>
      <dgm:t>
        <a:bodyPr/>
        <a:lstStyle/>
        <a:p>
          <a:endParaRPr lang="en-TT"/>
        </a:p>
      </dgm:t>
    </dgm:pt>
    <dgm:pt modelId="{90A6FD44-8B8C-4C44-9768-60D87CFB7125}" type="pres">
      <dgm:prSet presAssocID="{2ADE77FC-8830-4717-9055-D0C64AFD57A9}" presName="Name0" presStyleCnt="0">
        <dgm:presLayoutVars>
          <dgm:dir/>
          <dgm:resizeHandles val="exact"/>
        </dgm:presLayoutVars>
      </dgm:prSet>
      <dgm:spPr/>
    </dgm:pt>
    <dgm:pt modelId="{634AD15A-EFF8-4126-9530-EA4FE3D8A4C9}" type="pres">
      <dgm:prSet presAssocID="{2ADE77FC-8830-4717-9055-D0C64AFD57A9}" presName="arrow" presStyleLbl="bgShp" presStyleIdx="0" presStyleCnt="1" custLinFactNeighborX="-361" custLinFactNeighborY="-1825"/>
      <dgm:spPr/>
    </dgm:pt>
    <dgm:pt modelId="{6D1F2AC2-36E2-4F14-8D15-BC1DA7E272F9}" type="pres">
      <dgm:prSet presAssocID="{2ADE77FC-8830-4717-9055-D0C64AFD57A9}" presName="points" presStyleCnt="0"/>
      <dgm:spPr/>
    </dgm:pt>
    <dgm:pt modelId="{EB83028F-FEB4-45DB-AD1E-1B3BF6EF02BD}" type="pres">
      <dgm:prSet presAssocID="{CDC42171-CC91-43AE-AF56-687800902922}" presName="compositeA" presStyleCnt="0"/>
      <dgm:spPr/>
    </dgm:pt>
    <dgm:pt modelId="{E001A2CB-8DE4-414A-B1F8-AF6D5E70FBF4}" type="pres">
      <dgm:prSet presAssocID="{CDC42171-CC91-43AE-AF56-687800902922}" presName="textA" presStyleLbl="revTx" presStyleIdx="0" presStyleCnt="6" custScaleX="153962" custLinFactNeighborX="-35065" custLinFactNeighborY="807">
        <dgm:presLayoutVars>
          <dgm:bulletEnabled val="1"/>
        </dgm:presLayoutVars>
      </dgm:prSet>
      <dgm:spPr/>
    </dgm:pt>
    <dgm:pt modelId="{D5E67B8E-7E87-410B-B859-B74BC5297724}" type="pres">
      <dgm:prSet presAssocID="{CDC42171-CC91-43AE-AF56-687800902922}" presName="circleA" presStyleLbl="node1" presStyleIdx="0" presStyleCnt="6" custLinFactNeighborX="9092" custLinFactNeighborY="-302"/>
      <dgm:spPr/>
    </dgm:pt>
    <dgm:pt modelId="{755AAA15-9E82-4571-A9CC-9D5EF3BD9EA5}" type="pres">
      <dgm:prSet presAssocID="{CDC42171-CC91-43AE-AF56-687800902922}" presName="spaceA" presStyleCnt="0"/>
      <dgm:spPr/>
    </dgm:pt>
    <dgm:pt modelId="{8C61C2BB-95F2-4233-A041-A7B4CFEB7BAD}" type="pres">
      <dgm:prSet presAssocID="{665CB2CF-9F86-4DB1-85F9-2F0AC6A1C1A1}" presName="space" presStyleCnt="0"/>
      <dgm:spPr/>
    </dgm:pt>
    <dgm:pt modelId="{33673F1A-F2D3-401C-84AC-F0F49D5E2D0B}" type="pres">
      <dgm:prSet presAssocID="{A18B1D2A-2315-4D5F-912C-8033E948FB41}" presName="compositeB" presStyleCnt="0"/>
      <dgm:spPr/>
    </dgm:pt>
    <dgm:pt modelId="{2AA58C24-6F94-4063-ABDD-66B6866F0C29}" type="pres">
      <dgm:prSet presAssocID="{A18B1D2A-2315-4D5F-912C-8033E948FB41}" presName="textB" presStyleLbl="revTx" presStyleIdx="1" presStyleCnt="6" custScaleX="150251">
        <dgm:presLayoutVars>
          <dgm:bulletEnabled val="1"/>
        </dgm:presLayoutVars>
      </dgm:prSet>
      <dgm:spPr/>
    </dgm:pt>
    <dgm:pt modelId="{D14529CC-12B3-400D-BEAC-DAD6FA5DAE96}" type="pres">
      <dgm:prSet presAssocID="{A18B1D2A-2315-4D5F-912C-8033E948FB41}" presName="circleB" presStyleLbl="node1" presStyleIdx="1" presStyleCnt="6"/>
      <dgm:spPr/>
    </dgm:pt>
    <dgm:pt modelId="{32509C0A-184D-460A-A5DB-AB417B512A15}" type="pres">
      <dgm:prSet presAssocID="{A18B1D2A-2315-4D5F-912C-8033E948FB41}" presName="spaceB" presStyleCnt="0"/>
      <dgm:spPr/>
    </dgm:pt>
    <dgm:pt modelId="{A1114D60-F048-46FC-B233-5898F62CC791}" type="pres">
      <dgm:prSet presAssocID="{88C92EB0-A037-41B9-A2C7-442FD83C3BB3}" presName="space" presStyleCnt="0"/>
      <dgm:spPr/>
    </dgm:pt>
    <dgm:pt modelId="{8F70441C-6A1A-4D60-81EC-8CBB3225F55A}" type="pres">
      <dgm:prSet presAssocID="{80FCB5E0-8BC3-4B41-8C75-0E254C603CA5}" presName="compositeA" presStyleCnt="0"/>
      <dgm:spPr/>
    </dgm:pt>
    <dgm:pt modelId="{F4478FEC-0568-4A56-A669-2F5D2307983A}" type="pres">
      <dgm:prSet presAssocID="{80FCB5E0-8BC3-4B41-8C75-0E254C603CA5}" presName="textA" presStyleLbl="revTx" presStyleIdx="2" presStyleCnt="6" custScaleX="212981">
        <dgm:presLayoutVars>
          <dgm:bulletEnabled val="1"/>
        </dgm:presLayoutVars>
      </dgm:prSet>
      <dgm:spPr/>
    </dgm:pt>
    <dgm:pt modelId="{470C4BF1-28AE-4BEB-9C6B-7430C0E91EE6}" type="pres">
      <dgm:prSet presAssocID="{80FCB5E0-8BC3-4B41-8C75-0E254C603CA5}" presName="circleA" presStyleLbl="node1" presStyleIdx="2" presStyleCnt="6"/>
      <dgm:spPr/>
    </dgm:pt>
    <dgm:pt modelId="{14EB275F-3FA8-42F1-A3ED-966C804644AE}" type="pres">
      <dgm:prSet presAssocID="{80FCB5E0-8BC3-4B41-8C75-0E254C603CA5}" presName="spaceA" presStyleCnt="0"/>
      <dgm:spPr/>
    </dgm:pt>
    <dgm:pt modelId="{20694782-7F5A-4AD2-8A38-9BAC87C27581}" type="pres">
      <dgm:prSet presAssocID="{3F8C4F92-E57D-4DEF-AB1B-C7BF23E3DF97}" presName="space" presStyleCnt="0"/>
      <dgm:spPr/>
    </dgm:pt>
    <dgm:pt modelId="{9CAF9414-FD76-4B02-8C15-63F35141419A}" type="pres">
      <dgm:prSet presAssocID="{556B8E08-844D-4745-B310-B3BAFE2F7E1E}" presName="compositeB" presStyleCnt="0"/>
      <dgm:spPr/>
    </dgm:pt>
    <dgm:pt modelId="{BA08808F-B073-4173-89BD-94FA6BE9E4DF}" type="pres">
      <dgm:prSet presAssocID="{556B8E08-844D-4745-B310-B3BAFE2F7E1E}" presName="textB" presStyleLbl="revTx" presStyleIdx="3" presStyleCnt="6" custScaleX="207525">
        <dgm:presLayoutVars>
          <dgm:bulletEnabled val="1"/>
        </dgm:presLayoutVars>
      </dgm:prSet>
      <dgm:spPr/>
    </dgm:pt>
    <dgm:pt modelId="{A7E86E75-5BEF-4E78-9027-B169B2C6E580}" type="pres">
      <dgm:prSet presAssocID="{556B8E08-844D-4745-B310-B3BAFE2F7E1E}" presName="circleB" presStyleLbl="node1" presStyleIdx="3" presStyleCnt="6"/>
      <dgm:spPr/>
    </dgm:pt>
    <dgm:pt modelId="{6F541C59-BCE7-408B-99CE-AC8162B9AD92}" type="pres">
      <dgm:prSet presAssocID="{556B8E08-844D-4745-B310-B3BAFE2F7E1E}" presName="spaceB" presStyleCnt="0"/>
      <dgm:spPr/>
    </dgm:pt>
    <dgm:pt modelId="{2B13514E-A6B8-4667-9207-083E51E15755}" type="pres">
      <dgm:prSet presAssocID="{AF5B38AD-D338-4E76-B752-912FC5C6285E}" presName="space" presStyleCnt="0"/>
      <dgm:spPr/>
    </dgm:pt>
    <dgm:pt modelId="{131FCCCE-3B2C-4639-9621-134772FDD67A}" type="pres">
      <dgm:prSet presAssocID="{A4B04321-D064-48F1-9D78-0EAA5F90D948}" presName="compositeA" presStyleCnt="0"/>
      <dgm:spPr/>
    </dgm:pt>
    <dgm:pt modelId="{7FCAB013-43D8-4EFA-B738-9907A66088EB}" type="pres">
      <dgm:prSet presAssocID="{A4B04321-D064-48F1-9D78-0EAA5F90D948}" presName="textA" presStyleLbl="revTx" presStyleIdx="4" presStyleCnt="6" custScaleX="206498" custLinFactNeighborX="-28715" custLinFactNeighborY="1756">
        <dgm:presLayoutVars>
          <dgm:bulletEnabled val="1"/>
        </dgm:presLayoutVars>
      </dgm:prSet>
      <dgm:spPr/>
    </dgm:pt>
    <dgm:pt modelId="{88A4E422-1B44-48FF-90DD-EE6E93810CF1}" type="pres">
      <dgm:prSet presAssocID="{A4B04321-D064-48F1-9D78-0EAA5F90D948}" presName="circleA" presStyleLbl="node1" presStyleIdx="4" presStyleCnt="6" custLinFactNeighborX="-24162" custLinFactNeighborY="-302"/>
      <dgm:spPr/>
    </dgm:pt>
    <dgm:pt modelId="{6DBE3682-A9FF-48D8-83A1-1E2895C5C5D4}" type="pres">
      <dgm:prSet presAssocID="{A4B04321-D064-48F1-9D78-0EAA5F90D948}" presName="spaceA" presStyleCnt="0"/>
      <dgm:spPr/>
    </dgm:pt>
    <dgm:pt modelId="{27C6E7A6-1D48-4F3D-9D94-90CE8AD00C12}" type="pres">
      <dgm:prSet presAssocID="{40608303-DE5B-4F14-8771-291A9968DC9C}" presName="space" presStyleCnt="0"/>
      <dgm:spPr/>
    </dgm:pt>
    <dgm:pt modelId="{94A0830A-F1B8-4A88-A444-FB22A719BB34}" type="pres">
      <dgm:prSet presAssocID="{E8DBBC75-3B35-492E-82C6-E0B292E102BE}" presName="compositeB" presStyleCnt="0"/>
      <dgm:spPr/>
    </dgm:pt>
    <dgm:pt modelId="{6840AB2D-C561-4C06-8337-0A789505DB1B}" type="pres">
      <dgm:prSet presAssocID="{E8DBBC75-3B35-492E-82C6-E0B292E102BE}" presName="textB" presStyleLbl="revTx" presStyleIdx="5" presStyleCnt="6" custScaleX="174854">
        <dgm:presLayoutVars>
          <dgm:bulletEnabled val="1"/>
        </dgm:presLayoutVars>
      </dgm:prSet>
      <dgm:spPr/>
    </dgm:pt>
    <dgm:pt modelId="{E306D0D4-90BB-4E0E-AB12-3528FD612A6F}" type="pres">
      <dgm:prSet presAssocID="{E8DBBC75-3B35-492E-82C6-E0B292E102BE}" presName="circleB" presStyleLbl="node1" presStyleIdx="5" presStyleCnt="6"/>
      <dgm:spPr/>
    </dgm:pt>
    <dgm:pt modelId="{8232745A-1B81-4B15-B479-81BD0F64D0EC}" type="pres">
      <dgm:prSet presAssocID="{E8DBBC75-3B35-492E-82C6-E0B292E102BE}" presName="spaceB" presStyleCnt="0"/>
      <dgm:spPr/>
    </dgm:pt>
  </dgm:ptLst>
  <dgm:cxnLst>
    <dgm:cxn modelId="{80609702-C41A-466A-955A-7505BCBF7D1F}" type="presOf" srcId="{2ADE77FC-8830-4717-9055-D0C64AFD57A9}" destId="{90A6FD44-8B8C-4C44-9768-60D87CFB7125}" srcOrd="0" destOrd="0" presId="urn:microsoft.com/office/officeart/2005/8/layout/hProcess11"/>
    <dgm:cxn modelId="{A5C63304-4FD7-4CFE-96CA-370FB78ADE95}" srcId="{2ADE77FC-8830-4717-9055-D0C64AFD57A9}" destId="{A4B04321-D064-48F1-9D78-0EAA5F90D948}" srcOrd="4" destOrd="0" parTransId="{88046AC2-9CE2-4446-8368-26251BB9D6CF}" sibTransId="{40608303-DE5B-4F14-8771-291A9968DC9C}"/>
    <dgm:cxn modelId="{EE11E648-13CA-46E8-B1C7-E899BE57D85C}" type="presOf" srcId="{A4B04321-D064-48F1-9D78-0EAA5F90D948}" destId="{7FCAB013-43D8-4EFA-B738-9907A66088EB}" srcOrd="0" destOrd="0" presId="urn:microsoft.com/office/officeart/2005/8/layout/hProcess11"/>
    <dgm:cxn modelId="{40D85777-D2C6-4B8D-A4B9-B2DD4FEB112F}" type="presOf" srcId="{E8DBBC75-3B35-492E-82C6-E0B292E102BE}" destId="{6840AB2D-C561-4C06-8337-0A789505DB1B}" srcOrd="0" destOrd="0" presId="urn:microsoft.com/office/officeart/2005/8/layout/hProcess11"/>
    <dgm:cxn modelId="{9D61B082-6D44-4457-86B9-344BA8DE6109}" srcId="{2ADE77FC-8830-4717-9055-D0C64AFD57A9}" destId="{556B8E08-844D-4745-B310-B3BAFE2F7E1E}" srcOrd="3" destOrd="0" parTransId="{D2395AD2-2709-4124-AF6D-E7452475077F}" sibTransId="{AF5B38AD-D338-4E76-B752-912FC5C6285E}"/>
    <dgm:cxn modelId="{70CC3E88-D37D-474F-BD0C-11480F16AA41}" type="presOf" srcId="{80FCB5E0-8BC3-4B41-8C75-0E254C603CA5}" destId="{F4478FEC-0568-4A56-A669-2F5D2307983A}" srcOrd="0" destOrd="0" presId="urn:microsoft.com/office/officeart/2005/8/layout/hProcess11"/>
    <dgm:cxn modelId="{F9D4428D-9B9B-42E8-A620-063ECD33211C}" type="presOf" srcId="{556B8E08-844D-4745-B310-B3BAFE2F7E1E}" destId="{BA08808F-B073-4173-89BD-94FA6BE9E4DF}" srcOrd="0" destOrd="0" presId="urn:microsoft.com/office/officeart/2005/8/layout/hProcess11"/>
    <dgm:cxn modelId="{64A7E391-230C-4FDA-9C02-D852CA9D2DBD}" srcId="{2ADE77FC-8830-4717-9055-D0C64AFD57A9}" destId="{80FCB5E0-8BC3-4B41-8C75-0E254C603CA5}" srcOrd="2" destOrd="0" parTransId="{449F3FA0-32C0-4351-86E8-F71515BC1265}" sibTransId="{3F8C4F92-E57D-4DEF-AB1B-C7BF23E3DF97}"/>
    <dgm:cxn modelId="{C615C19E-D780-46FE-AE1B-E0B84001F419}" type="presOf" srcId="{CDC42171-CC91-43AE-AF56-687800902922}" destId="{E001A2CB-8DE4-414A-B1F8-AF6D5E70FBF4}" srcOrd="0" destOrd="0" presId="urn:microsoft.com/office/officeart/2005/8/layout/hProcess11"/>
    <dgm:cxn modelId="{192928C4-738C-4BE4-AE6D-F6FD0F1CF9A5}" srcId="{2ADE77FC-8830-4717-9055-D0C64AFD57A9}" destId="{CDC42171-CC91-43AE-AF56-687800902922}" srcOrd="0" destOrd="0" parTransId="{8E36721B-B960-4FBC-9B9D-143BF0730078}" sibTransId="{665CB2CF-9F86-4DB1-85F9-2F0AC6A1C1A1}"/>
    <dgm:cxn modelId="{F28FA6CE-D3FD-4750-AEF2-9D554EE0C5E0}" srcId="{2ADE77FC-8830-4717-9055-D0C64AFD57A9}" destId="{E8DBBC75-3B35-492E-82C6-E0B292E102BE}" srcOrd="5" destOrd="0" parTransId="{BA91273F-8999-4286-96A2-96B9548B02DB}" sibTransId="{EC4E1FD0-3C1F-4137-91A9-92A01963B2EE}"/>
    <dgm:cxn modelId="{52A5AED6-A1B3-49E3-B0F7-BEF1C804EAA1}" srcId="{2ADE77FC-8830-4717-9055-D0C64AFD57A9}" destId="{A18B1D2A-2315-4D5F-912C-8033E948FB41}" srcOrd="1" destOrd="0" parTransId="{B23BBFAE-E924-4BC6-8BC7-A258807BC4A6}" sibTransId="{88C92EB0-A037-41B9-A2C7-442FD83C3BB3}"/>
    <dgm:cxn modelId="{C4A96BDB-7670-4F5B-889A-271EDA3F15AC}" type="presOf" srcId="{A18B1D2A-2315-4D5F-912C-8033E948FB41}" destId="{2AA58C24-6F94-4063-ABDD-66B6866F0C29}" srcOrd="0" destOrd="0" presId="urn:microsoft.com/office/officeart/2005/8/layout/hProcess11"/>
    <dgm:cxn modelId="{8F14F377-855F-4A20-98C3-27D0AB31950D}" type="presParOf" srcId="{90A6FD44-8B8C-4C44-9768-60D87CFB7125}" destId="{634AD15A-EFF8-4126-9530-EA4FE3D8A4C9}" srcOrd="0" destOrd="0" presId="urn:microsoft.com/office/officeart/2005/8/layout/hProcess11"/>
    <dgm:cxn modelId="{4D2CAA9D-5003-41CD-8D7E-BE7F5E4433FF}" type="presParOf" srcId="{90A6FD44-8B8C-4C44-9768-60D87CFB7125}" destId="{6D1F2AC2-36E2-4F14-8D15-BC1DA7E272F9}" srcOrd="1" destOrd="0" presId="urn:microsoft.com/office/officeart/2005/8/layout/hProcess11"/>
    <dgm:cxn modelId="{B2FFD9C8-941A-4B1D-9F36-5FB5AAF33A01}" type="presParOf" srcId="{6D1F2AC2-36E2-4F14-8D15-BC1DA7E272F9}" destId="{EB83028F-FEB4-45DB-AD1E-1B3BF6EF02BD}" srcOrd="0" destOrd="0" presId="urn:microsoft.com/office/officeart/2005/8/layout/hProcess11"/>
    <dgm:cxn modelId="{E3EB3DF7-F765-4EAA-A94B-2B1FEB09CEC2}" type="presParOf" srcId="{EB83028F-FEB4-45DB-AD1E-1B3BF6EF02BD}" destId="{E001A2CB-8DE4-414A-B1F8-AF6D5E70FBF4}" srcOrd="0" destOrd="0" presId="urn:microsoft.com/office/officeart/2005/8/layout/hProcess11"/>
    <dgm:cxn modelId="{F60D8E2E-0D9E-4DC4-AED8-1C6EE9518B5E}" type="presParOf" srcId="{EB83028F-FEB4-45DB-AD1E-1B3BF6EF02BD}" destId="{D5E67B8E-7E87-410B-B859-B74BC5297724}" srcOrd="1" destOrd="0" presId="urn:microsoft.com/office/officeart/2005/8/layout/hProcess11"/>
    <dgm:cxn modelId="{5DDFE2BB-75CD-495C-ADB8-E666DE2E6BCB}" type="presParOf" srcId="{EB83028F-FEB4-45DB-AD1E-1B3BF6EF02BD}" destId="{755AAA15-9E82-4571-A9CC-9D5EF3BD9EA5}" srcOrd="2" destOrd="0" presId="urn:microsoft.com/office/officeart/2005/8/layout/hProcess11"/>
    <dgm:cxn modelId="{70DD08FD-6C1F-4B21-901E-FFE694B1C1D9}" type="presParOf" srcId="{6D1F2AC2-36E2-4F14-8D15-BC1DA7E272F9}" destId="{8C61C2BB-95F2-4233-A041-A7B4CFEB7BAD}" srcOrd="1" destOrd="0" presId="urn:microsoft.com/office/officeart/2005/8/layout/hProcess11"/>
    <dgm:cxn modelId="{6C968248-CA44-498F-A806-A9B986513209}" type="presParOf" srcId="{6D1F2AC2-36E2-4F14-8D15-BC1DA7E272F9}" destId="{33673F1A-F2D3-401C-84AC-F0F49D5E2D0B}" srcOrd="2" destOrd="0" presId="urn:microsoft.com/office/officeart/2005/8/layout/hProcess11"/>
    <dgm:cxn modelId="{42D81E5D-3C9D-44F9-B8A6-1B7C57BE288E}" type="presParOf" srcId="{33673F1A-F2D3-401C-84AC-F0F49D5E2D0B}" destId="{2AA58C24-6F94-4063-ABDD-66B6866F0C29}" srcOrd="0" destOrd="0" presId="urn:microsoft.com/office/officeart/2005/8/layout/hProcess11"/>
    <dgm:cxn modelId="{B27373FE-8780-4FC6-8968-97827B8D5291}" type="presParOf" srcId="{33673F1A-F2D3-401C-84AC-F0F49D5E2D0B}" destId="{D14529CC-12B3-400D-BEAC-DAD6FA5DAE96}" srcOrd="1" destOrd="0" presId="urn:microsoft.com/office/officeart/2005/8/layout/hProcess11"/>
    <dgm:cxn modelId="{68F155B6-D2BB-4C64-BDA7-7F43F29EB804}" type="presParOf" srcId="{33673F1A-F2D3-401C-84AC-F0F49D5E2D0B}" destId="{32509C0A-184D-460A-A5DB-AB417B512A15}" srcOrd="2" destOrd="0" presId="urn:microsoft.com/office/officeart/2005/8/layout/hProcess11"/>
    <dgm:cxn modelId="{9AAEC878-6E07-40E7-A635-0A332DB1688F}" type="presParOf" srcId="{6D1F2AC2-36E2-4F14-8D15-BC1DA7E272F9}" destId="{A1114D60-F048-46FC-B233-5898F62CC791}" srcOrd="3" destOrd="0" presId="urn:microsoft.com/office/officeart/2005/8/layout/hProcess11"/>
    <dgm:cxn modelId="{3EDD620F-5186-476B-BFA3-B8D24F1DE165}" type="presParOf" srcId="{6D1F2AC2-36E2-4F14-8D15-BC1DA7E272F9}" destId="{8F70441C-6A1A-4D60-81EC-8CBB3225F55A}" srcOrd="4" destOrd="0" presId="urn:microsoft.com/office/officeart/2005/8/layout/hProcess11"/>
    <dgm:cxn modelId="{0A48141C-C4FE-43A2-8D97-38F9CF54303C}" type="presParOf" srcId="{8F70441C-6A1A-4D60-81EC-8CBB3225F55A}" destId="{F4478FEC-0568-4A56-A669-2F5D2307983A}" srcOrd="0" destOrd="0" presId="urn:microsoft.com/office/officeart/2005/8/layout/hProcess11"/>
    <dgm:cxn modelId="{50D376F1-B32D-4C4D-AEAA-F78480AF0870}" type="presParOf" srcId="{8F70441C-6A1A-4D60-81EC-8CBB3225F55A}" destId="{470C4BF1-28AE-4BEB-9C6B-7430C0E91EE6}" srcOrd="1" destOrd="0" presId="urn:microsoft.com/office/officeart/2005/8/layout/hProcess11"/>
    <dgm:cxn modelId="{F39ED3F4-E6AC-46B0-AEE6-A2804289AC77}" type="presParOf" srcId="{8F70441C-6A1A-4D60-81EC-8CBB3225F55A}" destId="{14EB275F-3FA8-42F1-A3ED-966C804644AE}" srcOrd="2" destOrd="0" presId="urn:microsoft.com/office/officeart/2005/8/layout/hProcess11"/>
    <dgm:cxn modelId="{8A06D31E-28D8-4FFB-892F-05C719FAC8F6}" type="presParOf" srcId="{6D1F2AC2-36E2-4F14-8D15-BC1DA7E272F9}" destId="{20694782-7F5A-4AD2-8A38-9BAC87C27581}" srcOrd="5" destOrd="0" presId="urn:microsoft.com/office/officeart/2005/8/layout/hProcess11"/>
    <dgm:cxn modelId="{01A92165-1D97-4FD6-862F-404769ADF3FF}" type="presParOf" srcId="{6D1F2AC2-36E2-4F14-8D15-BC1DA7E272F9}" destId="{9CAF9414-FD76-4B02-8C15-63F35141419A}" srcOrd="6" destOrd="0" presId="urn:microsoft.com/office/officeart/2005/8/layout/hProcess11"/>
    <dgm:cxn modelId="{CEE8EEA7-3201-4480-8C8B-7B5F0BEB1A74}" type="presParOf" srcId="{9CAF9414-FD76-4B02-8C15-63F35141419A}" destId="{BA08808F-B073-4173-89BD-94FA6BE9E4DF}" srcOrd="0" destOrd="0" presId="urn:microsoft.com/office/officeart/2005/8/layout/hProcess11"/>
    <dgm:cxn modelId="{F1E959F0-41A5-40AE-AA82-5C2180B33BF0}" type="presParOf" srcId="{9CAF9414-FD76-4B02-8C15-63F35141419A}" destId="{A7E86E75-5BEF-4E78-9027-B169B2C6E580}" srcOrd="1" destOrd="0" presId="urn:microsoft.com/office/officeart/2005/8/layout/hProcess11"/>
    <dgm:cxn modelId="{AE0AC319-7E4E-48C2-950E-BC4DDFC92E30}" type="presParOf" srcId="{9CAF9414-FD76-4B02-8C15-63F35141419A}" destId="{6F541C59-BCE7-408B-99CE-AC8162B9AD92}" srcOrd="2" destOrd="0" presId="urn:microsoft.com/office/officeart/2005/8/layout/hProcess11"/>
    <dgm:cxn modelId="{8E284BD1-6DEF-40C9-857B-E129BB810C13}" type="presParOf" srcId="{6D1F2AC2-36E2-4F14-8D15-BC1DA7E272F9}" destId="{2B13514E-A6B8-4667-9207-083E51E15755}" srcOrd="7" destOrd="0" presId="urn:microsoft.com/office/officeart/2005/8/layout/hProcess11"/>
    <dgm:cxn modelId="{E94C0B5D-CD8B-452B-880F-1ACD3C598E3A}" type="presParOf" srcId="{6D1F2AC2-36E2-4F14-8D15-BC1DA7E272F9}" destId="{131FCCCE-3B2C-4639-9621-134772FDD67A}" srcOrd="8" destOrd="0" presId="urn:microsoft.com/office/officeart/2005/8/layout/hProcess11"/>
    <dgm:cxn modelId="{DB8E6362-0CB4-4968-AFAB-D166F9DBA6CE}" type="presParOf" srcId="{131FCCCE-3B2C-4639-9621-134772FDD67A}" destId="{7FCAB013-43D8-4EFA-B738-9907A66088EB}" srcOrd="0" destOrd="0" presId="urn:microsoft.com/office/officeart/2005/8/layout/hProcess11"/>
    <dgm:cxn modelId="{5B20AA8F-8D56-4595-9A26-900958C3F15C}" type="presParOf" srcId="{131FCCCE-3B2C-4639-9621-134772FDD67A}" destId="{88A4E422-1B44-48FF-90DD-EE6E93810CF1}" srcOrd="1" destOrd="0" presId="urn:microsoft.com/office/officeart/2005/8/layout/hProcess11"/>
    <dgm:cxn modelId="{F9EF668B-1DA4-4438-9B61-C9FF96007E1B}" type="presParOf" srcId="{131FCCCE-3B2C-4639-9621-134772FDD67A}" destId="{6DBE3682-A9FF-48D8-83A1-1E2895C5C5D4}" srcOrd="2" destOrd="0" presId="urn:microsoft.com/office/officeart/2005/8/layout/hProcess11"/>
    <dgm:cxn modelId="{9E269E60-6105-4352-8C33-B9BFA5BEFD78}" type="presParOf" srcId="{6D1F2AC2-36E2-4F14-8D15-BC1DA7E272F9}" destId="{27C6E7A6-1D48-4F3D-9D94-90CE8AD00C12}" srcOrd="9" destOrd="0" presId="urn:microsoft.com/office/officeart/2005/8/layout/hProcess11"/>
    <dgm:cxn modelId="{12305B9F-515F-4BFB-90B6-B75E6A911AFE}" type="presParOf" srcId="{6D1F2AC2-36E2-4F14-8D15-BC1DA7E272F9}" destId="{94A0830A-F1B8-4A88-A444-FB22A719BB34}" srcOrd="10" destOrd="0" presId="urn:microsoft.com/office/officeart/2005/8/layout/hProcess11"/>
    <dgm:cxn modelId="{133439DE-13A4-4A3A-A948-1997C7F13BA7}" type="presParOf" srcId="{94A0830A-F1B8-4A88-A444-FB22A719BB34}" destId="{6840AB2D-C561-4C06-8337-0A789505DB1B}" srcOrd="0" destOrd="0" presId="urn:microsoft.com/office/officeart/2005/8/layout/hProcess11"/>
    <dgm:cxn modelId="{972E70DE-B401-4EC5-A5F2-D5A278A4DBED}" type="presParOf" srcId="{94A0830A-F1B8-4A88-A444-FB22A719BB34}" destId="{E306D0D4-90BB-4E0E-AB12-3528FD612A6F}" srcOrd="1" destOrd="0" presId="urn:microsoft.com/office/officeart/2005/8/layout/hProcess11"/>
    <dgm:cxn modelId="{854E2EEF-300B-4D52-9036-757CADDCD755}" type="presParOf" srcId="{94A0830A-F1B8-4A88-A444-FB22A719BB34}" destId="{8232745A-1B81-4B15-B479-81BD0F64D0EC}"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4AD15A-EFF8-4126-9530-EA4FE3D8A4C9}">
      <dsp:nvSpPr>
        <dsp:cNvPr id="0" name=""/>
        <dsp:cNvSpPr/>
      </dsp:nvSpPr>
      <dsp:spPr>
        <a:xfrm>
          <a:off x="0" y="1306758"/>
          <a:ext cx="9109075" cy="1785798"/>
        </a:xfrm>
        <a:prstGeom prst="notchedRightArrow">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01A2CB-8DE4-414A-B1F8-AF6D5E70FBF4}">
      <dsp:nvSpPr>
        <dsp:cNvPr id="0" name=""/>
        <dsp:cNvSpPr/>
      </dsp:nvSpPr>
      <dsp:spPr>
        <a:xfrm>
          <a:off x="0" y="14411"/>
          <a:ext cx="1115524" cy="1785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ts val="1920"/>
            </a:lnSpc>
            <a:spcBef>
              <a:spcPct val="0"/>
            </a:spcBef>
            <a:spcAft>
              <a:spcPts val="0"/>
            </a:spcAft>
            <a:buNone/>
          </a:pPr>
          <a:r>
            <a:rPr lang="en-US" altLang="zh-TW" sz="1600" b="1" kern="1200" dirty="0">
              <a:latin typeface="標楷體" panose="03000509000000000000" pitchFamily="65" charset="-120"/>
              <a:ea typeface="標楷體" panose="03000509000000000000" pitchFamily="65" charset="-120"/>
            </a:rPr>
            <a:t>111.2.18</a:t>
          </a:r>
          <a:br>
            <a:rPr lang="en-US" altLang="zh-TW" sz="1800" b="1" kern="1200" dirty="0">
              <a:latin typeface="標楷體" panose="03000509000000000000" pitchFamily="65" charset="-120"/>
              <a:ea typeface="標楷體" panose="03000509000000000000" pitchFamily="65" charset="-120"/>
            </a:rPr>
          </a:br>
          <a:r>
            <a:rPr lang="zh-TW" altLang="en-US" sz="1800" b="1" kern="1200" dirty="0">
              <a:latin typeface="標楷體" panose="03000509000000000000" pitchFamily="65" charset="-120"/>
              <a:ea typeface="標楷體" panose="03000509000000000000" pitchFamily="65" charset="-120"/>
            </a:rPr>
            <a:t>公告</a:t>
          </a:r>
          <a:r>
            <a:rPr lang="zh-TW" altLang="en-US" sz="1600" b="1" kern="1200" dirty="0">
              <a:latin typeface="標楷體" panose="03000509000000000000" pitchFamily="65" charset="-120"/>
              <a:ea typeface="標楷體" panose="03000509000000000000" pitchFamily="65" charset="-120"/>
            </a:rPr>
            <a:t>預告</a:t>
          </a:r>
          <a:endParaRPr lang="zh-TW" altLang="en-US" sz="1800" b="1" kern="1200" dirty="0">
            <a:latin typeface="標楷體" panose="03000509000000000000" pitchFamily="65" charset="-120"/>
            <a:ea typeface="標楷體" panose="03000509000000000000" pitchFamily="65" charset="-120"/>
          </a:endParaRPr>
        </a:p>
      </dsp:txBody>
      <dsp:txXfrm>
        <a:off x="0" y="14411"/>
        <a:ext cx="1115524" cy="1785798"/>
      </dsp:txXfrm>
    </dsp:sp>
    <dsp:sp modelId="{D5E67B8E-7E87-410B-B859-B74BC5297724}">
      <dsp:nvSpPr>
        <dsp:cNvPr id="0" name=""/>
        <dsp:cNvSpPr/>
      </dsp:nvSpPr>
      <dsp:spPr>
        <a:xfrm>
          <a:off x="376652" y="2007675"/>
          <a:ext cx="446449" cy="446449"/>
        </a:xfrm>
        <a:prstGeom prst="ellipse">
          <a:avLst/>
        </a:prstGeom>
        <a:solidFill>
          <a:schemeClr val="accent2">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A58C24-6F94-4063-ABDD-66B6866F0C29}">
      <dsp:nvSpPr>
        <dsp:cNvPr id="0" name=""/>
        <dsp:cNvSpPr/>
      </dsp:nvSpPr>
      <dsp:spPr>
        <a:xfrm>
          <a:off x="1153275" y="2678698"/>
          <a:ext cx="1088636" cy="1785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ts val="1920"/>
            </a:lnSpc>
            <a:spcBef>
              <a:spcPct val="0"/>
            </a:spcBef>
            <a:spcAft>
              <a:spcPts val="0"/>
            </a:spcAft>
            <a:buNone/>
          </a:pPr>
          <a:r>
            <a:rPr lang="en-US" altLang="zh-TW" sz="1600" b="1" kern="1200" dirty="0">
              <a:latin typeface="標楷體" panose="03000509000000000000" pitchFamily="65" charset="-120"/>
              <a:ea typeface="標楷體" panose="03000509000000000000" pitchFamily="65" charset="-120"/>
            </a:rPr>
            <a:t>111.4.19</a:t>
          </a:r>
          <a:br>
            <a:rPr lang="en-US" altLang="zh-TW" sz="1600" b="1" kern="1200" dirty="0">
              <a:latin typeface="標楷體" panose="03000509000000000000" pitchFamily="65" charset="-120"/>
              <a:ea typeface="標楷體" panose="03000509000000000000" pitchFamily="65" charset="-120"/>
            </a:rPr>
          </a:br>
          <a:r>
            <a:rPr lang="zh-TW" altLang="en-US" sz="1600" b="1" kern="1200" dirty="0">
              <a:latin typeface="標楷體" panose="03000509000000000000" pitchFamily="65" charset="-120"/>
              <a:ea typeface="標楷體" panose="03000509000000000000" pitchFamily="65" charset="-120"/>
            </a:rPr>
            <a:t>結束預告</a:t>
          </a:r>
          <a:endParaRPr lang="en-TT" altLang="zh-TW" sz="1600" b="1" kern="1200" dirty="0">
            <a:latin typeface="標楷體" panose="03000509000000000000" pitchFamily="65" charset="-120"/>
            <a:ea typeface="標楷體" panose="03000509000000000000" pitchFamily="65" charset="-120"/>
          </a:endParaRPr>
        </a:p>
      </dsp:txBody>
      <dsp:txXfrm>
        <a:off x="1153275" y="2678698"/>
        <a:ext cx="1088636" cy="1785798"/>
      </dsp:txXfrm>
    </dsp:sp>
    <dsp:sp modelId="{D14529CC-12B3-400D-BEAC-DAD6FA5DAE96}">
      <dsp:nvSpPr>
        <dsp:cNvPr id="0" name=""/>
        <dsp:cNvSpPr/>
      </dsp:nvSpPr>
      <dsp:spPr>
        <a:xfrm>
          <a:off x="1474368" y="2009023"/>
          <a:ext cx="446449" cy="446449"/>
        </a:xfrm>
        <a:prstGeom prst="ellipse">
          <a:avLst/>
        </a:prstGeom>
        <a:solidFill>
          <a:schemeClr val="accent2">
            <a:shade val="50000"/>
            <a:hueOff val="-13828"/>
            <a:satOff val="-2803"/>
            <a:lumOff val="154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478FEC-0568-4A56-A669-2F5D2307983A}">
      <dsp:nvSpPr>
        <dsp:cNvPr id="0" name=""/>
        <dsp:cNvSpPr/>
      </dsp:nvSpPr>
      <dsp:spPr>
        <a:xfrm>
          <a:off x="2278138" y="0"/>
          <a:ext cx="1543143" cy="1785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ts val="1920"/>
            </a:lnSpc>
            <a:spcBef>
              <a:spcPct val="0"/>
            </a:spcBef>
            <a:spcAft>
              <a:spcPts val="0"/>
            </a:spcAft>
            <a:buNone/>
          </a:pPr>
          <a:r>
            <a:rPr lang="en-US" altLang="zh-TW" sz="1600" b="1" kern="1200" dirty="0">
              <a:solidFill>
                <a:schemeClr val="tx1"/>
              </a:solidFill>
              <a:latin typeface="標楷體" panose="03000509000000000000" pitchFamily="65" charset="-120"/>
              <a:ea typeface="標楷體" panose="03000509000000000000" pitchFamily="65" charset="-120"/>
            </a:rPr>
            <a:t>111.4.25</a:t>
          </a:r>
          <a:br>
            <a:rPr lang="en-US" altLang="zh-TW" sz="1600" b="1" kern="1200" dirty="0">
              <a:solidFill>
                <a:schemeClr val="tx1"/>
              </a:solidFill>
              <a:latin typeface="標楷體" panose="03000509000000000000" pitchFamily="65" charset="-120"/>
              <a:ea typeface="標楷體" panose="03000509000000000000" pitchFamily="65" charset="-120"/>
            </a:rPr>
          </a:br>
          <a:r>
            <a:rPr lang="zh-TW" altLang="en-US" sz="1600" b="1" kern="1200" dirty="0">
              <a:solidFill>
                <a:schemeClr val="tx1"/>
              </a:solidFill>
              <a:latin typeface="標楷體" panose="03000509000000000000" pitchFamily="65" charset="-120"/>
              <a:ea typeface="標楷體" panose="03000509000000000000" pitchFamily="65" charset="-120"/>
            </a:rPr>
            <a:t>法規專家會議</a:t>
          </a:r>
          <a:endParaRPr lang="zh-TW" altLang="en-US" sz="1600" b="1" kern="1200" dirty="0">
            <a:latin typeface="標楷體" panose="03000509000000000000" pitchFamily="65" charset="-120"/>
            <a:ea typeface="標楷體" panose="03000509000000000000" pitchFamily="65" charset="-120"/>
          </a:endParaRPr>
        </a:p>
      </dsp:txBody>
      <dsp:txXfrm>
        <a:off x="2278138" y="0"/>
        <a:ext cx="1543143" cy="1785798"/>
      </dsp:txXfrm>
    </dsp:sp>
    <dsp:sp modelId="{470C4BF1-28AE-4BEB-9C6B-7430C0E91EE6}">
      <dsp:nvSpPr>
        <dsp:cNvPr id="0" name=""/>
        <dsp:cNvSpPr/>
      </dsp:nvSpPr>
      <dsp:spPr>
        <a:xfrm>
          <a:off x="2826485" y="2009023"/>
          <a:ext cx="446449" cy="446449"/>
        </a:xfrm>
        <a:prstGeom prst="ellipse">
          <a:avLst/>
        </a:prstGeom>
        <a:solidFill>
          <a:schemeClr val="accent2">
            <a:shade val="50000"/>
            <a:hueOff val="-27656"/>
            <a:satOff val="-5606"/>
            <a:lumOff val="3083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08808F-B073-4173-89BD-94FA6BE9E4DF}">
      <dsp:nvSpPr>
        <dsp:cNvPr id="0" name=""/>
        <dsp:cNvSpPr/>
      </dsp:nvSpPr>
      <dsp:spPr>
        <a:xfrm>
          <a:off x="3857509" y="2678698"/>
          <a:ext cx="1503612" cy="1785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ts val="1920"/>
            </a:lnSpc>
            <a:spcBef>
              <a:spcPct val="0"/>
            </a:spcBef>
            <a:spcAft>
              <a:spcPts val="0"/>
            </a:spcAft>
            <a:buNone/>
          </a:pPr>
          <a:r>
            <a:rPr lang="en-US" altLang="zh-TW" sz="1600" b="1" kern="1200" dirty="0">
              <a:solidFill>
                <a:schemeClr val="tx1"/>
              </a:solidFill>
              <a:latin typeface="標楷體" panose="03000509000000000000" pitchFamily="65" charset="-120"/>
              <a:ea typeface="標楷體" panose="03000509000000000000" pitchFamily="65" charset="-120"/>
            </a:rPr>
            <a:t>111.5.20</a:t>
          </a:r>
          <a:br>
            <a:rPr lang="en-US" altLang="zh-TW" sz="1600" b="1" kern="1200" dirty="0">
              <a:solidFill>
                <a:schemeClr val="tx1"/>
              </a:solidFill>
              <a:latin typeface="標楷體" panose="03000509000000000000" pitchFamily="65" charset="-120"/>
              <a:ea typeface="標楷體" panose="03000509000000000000" pitchFamily="65" charset="-120"/>
            </a:rPr>
          </a:br>
          <a:r>
            <a:rPr lang="zh-TW" altLang="en-US" sz="1600" b="1" kern="1200" dirty="0">
              <a:solidFill>
                <a:schemeClr val="tx1"/>
              </a:solidFill>
              <a:latin typeface="標楷體" panose="03000509000000000000" pitchFamily="65" charset="-120"/>
              <a:ea typeface="標楷體" panose="03000509000000000000" pitchFamily="65" charset="-120"/>
            </a:rPr>
            <a:t>法規委員會</a:t>
          </a:r>
          <a:br>
            <a:rPr lang="en-TT" altLang="zh-TW" sz="1600" b="1" kern="1200" dirty="0">
              <a:solidFill>
                <a:schemeClr val="tx1"/>
              </a:solidFill>
              <a:latin typeface="標楷體" panose="03000509000000000000" pitchFamily="65" charset="-120"/>
              <a:ea typeface="標楷體" panose="03000509000000000000" pitchFamily="65" charset="-120"/>
            </a:rPr>
          </a:br>
          <a:r>
            <a:rPr lang="zh-TW" altLang="en-US" sz="1600" b="1" kern="1200" dirty="0">
              <a:solidFill>
                <a:schemeClr val="tx1"/>
              </a:solidFill>
              <a:latin typeface="標楷體" panose="03000509000000000000" pitchFamily="65" charset="-120"/>
              <a:ea typeface="標楷體" panose="03000509000000000000" pitchFamily="65" charset="-120"/>
            </a:rPr>
            <a:t>審查完竣</a:t>
          </a:r>
        </a:p>
      </dsp:txBody>
      <dsp:txXfrm>
        <a:off x="3857509" y="2678698"/>
        <a:ext cx="1503612" cy="1785798"/>
      </dsp:txXfrm>
    </dsp:sp>
    <dsp:sp modelId="{A7E86E75-5BEF-4E78-9027-B169B2C6E580}">
      <dsp:nvSpPr>
        <dsp:cNvPr id="0" name=""/>
        <dsp:cNvSpPr/>
      </dsp:nvSpPr>
      <dsp:spPr>
        <a:xfrm>
          <a:off x="4386090" y="2009023"/>
          <a:ext cx="446449" cy="446449"/>
        </a:xfrm>
        <a:prstGeom prst="ellipse">
          <a:avLst/>
        </a:prstGeom>
        <a:solidFill>
          <a:schemeClr val="accent2">
            <a:shade val="50000"/>
            <a:hueOff val="-41484"/>
            <a:satOff val="-8409"/>
            <a:lumOff val="4625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FCAB013-43D8-4EFA-B738-9907A66088EB}">
      <dsp:nvSpPr>
        <dsp:cNvPr id="0" name=""/>
        <dsp:cNvSpPr/>
      </dsp:nvSpPr>
      <dsp:spPr>
        <a:xfrm>
          <a:off x="5189295" y="31358"/>
          <a:ext cx="1496171" cy="1785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marL="0" lvl="0" indent="0" algn="ctr" defTabSz="711200">
            <a:lnSpc>
              <a:spcPts val="1920"/>
            </a:lnSpc>
            <a:spcBef>
              <a:spcPct val="0"/>
            </a:spcBef>
            <a:spcAft>
              <a:spcPts val="0"/>
            </a:spcAft>
            <a:buNone/>
          </a:pPr>
          <a:r>
            <a:rPr lang="en-US" altLang="zh-TW" sz="1600" b="1" kern="1200" dirty="0">
              <a:solidFill>
                <a:srgbClr val="FF0000"/>
              </a:solidFill>
              <a:latin typeface="標楷體" panose="03000509000000000000" pitchFamily="65" charset="-120"/>
              <a:ea typeface="標楷體" panose="03000509000000000000" pitchFamily="65" charset="-120"/>
            </a:rPr>
            <a:t>111.6.1</a:t>
          </a:r>
          <a:br>
            <a:rPr lang="en-US" altLang="zh-TW" sz="1600" b="1" kern="1200" dirty="0">
              <a:solidFill>
                <a:srgbClr val="FF0000"/>
              </a:solidFill>
              <a:latin typeface="標楷體" panose="03000509000000000000" pitchFamily="65" charset="-120"/>
              <a:ea typeface="標楷體" panose="03000509000000000000" pitchFamily="65" charset="-120"/>
            </a:rPr>
          </a:br>
          <a:r>
            <a:rPr lang="zh-TW" altLang="en-US" sz="1600" b="1" kern="1200" dirty="0">
              <a:solidFill>
                <a:srgbClr val="FF0000"/>
              </a:solidFill>
              <a:latin typeface="標楷體" panose="03000509000000000000" pitchFamily="65" charset="-120"/>
              <a:ea typeface="標楷體" panose="03000509000000000000" pitchFamily="65" charset="-120"/>
            </a:rPr>
            <a:t>草案說明會</a:t>
          </a:r>
        </a:p>
      </dsp:txBody>
      <dsp:txXfrm>
        <a:off x="5189295" y="31358"/>
        <a:ext cx="1496171" cy="1785798"/>
      </dsp:txXfrm>
    </dsp:sp>
    <dsp:sp modelId="{88A4E422-1B44-48FF-90DD-EE6E93810CF1}">
      <dsp:nvSpPr>
        <dsp:cNvPr id="0" name=""/>
        <dsp:cNvSpPr/>
      </dsp:nvSpPr>
      <dsp:spPr>
        <a:xfrm>
          <a:off x="5814338" y="2007675"/>
          <a:ext cx="446449" cy="446449"/>
        </a:xfrm>
        <a:prstGeom prst="ellipse">
          <a:avLst/>
        </a:prstGeom>
        <a:solidFill>
          <a:schemeClr val="accent2">
            <a:shade val="50000"/>
            <a:hueOff val="-27656"/>
            <a:satOff val="-5606"/>
            <a:lumOff val="3083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40AB2D-C561-4C06-8337-0A789505DB1B}">
      <dsp:nvSpPr>
        <dsp:cNvPr id="0" name=""/>
        <dsp:cNvSpPr/>
      </dsp:nvSpPr>
      <dsp:spPr>
        <a:xfrm>
          <a:off x="6929747" y="2678698"/>
          <a:ext cx="1266896" cy="1785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0" lvl="0" indent="0" algn="ctr" defTabSz="711200">
            <a:lnSpc>
              <a:spcPts val="1920"/>
            </a:lnSpc>
            <a:spcBef>
              <a:spcPct val="0"/>
            </a:spcBef>
            <a:spcAft>
              <a:spcPts val="0"/>
            </a:spcAft>
            <a:buNone/>
          </a:pPr>
          <a:r>
            <a:rPr lang="en-US" altLang="zh-TW" sz="1600" b="1" kern="1200" dirty="0">
              <a:solidFill>
                <a:schemeClr val="accent1">
                  <a:lumMod val="50000"/>
                </a:schemeClr>
              </a:solidFill>
              <a:latin typeface="標楷體" panose="03000509000000000000" pitchFamily="65" charset="-120"/>
              <a:ea typeface="標楷體" panose="03000509000000000000" pitchFamily="65" charset="-120"/>
            </a:rPr>
            <a:t>111.6</a:t>
          </a:r>
          <a:br>
            <a:rPr lang="en-US" altLang="zh-TW" sz="1600" b="1" kern="1200" dirty="0">
              <a:solidFill>
                <a:schemeClr val="accent1">
                  <a:lumMod val="50000"/>
                </a:schemeClr>
              </a:solidFill>
              <a:latin typeface="標楷體" panose="03000509000000000000" pitchFamily="65" charset="-120"/>
              <a:ea typeface="標楷體" panose="03000509000000000000" pitchFamily="65" charset="-120"/>
            </a:rPr>
          </a:br>
          <a:r>
            <a:rPr lang="zh-TW" altLang="en-US" sz="1600" b="1" kern="1200" dirty="0">
              <a:solidFill>
                <a:schemeClr val="accent1">
                  <a:lumMod val="50000"/>
                </a:schemeClr>
              </a:solidFill>
              <a:latin typeface="標楷體" panose="03000509000000000000" pitchFamily="65" charset="-120"/>
              <a:ea typeface="標楷體" panose="03000509000000000000" pitchFamily="65" charset="-120"/>
            </a:rPr>
            <a:t>實施公告</a:t>
          </a:r>
        </a:p>
      </dsp:txBody>
      <dsp:txXfrm>
        <a:off x="6929747" y="2678698"/>
        <a:ext cx="1266896" cy="1785798"/>
      </dsp:txXfrm>
    </dsp:sp>
    <dsp:sp modelId="{E306D0D4-90BB-4E0E-AB12-3528FD612A6F}">
      <dsp:nvSpPr>
        <dsp:cNvPr id="0" name=""/>
        <dsp:cNvSpPr/>
      </dsp:nvSpPr>
      <dsp:spPr>
        <a:xfrm>
          <a:off x="7339970" y="2009023"/>
          <a:ext cx="446449" cy="446449"/>
        </a:xfrm>
        <a:prstGeom prst="ellipse">
          <a:avLst/>
        </a:prstGeom>
        <a:solidFill>
          <a:schemeClr val="accent2">
            <a:shade val="50000"/>
            <a:hueOff val="-13828"/>
            <a:satOff val="-2803"/>
            <a:lumOff val="154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6" y="4"/>
            <a:ext cx="2946400" cy="496889"/>
          </a:xfrm>
          <a:prstGeom prst="rect">
            <a:avLst/>
          </a:prstGeom>
          <a:noFill/>
          <a:ln w="9525">
            <a:noFill/>
            <a:miter lim="800000"/>
            <a:headEnd/>
            <a:tailEnd/>
          </a:ln>
        </p:spPr>
        <p:txBody>
          <a:bodyPr vert="horz" wrap="square" lIns="92080" tIns="46038" rIns="92080" bIns="46038" numCol="1" anchor="t" anchorCtr="0" compatLnSpc="1">
            <a:prstTxWarp prst="textNoShape">
              <a:avLst/>
            </a:prstTxWarp>
          </a:bodyPr>
          <a:lstStyle>
            <a:lvl1pPr defTabSz="920468">
              <a:defRPr sz="1200"/>
            </a:lvl1pPr>
          </a:lstStyle>
          <a:p>
            <a:pPr>
              <a:defRPr/>
            </a:pPr>
            <a:endParaRPr lang="en-US" altLang="zh-TW"/>
          </a:p>
        </p:txBody>
      </p:sp>
      <p:sp>
        <p:nvSpPr>
          <p:cNvPr id="68611" name="Rectangle 3"/>
          <p:cNvSpPr>
            <a:spLocks noGrp="1" noChangeArrowheads="1"/>
          </p:cNvSpPr>
          <p:nvPr>
            <p:ph type="dt" sz="quarter" idx="1"/>
          </p:nvPr>
        </p:nvSpPr>
        <p:spPr bwMode="auto">
          <a:xfrm>
            <a:off x="3849690" y="4"/>
            <a:ext cx="2946400" cy="496889"/>
          </a:xfrm>
          <a:prstGeom prst="rect">
            <a:avLst/>
          </a:prstGeom>
          <a:noFill/>
          <a:ln w="9525">
            <a:noFill/>
            <a:miter lim="800000"/>
            <a:headEnd/>
            <a:tailEnd/>
          </a:ln>
        </p:spPr>
        <p:txBody>
          <a:bodyPr vert="horz" wrap="square" lIns="92080" tIns="46038" rIns="92080" bIns="46038" numCol="1" anchor="t" anchorCtr="0" compatLnSpc="1">
            <a:prstTxWarp prst="textNoShape">
              <a:avLst/>
            </a:prstTxWarp>
          </a:bodyPr>
          <a:lstStyle>
            <a:lvl1pPr algn="r" defTabSz="920468">
              <a:defRPr sz="1200"/>
            </a:lvl1pPr>
          </a:lstStyle>
          <a:p>
            <a:pPr>
              <a:defRPr/>
            </a:pPr>
            <a:fld id="{9922125D-C222-4328-8AFF-8074D0FD7B88}" type="datetimeFigureOut">
              <a:rPr lang="zh-TW" altLang="en-US"/>
              <a:pPr>
                <a:defRPr/>
              </a:pPr>
              <a:t>2022/6/23</a:t>
            </a:fld>
            <a:endParaRPr lang="en-US" altLang="zh-TW"/>
          </a:p>
        </p:txBody>
      </p:sp>
      <p:sp>
        <p:nvSpPr>
          <p:cNvPr id="68612" name="Rectangle 4"/>
          <p:cNvSpPr>
            <a:spLocks noGrp="1" noChangeArrowheads="1"/>
          </p:cNvSpPr>
          <p:nvPr>
            <p:ph type="ftr" sz="quarter" idx="2"/>
          </p:nvPr>
        </p:nvSpPr>
        <p:spPr bwMode="auto">
          <a:xfrm>
            <a:off x="6" y="9428172"/>
            <a:ext cx="2946400" cy="496888"/>
          </a:xfrm>
          <a:prstGeom prst="rect">
            <a:avLst/>
          </a:prstGeom>
          <a:noFill/>
          <a:ln w="9525">
            <a:noFill/>
            <a:miter lim="800000"/>
            <a:headEnd/>
            <a:tailEnd/>
          </a:ln>
        </p:spPr>
        <p:txBody>
          <a:bodyPr vert="horz" wrap="square" lIns="92080" tIns="46038" rIns="92080" bIns="46038" numCol="1" anchor="b" anchorCtr="0" compatLnSpc="1">
            <a:prstTxWarp prst="textNoShape">
              <a:avLst/>
            </a:prstTxWarp>
          </a:bodyPr>
          <a:lstStyle>
            <a:lvl1pPr defTabSz="920468">
              <a:defRPr sz="1200"/>
            </a:lvl1pPr>
          </a:lstStyle>
          <a:p>
            <a:pPr>
              <a:defRPr/>
            </a:pPr>
            <a:endParaRPr lang="en-US" altLang="zh-TW"/>
          </a:p>
        </p:txBody>
      </p:sp>
      <p:sp>
        <p:nvSpPr>
          <p:cNvPr id="68613" name="Rectangle 5"/>
          <p:cNvSpPr>
            <a:spLocks noGrp="1" noChangeArrowheads="1"/>
          </p:cNvSpPr>
          <p:nvPr>
            <p:ph type="sldNum" sz="quarter" idx="3"/>
          </p:nvPr>
        </p:nvSpPr>
        <p:spPr bwMode="auto">
          <a:xfrm>
            <a:off x="3849690" y="9428172"/>
            <a:ext cx="2946400" cy="496888"/>
          </a:xfrm>
          <a:prstGeom prst="rect">
            <a:avLst/>
          </a:prstGeom>
          <a:noFill/>
          <a:ln w="9525">
            <a:noFill/>
            <a:miter lim="800000"/>
            <a:headEnd/>
            <a:tailEnd/>
          </a:ln>
        </p:spPr>
        <p:txBody>
          <a:bodyPr vert="horz" wrap="square" lIns="92080" tIns="46038" rIns="92080" bIns="46038" numCol="1" anchor="b" anchorCtr="0" compatLnSpc="1">
            <a:prstTxWarp prst="textNoShape">
              <a:avLst/>
            </a:prstTxWarp>
          </a:bodyPr>
          <a:lstStyle>
            <a:lvl1pPr algn="r" defTabSz="920468">
              <a:defRPr sz="1200"/>
            </a:lvl1pPr>
          </a:lstStyle>
          <a:p>
            <a:pPr>
              <a:defRPr/>
            </a:pPr>
            <a:fld id="{7E5EDDBC-8D26-4E16-9995-B8DA9D0A524E}" type="slidenum">
              <a:rPr lang="zh-TW" altLang="en-US"/>
              <a:pPr>
                <a:defRPr/>
              </a:pPr>
              <a:t>‹#›</a:t>
            </a:fld>
            <a:endParaRPr lang="en-US" altLang="zh-TW"/>
          </a:p>
        </p:txBody>
      </p:sp>
    </p:spTree>
    <p:extLst>
      <p:ext uri="{BB962C8B-B14F-4D97-AF65-F5344CB8AC3E}">
        <p14:creationId xmlns:p14="http://schemas.microsoft.com/office/powerpoint/2010/main" val="14421162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bwMode="auto">
          <a:xfrm>
            <a:off x="6" y="4"/>
            <a:ext cx="2946400" cy="496889"/>
          </a:xfrm>
          <a:prstGeom prst="rect">
            <a:avLst/>
          </a:prstGeom>
          <a:noFill/>
          <a:ln w="9525">
            <a:noFill/>
            <a:miter lim="800000"/>
            <a:headEnd/>
            <a:tailEnd/>
          </a:ln>
        </p:spPr>
        <p:txBody>
          <a:bodyPr vert="horz" wrap="square" lIns="91349" tIns="45674" rIns="91349" bIns="45674" numCol="1" anchor="t" anchorCtr="0" compatLnSpc="1">
            <a:prstTxWarp prst="textNoShape">
              <a:avLst/>
            </a:prstTxWarp>
          </a:bodyPr>
          <a:lstStyle>
            <a:lvl1pPr defTabSz="920468">
              <a:defRPr kumimoji="0" sz="1200">
                <a:latin typeface="Calibri" pitchFamily="34" charset="0"/>
              </a:defRPr>
            </a:lvl1pPr>
          </a:lstStyle>
          <a:p>
            <a:pPr>
              <a:defRPr/>
            </a:pPr>
            <a:endParaRPr lang="zh-TW" altLang="en-US"/>
          </a:p>
        </p:txBody>
      </p:sp>
      <p:sp>
        <p:nvSpPr>
          <p:cNvPr id="3" name="日期版面配置區 2"/>
          <p:cNvSpPr>
            <a:spLocks noGrp="1"/>
          </p:cNvSpPr>
          <p:nvPr>
            <p:ph type="dt" idx="1"/>
          </p:nvPr>
        </p:nvSpPr>
        <p:spPr bwMode="auto">
          <a:xfrm>
            <a:off x="3849690" y="4"/>
            <a:ext cx="2946400" cy="496889"/>
          </a:xfrm>
          <a:prstGeom prst="rect">
            <a:avLst/>
          </a:prstGeom>
          <a:noFill/>
          <a:ln w="9525">
            <a:noFill/>
            <a:miter lim="800000"/>
            <a:headEnd/>
            <a:tailEnd/>
          </a:ln>
        </p:spPr>
        <p:txBody>
          <a:bodyPr vert="horz" wrap="square" lIns="91349" tIns="45674" rIns="91349" bIns="45674" numCol="1" anchor="t" anchorCtr="0" compatLnSpc="1">
            <a:prstTxWarp prst="textNoShape">
              <a:avLst/>
            </a:prstTxWarp>
          </a:bodyPr>
          <a:lstStyle>
            <a:lvl1pPr algn="r" defTabSz="920468">
              <a:defRPr kumimoji="0" sz="1200">
                <a:latin typeface="Calibri" pitchFamily="34" charset="0"/>
              </a:defRPr>
            </a:lvl1pPr>
          </a:lstStyle>
          <a:p>
            <a:pPr>
              <a:defRPr/>
            </a:pPr>
            <a:fld id="{E667B2D3-AE38-45B2-B5F5-0AD74E9240C3}" type="datetimeFigureOut">
              <a:rPr lang="zh-TW" altLang="en-US"/>
              <a:pPr>
                <a:defRPr/>
              </a:pPr>
              <a:t>2022/6/23</a:t>
            </a:fld>
            <a:endParaRPr lang="en-US" altLang="zh-TW"/>
          </a:p>
        </p:txBody>
      </p:sp>
      <p:sp>
        <p:nvSpPr>
          <p:cNvPr id="4" name="投影片圖像版面配置區 3"/>
          <p:cNvSpPr>
            <a:spLocks noGrp="1" noRot="1" noChangeAspect="1"/>
          </p:cNvSpPr>
          <p:nvPr>
            <p:ph type="sldImg" idx="2"/>
          </p:nvPr>
        </p:nvSpPr>
        <p:spPr>
          <a:xfrm>
            <a:off x="915988" y="742950"/>
            <a:ext cx="4965700" cy="3725863"/>
          </a:xfrm>
          <a:prstGeom prst="rect">
            <a:avLst/>
          </a:prstGeom>
          <a:noFill/>
          <a:ln w="12700">
            <a:solidFill>
              <a:prstClr val="black"/>
            </a:solidFill>
          </a:ln>
        </p:spPr>
        <p:txBody>
          <a:bodyPr vert="horz" lIns="90688" tIns="45343" rIns="90688" bIns="45343" rtlCol="0" anchor="ctr"/>
          <a:lstStyle/>
          <a:p>
            <a:pPr lvl="0"/>
            <a:endParaRPr lang="zh-TW" altLang="en-US" noProof="0"/>
          </a:p>
        </p:txBody>
      </p:sp>
      <p:sp>
        <p:nvSpPr>
          <p:cNvPr id="5" name="備忘稿版面配置區 4"/>
          <p:cNvSpPr>
            <a:spLocks noGrp="1"/>
          </p:cNvSpPr>
          <p:nvPr>
            <p:ph type="body" sz="quarter" idx="3"/>
          </p:nvPr>
        </p:nvSpPr>
        <p:spPr bwMode="auto">
          <a:xfrm>
            <a:off x="677865" y="4714884"/>
            <a:ext cx="5441950" cy="4468813"/>
          </a:xfrm>
          <a:prstGeom prst="rect">
            <a:avLst/>
          </a:prstGeom>
          <a:noFill/>
          <a:ln w="9525">
            <a:noFill/>
            <a:miter lim="800000"/>
            <a:headEnd/>
            <a:tailEnd/>
          </a:ln>
        </p:spPr>
        <p:txBody>
          <a:bodyPr vert="horz" wrap="square" lIns="91349" tIns="45674" rIns="91349" bIns="45674" numCol="1" anchor="t" anchorCtr="0" compatLnSpc="1">
            <a:prstTxWarp prst="textNoShape">
              <a:avLst/>
            </a:prstTxWarp>
          </a:bodyPr>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p:cNvSpPr>
            <a:spLocks noGrp="1"/>
          </p:cNvSpPr>
          <p:nvPr>
            <p:ph type="ftr" sz="quarter" idx="4"/>
          </p:nvPr>
        </p:nvSpPr>
        <p:spPr bwMode="auto">
          <a:xfrm>
            <a:off x="6" y="9428172"/>
            <a:ext cx="2946400" cy="496888"/>
          </a:xfrm>
          <a:prstGeom prst="rect">
            <a:avLst/>
          </a:prstGeom>
          <a:noFill/>
          <a:ln w="9525">
            <a:noFill/>
            <a:miter lim="800000"/>
            <a:headEnd/>
            <a:tailEnd/>
          </a:ln>
        </p:spPr>
        <p:txBody>
          <a:bodyPr vert="horz" wrap="square" lIns="91349" tIns="45674" rIns="91349" bIns="45674" numCol="1" anchor="b" anchorCtr="0" compatLnSpc="1">
            <a:prstTxWarp prst="textNoShape">
              <a:avLst/>
            </a:prstTxWarp>
          </a:bodyPr>
          <a:lstStyle>
            <a:lvl1pPr defTabSz="920468">
              <a:defRPr kumimoji="0" sz="1200">
                <a:latin typeface="Calibri" pitchFamily="34" charset="0"/>
              </a:defRPr>
            </a:lvl1pPr>
          </a:lstStyle>
          <a:p>
            <a:pPr>
              <a:defRPr/>
            </a:pPr>
            <a:endParaRPr lang="zh-TW" altLang="en-US"/>
          </a:p>
        </p:txBody>
      </p:sp>
      <p:sp>
        <p:nvSpPr>
          <p:cNvPr id="7" name="投影片編號版面配置區 6"/>
          <p:cNvSpPr>
            <a:spLocks noGrp="1"/>
          </p:cNvSpPr>
          <p:nvPr>
            <p:ph type="sldNum" sz="quarter" idx="5"/>
          </p:nvPr>
        </p:nvSpPr>
        <p:spPr bwMode="auto">
          <a:xfrm>
            <a:off x="3849690" y="9428172"/>
            <a:ext cx="2946400" cy="496888"/>
          </a:xfrm>
          <a:prstGeom prst="rect">
            <a:avLst/>
          </a:prstGeom>
          <a:noFill/>
          <a:ln w="9525">
            <a:noFill/>
            <a:miter lim="800000"/>
            <a:headEnd/>
            <a:tailEnd/>
          </a:ln>
        </p:spPr>
        <p:txBody>
          <a:bodyPr vert="horz" wrap="square" lIns="91349" tIns="45674" rIns="91349" bIns="45674" numCol="1" anchor="b" anchorCtr="0" compatLnSpc="1">
            <a:prstTxWarp prst="textNoShape">
              <a:avLst/>
            </a:prstTxWarp>
          </a:bodyPr>
          <a:lstStyle>
            <a:lvl1pPr algn="r" defTabSz="920468">
              <a:defRPr kumimoji="0" sz="1200">
                <a:latin typeface="Calibri" pitchFamily="34" charset="0"/>
              </a:defRPr>
            </a:lvl1pPr>
          </a:lstStyle>
          <a:p>
            <a:pPr>
              <a:defRPr/>
            </a:pPr>
            <a:fld id="{30B10AC3-E94D-4B7A-8210-7A3A783BCB7A}" type="slidenum">
              <a:rPr lang="zh-TW" altLang="en-US"/>
              <a:pPr>
                <a:defRPr/>
              </a:pPr>
              <a:t>‹#›</a:t>
            </a:fld>
            <a:endParaRPr lang="en-US" altLang="zh-TW"/>
          </a:p>
        </p:txBody>
      </p:sp>
    </p:spTree>
    <p:extLst>
      <p:ext uri="{BB962C8B-B14F-4D97-AF65-F5344CB8AC3E}">
        <p14:creationId xmlns:p14="http://schemas.microsoft.com/office/powerpoint/2010/main" val="4883668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2E408E10-E23D-4FB1-AEA5-568894F96390}" type="slidenum">
              <a:rPr lang="zh-TW" altLang="en-US" smtClean="0">
                <a:solidFill>
                  <a:prstClr val="black"/>
                </a:solidFill>
              </a:rPr>
              <a:pPr/>
              <a:t>1</a:t>
            </a:fld>
            <a:endParaRPr lang="zh-TW" altLang="en-US">
              <a:solidFill>
                <a:prstClr val="black"/>
              </a:solidFill>
            </a:endParaRPr>
          </a:p>
        </p:txBody>
      </p:sp>
    </p:spTree>
    <p:extLst>
      <p:ext uri="{BB962C8B-B14F-4D97-AF65-F5344CB8AC3E}">
        <p14:creationId xmlns:p14="http://schemas.microsoft.com/office/powerpoint/2010/main" val="1648102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TT" dirty="0"/>
          </a:p>
        </p:txBody>
      </p:sp>
      <p:sp>
        <p:nvSpPr>
          <p:cNvPr id="4" name="投影片編號版面配置區 3"/>
          <p:cNvSpPr>
            <a:spLocks noGrp="1"/>
          </p:cNvSpPr>
          <p:nvPr>
            <p:ph type="sldNum" sz="quarter" idx="5"/>
          </p:nvPr>
        </p:nvSpPr>
        <p:spPr/>
        <p:txBody>
          <a:bodyPr/>
          <a:lstStyle/>
          <a:p>
            <a:pPr>
              <a:defRPr/>
            </a:pPr>
            <a:fld id="{30B10AC3-E94D-4B7A-8210-7A3A783BCB7A}" type="slidenum">
              <a:rPr lang="zh-TW" altLang="en-US" smtClean="0"/>
              <a:pPr>
                <a:defRPr/>
              </a:pPr>
              <a:t>3</a:t>
            </a:fld>
            <a:endParaRPr lang="en-US" altLang="zh-TW"/>
          </a:p>
        </p:txBody>
      </p:sp>
    </p:spTree>
    <p:extLst>
      <p:ext uri="{BB962C8B-B14F-4D97-AF65-F5344CB8AC3E}">
        <p14:creationId xmlns:p14="http://schemas.microsoft.com/office/powerpoint/2010/main" val="5121008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TT" dirty="0"/>
          </a:p>
        </p:txBody>
      </p:sp>
      <p:sp>
        <p:nvSpPr>
          <p:cNvPr id="4" name="投影片編號版面配置區 3"/>
          <p:cNvSpPr>
            <a:spLocks noGrp="1"/>
          </p:cNvSpPr>
          <p:nvPr>
            <p:ph type="sldNum" sz="quarter" idx="5"/>
          </p:nvPr>
        </p:nvSpPr>
        <p:spPr/>
        <p:txBody>
          <a:bodyPr/>
          <a:lstStyle/>
          <a:p>
            <a:pPr>
              <a:defRPr/>
            </a:pPr>
            <a:fld id="{30B10AC3-E94D-4B7A-8210-7A3A783BCB7A}" type="slidenum">
              <a:rPr lang="zh-TW" altLang="en-US" smtClean="0"/>
              <a:pPr>
                <a:defRPr/>
              </a:pPr>
              <a:t>17</a:t>
            </a:fld>
            <a:endParaRPr lang="en-US" altLang="zh-TW"/>
          </a:p>
        </p:txBody>
      </p:sp>
    </p:spTree>
    <p:extLst>
      <p:ext uri="{BB962C8B-B14F-4D97-AF65-F5344CB8AC3E}">
        <p14:creationId xmlns:p14="http://schemas.microsoft.com/office/powerpoint/2010/main" val="2333300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lvl1pPr>
              <a:defRPr>
                <a:solidFill>
                  <a:srgbClr val="0000CC"/>
                </a:solidFill>
                <a:latin typeface="標楷體" pitchFamily="65" charset="-120"/>
                <a:ea typeface="標楷體" pitchFamily="65" charset="-120"/>
              </a:defRPr>
            </a:lvl1pPr>
          </a:lstStyle>
          <a:p>
            <a:r>
              <a:rPr lang="zh-TW" altLang="en-US" dirty="0"/>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4" name="日期版面配置區 3"/>
          <p:cNvSpPr>
            <a:spLocks noGrp="1"/>
          </p:cNvSpPr>
          <p:nvPr>
            <p:ph type="dt" sz="half" idx="10"/>
          </p:nvPr>
        </p:nvSpPr>
        <p:spPr/>
        <p:txBody>
          <a:bodyPr/>
          <a:lstStyle>
            <a:lvl1pPr>
              <a:defRPr/>
            </a:lvl1pPr>
          </a:lstStyle>
          <a:p>
            <a:pPr>
              <a:defRPr/>
            </a:pPr>
            <a:fld id="{EA3198CD-6B9B-4683-847D-F417C72F093C}"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atin typeface="Times New Roman" panose="02020603050405020304" pitchFamily="18" charset="0"/>
                <a:cs typeface="Times New Roman" panose="02020603050405020304" pitchFamily="18" charset="0"/>
              </a:defRPr>
            </a:lvl1pPr>
          </a:lstStyle>
          <a:p>
            <a:pPr>
              <a:defRPr/>
            </a:pPr>
            <a:fld id="{99488A70-1C71-4D13-945E-C6EEBE317769}" type="slidenum">
              <a:rPr lang="zh-TW" altLang="en-US" smtClean="0">
                <a:solidFill>
                  <a:prstClr val="black">
                    <a:tint val="75000"/>
                  </a:prstClr>
                </a:solidFill>
              </a:rPr>
              <a:pPr>
                <a:defRPr/>
              </a:pPr>
              <a:t>‹#›</a:t>
            </a:fld>
            <a:endParaRPr lang="zh-TW" altLang="en-US" dirty="0">
              <a:solidFill>
                <a:prstClr val="black">
                  <a:tint val="75000"/>
                </a:prstClr>
              </a:solidFill>
            </a:endParaRPr>
          </a:p>
        </p:txBody>
      </p:sp>
    </p:spTree>
    <p:extLst>
      <p:ext uri="{BB962C8B-B14F-4D97-AF65-F5344CB8AC3E}">
        <p14:creationId xmlns:p14="http://schemas.microsoft.com/office/powerpoint/2010/main" val="1737621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425C84CB-E364-4D68-9883-6F78E9115232}"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D08E80EB-455E-4535-9E1F-E696901476B3}"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52411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8D053964-52DD-4025-8696-761EAE9AB6DF}"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pPr>
              <a:defRPr/>
            </a:pPr>
            <a:fld id="{C6C6FCCC-4BF5-47D0-81CF-42DE6798F490}"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528882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p:cNvSpPr>
            <a:spLocks noGrp="1"/>
          </p:cNvSpPr>
          <p:nvPr>
            <p:ph type="dt" sz="half" idx="10"/>
          </p:nvPr>
        </p:nvSpPr>
        <p:spPr/>
        <p:txBody>
          <a:bodyPr/>
          <a:lstStyle>
            <a:lvl1pPr>
              <a:defRPr/>
            </a:lvl1pPr>
          </a:lstStyle>
          <a:p>
            <a:pPr>
              <a:defRPr/>
            </a:pPr>
            <a:fld id="{28ECFDED-B4A4-437A-A9B3-3F0EF80A87FB}"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8" name="頁尾版面配置區 4"/>
          <p:cNvSpPr>
            <a:spLocks noGrp="1"/>
          </p:cNvSpPr>
          <p:nvPr>
            <p:ph type="ftr" sz="quarter" idx="11"/>
          </p:nvPr>
        </p:nvSpPr>
        <p:spPr/>
        <p:txBody>
          <a:bodyPr/>
          <a:lstStyle>
            <a:lvl1pPr>
              <a:defRPr/>
            </a:lvl1pPr>
          </a:lstStyle>
          <a:p>
            <a:pPr>
              <a:defRPr/>
            </a:pPr>
            <a:endParaRPr lang="en-US" altLang="zh-TW"/>
          </a:p>
        </p:txBody>
      </p:sp>
      <p:sp>
        <p:nvSpPr>
          <p:cNvPr id="9" name="投影片編號版面配置區 5"/>
          <p:cNvSpPr>
            <a:spLocks noGrp="1"/>
          </p:cNvSpPr>
          <p:nvPr>
            <p:ph type="sldNum" sz="quarter" idx="12"/>
          </p:nvPr>
        </p:nvSpPr>
        <p:spPr/>
        <p:txBody>
          <a:bodyPr/>
          <a:lstStyle>
            <a:lvl1pPr>
              <a:defRPr/>
            </a:lvl1pPr>
          </a:lstStyle>
          <a:p>
            <a:pPr>
              <a:defRPr/>
            </a:pPr>
            <a:fld id="{2295A9FD-0191-4E13-8195-B8070F595FC0}"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406728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2D5E8357-1252-40F1-A48B-DB7E6F6ECF67}"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2"/>
          </p:nvPr>
        </p:nvSpPr>
        <p:spPr/>
        <p:txBody>
          <a:bodyPr/>
          <a:lstStyle>
            <a:lvl1pPr>
              <a:defRPr/>
            </a:lvl1pPr>
          </a:lstStyle>
          <a:p>
            <a:pPr>
              <a:defRPr/>
            </a:pPr>
            <a:fld id="{DF50F26E-1C91-4362-B569-491AE14B0CFA}"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671407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D4C26985-7EB0-46AF-8F35-5DC5B0061E9F}"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3" name="頁尾版面配置區 4"/>
          <p:cNvSpPr>
            <a:spLocks noGrp="1"/>
          </p:cNvSpPr>
          <p:nvPr>
            <p:ph type="ftr" sz="quarter" idx="11"/>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2"/>
          </p:nvPr>
        </p:nvSpPr>
        <p:spPr/>
        <p:txBody>
          <a:bodyPr/>
          <a:lstStyle>
            <a:lvl1pPr>
              <a:defRPr/>
            </a:lvl1pPr>
          </a:lstStyle>
          <a:p>
            <a:pPr>
              <a:defRPr/>
            </a:pPr>
            <a:fld id="{F9A84AFB-CC33-4297-B471-0BAE615AC67A}"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1296638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66A39762-5CDE-4E4C-A87E-84B8EAD939E3}"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pPr>
              <a:defRPr/>
            </a:pPr>
            <a:fld id="{D34509F8-BCDC-4ADE-95E4-740EAFC0E649}"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062418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0D802A48-4AD1-4254-B147-F5B774B77104}"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pPr>
              <a:defRPr/>
            </a:pPr>
            <a:fld id="{B6B59589-D990-443A-B0A3-5E5D5BAB66C3}"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58286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F47F11E8-E86B-46EA-B71D-D27436E95471}"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6680FFD9-1450-4CC9-9C07-8E38482AE1D1}"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26583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939DE823-F3D3-4571-A99A-3E0F5902599F}"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BF2F0CAA-5FCC-4DA1-BA00-8044EA86109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2498566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a:t>按一下以編輯母片標題樣式</a:t>
            </a:r>
          </a:p>
        </p:txBody>
      </p:sp>
      <p:sp>
        <p:nvSpPr>
          <p:cNvPr id="3" name="內容版面配置區 2"/>
          <p:cNvSpPr>
            <a:spLocks noGrp="1"/>
          </p:cNvSpPr>
          <p:nvPr>
            <p:ph idx="1"/>
          </p:nvPr>
        </p:nvSpPr>
        <p:spPr>
          <a:xfrm>
            <a:off x="457200" y="1600200"/>
            <a:ext cx="8229600" cy="4525963"/>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lvl1pPr>
              <a:defRPr/>
            </a:lvl1pPr>
          </a:lstStyle>
          <a:p>
            <a:pPr>
              <a:defRPr/>
            </a:pPr>
            <a:fld id="{B8DEA615-7F34-4446-979F-07F14C623506}"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7E7817B1-1FB7-499C-A42F-B15F097F628B}"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8891956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標題及文字在物件之上">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a:t>按一下以編輯母片標題樣式</a:t>
            </a:r>
          </a:p>
        </p:txBody>
      </p:sp>
      <p:sp>
        <p:nvSpPr>
          <p:cNvPr id="3" name="文字版面配置區 2"/>
          <p:cNvSpPr>
            <a:spLocks noGrp="1"/>
          </p:cNvSpPr>
          <p:nvPr>
            <p:ph type="body" sz="half" idx="1"/>
          </p:nvPr>
        </p:nvSpPr>
        <p:spPr>
          <a:xfrm>
            <a:off x="457200" y="1600200"/>
            <a:ext cx="8229600" cy="21859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57200" y="3938588"/>
            <a:ext cx="8229600" cy="218757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3"/>
          <p:cNvSpPr>
            <a:spLocks noGrp="1"/>
          </p:cNvSpPr>
          <p:nvPr>
            <p:ph type="dt" sz="half" idx="10"/>
          </p:nvPr>
        </p:nvSpPr>
        <p:spPr/>
        <p:txBody>
          <a:bodyPr/>
          <a:lstStyle>
            <a:lvl1pPr>
              <a:defRPr/>
            </a:lvl1pPr>
          </a:lstStyle>
          <a:p>
            <a:pPr>
              <a:defRPr/>
            </a:pPr>
            <a:fld id="{A7AC18EF-42F8-4A08-AD7B-F2FC4956CD9B}"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pPr>
              <a:defRPr/>
            </a:pPr>
            <a:fld id="{FDBD74C9-D6EC-438F-AB01-22137D5C3375}"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929324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1" y="0"/>
            <a:ext cx="9144001" cy="6957392"/>
          </a:xfrm>
          <a:prstGeom prst="rect">
            <a:avLst/>
          </a:prstGeom>
          <a:noFill/>
          <a:ln>
            <a:noFill/>
          </a:ln>
          <a:extLst/>
        </p:spPr>
      </p:pic>
      <p:sp useBgFill="1">
        <p:nvSpPr>
          <p:cNvPr id="5" name="五邊形 4"/>
          <p:cNvSpPr/>
          <p:nvPr userDrawn="1"/>
        </p:nvSpPr>
        <p:spPr>
          <a:xfrm>
            <a:off x="1691680" y="2204926"/>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925"/>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30" y="2133662"/>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52"/>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23139455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2"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2" y="908050"/>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sz="1400">
                <a:solidFill>
                  <a:schemeClr val="tx1"/>
                </a:solidFill>
              </a:defRPr>
            </a:lvl1pPr>
          </a:lstStyle>
          <a:p>
            <a:pPr>
              <a:defRPr/>
            </a:pPr>
            <a:fld id="{39A2324E-18F6-4066-8489-E9E4359DD8DE}" type="slidenum">
              <a:rPr lang="en-US" altLang="zh-TW" smtClean="0">
                <a:solidFill>
                  <a:prstClr val="black"/>
                </a:solidFill>
              </a:rPr>
              <a:pPr>
                <a:defRPr/>
              </a:pPr>
              <a:t>‹#›</a:t>
            </a:fld>
            <a:endParaRPr lang="en-US" altLang="zh-TW" dirty="0">
              <a:solidFill>
                <a:prstClr val="black"/>
              </a:solidFill>
            </a:endParaRPr>
          </a:p>
        </p:txBody>
      </p:sp>
    </p:spTree>
    <p:extLst>
      <p:ext uri="{BB962C8B-B14F-4D97-AF65-F5344CB8AC3E}">
        <p14:creationId xmlns:p14="http://schemas.microsoft.com/office/powerpoint/2010/main" val="645182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39"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16574737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1"/>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22248237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42"/>
        <p:cNvGrpSpPr/>
        <p:nvPr/>
      </p:nvGrpSpPr>
      <p:grpSpPr>
        <a:xfrm>
          <a:off x="0" y="0"/>
          <a:ext cx="0" cy="0"/>
          <a:chOff x="0" y="0"/>
          <a:chExt cx="0" cy="0"/>
        </a:xfrm>
      </p:grpSpPr>
      <p:sp>
        <p:nvSpPr>
          <p:cNvPr id="45" name="Shape 45"/>
          <p:cNvSpPr txBox="1">
            <a:spLocks noGrp="1"/>
          </p:cNvSpPr>
          <p:nvPr>
            <p:ph type="title"/>
          </p:nvPr>
        </p:nvSpPr>
        <p:spPr>
          <a:xfrm>
            <a:off x="841002" y="2512133"/>
            <a:ext cx="4801499" cy="5460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body" idx="1"/>
          </p:nvPr>
        </p:nvSpPr>
        <p:spPr>
          <a:xfrm>
            <a:off x="841032" y="3353835"/>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7" name="Shape 47"/>
          <p:cNvSpPr txBox="1">
            <a:spLocks noGrp="1"/>
          </p:cNvSpPr>
          <p:nvPr>
            <p:ph type="body" idx="2"/>
          </p:nvPr>
        </p:nvSpPr>
        <p:spPr>
          <a:xfrm>
            <a:off x="2931603" y="3353835"/>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8" name="Shape 48"/>
          <p:cNvSpPr txBox="1">
            <a:spLocks noGrp="1"/>
          </p:cNvSpPr>
          <p:nvPr>
            <p:ph type="body" idx="3"/>
          </p:nvPr>
        </p:nvSpPr>
        <p:spPr>
          <a:xfrm>
            <a:off x="5022181" y="3353835"/>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Tree>
    <p:extLst>
      <p:ext uri="{BB962C8B-B14F-4D97-AF65-F5344CB8AC3E}">
        <p14:creationId xmlns:p14="http://schemas.microsoft.com/office/powerpoint/2010/main" val="29848493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1" y="0"/>
            <a:ext cx="9144001" cy="6957392"/>
          </a:xfrm>
          <a:prstGeom prst="rect">
            <a:avLst/>
          </a:prstGeom>
          <a:noFill/>
          <a:ln>
            <a:noFill/>
          </a:ln>
          <a:extLst/>
        </p:spPr>
      </p:pic>
      <p:sp useBgFill="1">
        <p:nvSpPr>
          <p:cNvPr id="5" name="五邊形 4"/>
          <p:cNvSpPr/>
          <p:nvPr userDrawn="1"/>
        </p:nvSpPr>
        <p:spPr>
          <a:xfrm>
            <a:off x="1691680" y="2204926"/>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925"/>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30" y="2133662"/>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52"/>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244698370"/>
      </p:ext>
    </p:extLst>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2"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2" y="908050"/>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a:lvl1pPr>
          </a:lstStyle>
          <a:p>
            <a:pPr>
              <a:defRPr/>
            </a:pPr>
            <a:fld id="{39A2324E-18F6-4066-8489-E9E4359DD8DE}"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3661898148"/>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39"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2416914501"/>
      </p:ext>
    </p:extLst>
  </p:cSld>
  <p:clrMapOvr>
    <a:masterClrMapping/>
  </p:clrMapOvr>
  <p:transition advClick="0"/>
</p:sldLayout>
</file>

<file path=ppt/slideLayouts/slideLayout21.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1"/>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553554691"/>
      </p:ext>
    </p:extLst>
  </p:cSld>
  <p:clrMapOvr>
    <a:masterClrMapping/>
  </p:clrMapOvr>
  <p:transition advClick="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cSld name="空白">
    <p:spTree>
      <p:nvGrpSpPr>
        <p:cNvPr id="1" name=""/>
        <p:cNvGrpSpPr/>
        <p:nvPr/>
      </p:nvGrpSpPr>
      <p:grpSpPr>
        <a:xfrm>
          <a:off x="0" y="0"/>
          <a:ext cx="0" cy="0"/>
          <a:chOff x="0" y="0"/>
          <a:chExt cx="0" cy="0"/>
        </a:xfrm>
      </p:grpSpPr>
      <p:sp>
        <p:nvSpPr>
          <p:cNvPr id="5" name="矩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kumimoji="0" lang="en-US">
              <a:solidFill>
                <a:prstClr val="white"/>
              </a:solidFill>
            </a:endParaRPr>
          </a:p>
        </p:txBody>
      </p:sp>
      <p:sp>
        <p:nvSpPr>
          <p:cNvPr id="2" name="日期版面配置區 1"/>
          <p:cNvSpPr>
            <a:spLocks noGrp="1"/>
          </p:cNvSpPr>
          <p:nvPr>
            <p:ph type="dt" sz="half" idx="10"/>
          </p:nvPr>
        </p:nvSpPr>
        <p:spPr/>
        <p:txBody>
          <a:bodyPr/>
          <a:lstStyle/>
          <a:p>
            <a:pPr>
              <a:defRPr/>
            </a:pPr>
            <a:endParaRPr lang="zh-TW" altLang="en-US"/>
          </a:p>
        </p:txBody>
      </p:sp>
      <p:sp>
        <p:nvSpPr>
          <p:cNvPr id="3" name="頁尾版面配置區 2"/>
          <p:cNvSpPr>
            <a:spLocks noGrp="1"/>
          </p:cNvSpPr>
          <p:nvPr>
            <p:ph type="ftr" sz="quarter" idx="11"/>
          </p:nvPr>
        </p:nvSpPr>
        <p:spPr/>
        <p:txBody>
          <a:bodyPr/>
          <a:lstStyle/>
          <a:p>
            <a:pPr>
              <a:defRPr/>
            </a:pPr>
            <a:endParaRPr lang="zh-TW" altLang="en-US"/>
          </a:p>
        </p:txBody>
      </p:sp>
      <p:sp>
        <p:nvSpPr>
          <p:cNvPr id="4" name="投影片編號版面配置區 3"/>
          <p:cNvSpPr>
            <a:spLocks noGrp="1"/>
          </p:cNvSpPr>
          <p:nvPr>
            <p:ph type="sldNum" sz="quarter" idx="12"/>
          </p:nvPr>
        </p:nvSpPr>
        <p:spPr/>
        <p:txBody>
          <a:bodyPr/>
          <a:lstStyle/>
          <a:p>
            <a:pPr>
              <a:defRPr/>
            </a:pPr>
            <a:fld id="{28CA462A-6AB4-4437-A473-72B01EC1EB72}" type="slidenum">
              <a:rPr lang="zh-TW" altLang="en-US" smtClean="0">
                <a:solidFill>
                  <a:prstClr val="black">
                    <a:tint val="75000"/>
                  </a:prstClr>
                </a:solidFill>
              </a:rPr>
              <a:pPr>
                <a:defRPr/>
              </a:pPr>
              <a:t>‹#›</a:t>
            </a:fld>
            <a:endParaRPr lang="zh-TW" altLang="en-US">
              <a:solidFill>
                <a:prstClr val="black">
                  <a:tint val="75000"/>
                </a:prstClr>
              </a:solidFill>
            </a:endParaRPr>
          </a:p>
        </p:txBody>
      </p:sp>
      <p:sp>
        <p:nvSpPr>
          <p:cNvPr id="6" name="矩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pPr>
            <a:endParaRPr kumimoji="0" lang="en-US">
              <a:solidFill>
                <a:prstClr val="white"/>
              </a:solidFill>
            </a:endParaRPr>
          </a:p>
        </p:txBody>
      </p:sp>
    </p:spTree>
    <p:extLst>
      <p:ext uri="{BB962C8B-B14F-4D97-AF65-F5344CB8AC3E}">
        <p14:creationId xmlns:p14="http://schemas.microsoft.com/office/powerpoint/2010/main" val="23023172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425575"/>
          </a:xfrm>
        </p:spPr>
        <p:txBody>
          <a:bodyPr/>
          <a:lstStyle/>
          <a:p>
            <a:r>
              <a:rPr lang="zh-TW" altLang="en-US"/>
              <a:t>按一下以編輯母片標題樣式</a:t>
            </a:r>
          </a:p>
        </p:txBody>
      </p:sp>
      <p:sp>
        <p:nvSpPr>
          <p:cNvPr id="3" name="表格版面配置區 2"/>
          <p:cNvSpPr>
            <a:spLocks noGrp="1"/>
          </p:cNvSpPr>
          <p:nvPr>
            <p:ph type="tbl" idx="1"/>
          </p:nvPr>
        </p:nvSpPr>
        <p:spPr>
          <a:xfrm>
            <a:off x="457200" y="1844675"/>
            <a:ext cx="8229600" cy="4281488"/>
          </a:xfrm>
        </p:spPr>
        <p:txBody>
          <a:bodyPr/>
          <a:lstStyle/>
          <a:p>
            <a:pPr lvl="0"/>
            <a:r>
              <a:rPr lang="zh-TW" altLang="en-US" noProof="0"/>
              <a:t>按一下圖示以新增表格</a:t>
            </a:r>
          </a:p>
        </p:txBody>
      </p:sp>
      <p:sp>
        <p:nvSpPr>
          <p:cNvPr id="4" name="Rectangle 4"/>
          <p:cNvSpPr>
            <a:spLocks noGrp="1" noChangeArrowheads="1"/>
          </p:cNvSpPr>
          <p:nvPr>
            <p:ph type="dt" sz="half" idx="10"/>
          </p:nvPr>
        </p:nvSpPr>
        <p:spPr>
          <a:ln/>
        </p:spPr>
        <p:txBody>
          <a:bodyPr/>
          <a:lstStyle>
            <a:lvl1pPr>
              <a:defRPr/>
            </a:lvl1pPr>
          </a:lstStyle>
          <a:p>
            <a:pPr>
              <a:defRPr/>
            </a:pPr>
            <a:endParaRPr lang="zh-TW"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zh-TW" altLang="en-US"/>
          </a:p>
        </p:txBody>
      </p:sp>
      <p:sp>
        <p:nvSpPr>
          <p:cNvPr id="6" name="Rectangle 6"/>
          <p:cNvSpPr>
            <a:spLocks noGrp="1" noChangeArrowheads="1"/>
          </p:cNvSpPr>
          <p:nvPr>
            <p:ph type="sldNum" sz="quarter" idx="12"/>
          </p:nvPr>
        </p:nvSpPr>
        <p:spPr>
          <a:ln/>
        </p:spPr>
        <p:txBody>
          <a:bodyPr/>
          <a:lstStyle>
            <a:lvl1pPr>
              <a:defRPr/>
            </a:lvl1pPr>
          </a:lstStyle>
          <a:p>
            <a:pPr>
              <a:defRPr/>
            </a:pPr>
            <a:fld id="{930579BB-1A83-40F5-8330-264029F9EB33}"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2179255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6"/>
        <p:cNvGrpSpPr/>
        <p:nvPr/>
      </p:nvGrpSpPr>
      <p:grpSpPr>
        <a:xfrm>
          <a:off x="0" y="0"/>
          <a:ext cx="0" cy="0"/>
          <a:chOff x="0" y="0"/>
          <a:chExt cx="0" cy="0"/>
        </a:xfrm>
      </p:grpSpPr>
      <p:sp>
        <p:nvSpPr>
          <p:cNvPr id="157" name="Shape 157"/>
          <p:cNvSpPr txBox="1">
            <a:spLocks noGrp="1"/>
          </p:cNvSpPr>
          <p:nvPr>
            <p:ph type="title"/>
          </p:nvPr>
        </p:nvSpPr>
        <p:spPr>
          <a:xfrm>
            <a:off x="1047750" y="845500"/>
            <a:ext cx="6996600" cy="954400"/>
          </a:xfrm>
          <a:prstGeom prst="rect">
            <a:avLst/>
          </a:prstGeom>
        </p:spPr>
        <p:txBody>
          <a:bodyPr lIns="91425" tIns="91425" rIns="91425" bIns="914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58" name="Shape 158"/>
          <p:cNvSpPr txBox="1">
            <a:spLocks noGrp="1"/>
          </p:cNvSpPr>
          <p:nvPr>
            <p:ph type="body" idx="1"/>
          </p:nvPr>
        </p:nvSpPr>
        <p:spPr>
          <a:xfrm>
            <a:off x="1075850" y="2053567"/>
            <a:ext cx="6996600" cy="2562799"/>
          </a:xfrm>
          <a:prstGeom prst="rect">
            <a:avLst/>
          </a:prstGeom>
        </p:spPr>
        <p:txBody>
          <a:bodyPr lIns="91425" tIns="91425" rIns="91425" bIns="914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43" name="投影片編號版面配置區 3"/>
          <p:cNvSpPr>
            <a:spLocks noGrp="1"/>
          </p:cNvSpPr>
          <p:nvPr>
            <p:ph type="sldNum" sz="quarter" idx="4"/>
          </p:nvPr>
        </p:nvSpPr>
        <p:spPr>
          <a:xfrm>
            <a:off x="7010400" y="6492937"/>
            <a:ext cx="2133600" cy="365125"/>
          </a:xfrm>
          <a:prstGeom prst="rect">
            <a:avLst/>
          </a:prstGeom>
        </p:spPr>
        <p:txBody>
          <a:bodyPr vert="horz" lIns="91440" tIns="45720" rIns="91440" bIns="45720" rtlCol="0" anchor="ctr"/>
          <a:lstStyle>
            <a:lvl1pPr algn="r">
              <a:defRPr sz="2000">
                <a:solidFill>
                  <a:schemeClr val="tx1">
                    <a:tint val="75000"/>
                  </a:schemeClr>
                </a:solidFill>
                <a:latin typeface="Calibri" panose="020F0502020204030204" pitchFamily="34" charset="0"/>
              </a:defRPr>
            </a:lvl1pPr>
          </a:lstStyle>
          <a:p>
            <a:fld id="{00C37941-4B4F-40A6-9479-584E4C0A1DD4}" type="slidenum">
              <a:rPr lang="zh-TW" altLang="en-US" smtClean="0">
                <a:solidFill>
                  <a:prstClr val="black">
                    <a:tint val="75000"/>
                  </a:prstClr>
                </a:solidFill>
              </a:rPr>
              <a:pPr/>
              <a:t>‹#›</a:t>
            </a:fld>
            <a:endParaRPr lang="zh-TW" altLang="en-US">
              <a:solidFill>
                <a:prstClr val="black">
                  <a:tint val="75000"/>
                </a:prstClr>
              </a:solidFill>
            </a:endParaRPr>
          </a:p>
        </p:txBody>
      </p:sp>
      <p:pic>
        <p:nvPicPr>
          <p:cNvPr id="44" name="Picture 2" descr="C:\Users\hgcjc\Desktop\LOGO_of_MOHW.svg.png"/>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108160" y="116632"/>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2835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1" y="0"/>
            <a:ext cx="9144001" cy="6957392"/>
          </a:xfrm>
          <a:prstGeom prst="rect">
            <a:avLst/>
          </a:prstGeom>
          <a:noFill/>
          <a:ln>
            <a:noFill/>
          </a:ln>
          <a:extLst/>
        </p:spPr>
      </p:pic>
      <p:sp useBgFill="1">
        <p:nvSpPr>
          <p:cNvPr id="5" name="五邊形 4"/>
          <p:cNvSpPr/>
          <p:nvPr userDrawn="1"/>
        </p:nvSpPr>
        <p:spPr>
          <a:xfrm>
            <a:off x="1691680" y="2204868"/>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867"/>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27" y="2133604"/>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52"/>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4184248237"/>
      </p:ext>
    </p:extLst>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2" y="908054"/>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2" y="908054"/>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a:lvl1pPr>
          </a:lstStyle>
          <a:p>
            <a:pPr>
              <a:defRPr/>
            </a:pPr>
            <a:fld id="{39A2324E-18F6-4066-8489-E9E4359DD8DE}"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813054023"/>
      </p:ext>
    </p:extLst>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40"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398924480"/>
      </p:ext>
    </p:extLst>
  </p:cSld>
  <p:clrMapOvr>
    <a:masterClrMapping/>
  </p:clrMapOvr>
  <p:transition advClick="0"/>
</p:sldLayout>
</file>

<file path=ppt/slideLayouts/slideLayout28.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1"/>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1976605510"/>
      </p:ext>
    </p:extLst>
  </p:cSld>
  <p:clrMapOvr>
    <a:masterClrMapping/>
  </p:clrMapOvr>
  <p:transition advClick="0"/>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9"/>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86BE8474-1ADA-4B51-ABF4-1A4E69C23CAD}" type="datetimeFigureOut">
              <a:rPr lang="zh-TW" altLang="en-US" smtClean="0"/>
              <a:pPr/>
              <a:t>2022/6/23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8EFB52E-7146-49D2-812D-34F67DC44CE0}"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374922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2" y="0"/>
            <a:ext cx="9144001" cy="6957392"/>
          </a:xfrm>
          <a:prstGeom prst="rect">
            <a:avLst/>
          </a:prstGeom>
          <a:noFill/>
          <a:ln>
            <a:noFill/>
          </a:ln>
          <a:extLst/>
        </p:spPr>
      </p:pic>
      <p:sp useBgFill="1">
        <p:nvSpPr>
          <p:cNvPr id="5" name="五邊形 4"/>
          <p:cNvSpPr/>
          <p:nvPr userDrawn="1"/>
        </p:nvSpPr>
        <p:spPr>
          <a:xfrm>
            <a:off x="1691680" y="2204864"/>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863"/>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25" y="2133600"/>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48"/>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26986615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0"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0" y="908050"/>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sz="1400">
                <a:solidFill>
                  <a:schemeClr val="tx1"/>
                </a:solidFill>
              </a:defRPr>
            </a:lvl1pPr>
          </a:lstStyle>
          <a:p>
            <a:pPr>
              <a:defRPr/>
            </a:pPr>
            <a:fld id="{39A2324E-18F6-4066-8489-E9E4359DD8DE}" type="slidenum">
              <a:rPr lang="en-US" altLang="zh-TW" smtClean="0">
                <a:solidFill>
                  <a:prstClr val="black"/>
                </a:solidFill>
              </a:rPr>
              <a:pPr>
                <a:defRPr/>
              </a:pPr>
              <a:t>‹#›</a:t>
            </a:fld>
            <a:endParaRPr lang="en-US" altLang="zh-TW" dirty="0">
              <a:solidFill>
                <a:prstClr val="black"/>
              </a:solidFill>
            </a:endParaRPr>
          </a:p>
        </p:txBody>
      </p:sp>
    </p:spTree>
    <p:extLst>
      <p:ext uri="{BB962C8B-B14F-4D97-AF65-F5344CB8AC3E}">
        <p14:creationId xmlns:p14="http://schemas.microsoft.com/office/powerpoint/2010/main" val="34503373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38"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3276777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0"/>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278629528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7813"/>
            <a:ext cx="8229600" cy="1139825"/>
          </a:xfrm>
        </p:spPr>
        <p:txBody>
          <a:bodyPr/>
          <a:lstStyle/>
          <a:p>
            <a:r>
              <a:rPr lang="zh-TW" altLang="en-US"/>
              <a:t>按一下以編輯母片標題樣式</a:t>
            </a:r>
          </a:p>
        </p:txBody>
      </p:sp>
      <p:sp>
        <p:nvSpPr>
          <p:cNvPr id="3" name="表格版面配置區 2"/>
          <p:cNvSpPr>
            <a:spLocks noGrp="1"/>
          </p:cNvSpPr>
          <p:nvPr>
            <p:ph type="tbl" idx="1"/>
          </p:nvPr>
        </p:nvSpPr>
        <p:spPr>
          <a:xfrm>
            <a:off x="457200" y="1600200"/>
            <a:ext cx="8229600" cy="4530725"/>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CF5CD2B-B950-4895-B975-4C770C2DB504}"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23867509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DE3870B9-BCBE-414F-962A-3C22223BAC0E}" type="datetime1">
              <a:rPr lang="zh-TW" altLang="en-US" smtClean="0"/>
              <a:pPr>
                <a:defRPr/>
              </a:pPr>
              <a:t>2022/6/23</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2"/>
          </p:nvPr>
        </p:nvSpPr>
        <p:spPr/>
        <p:txBody>
          <a:bodyPr/>
          <a:lstStyle>
            <a:lvl1pPr>
              <a:defRPr/>
            </a:lvl1pPr>
          </a:lstStyle>
          <a:p>
            <a:pPr>
              <a:defRPr/>
            </a:pPr>
            <a:fld id="{F9A84AFB-CC33-4297-B471-0BAE615AC67A}" type="slidenum">
              <a:rPr lang="zh-TW" altLang="en-US"/>
              <a:pPr>
                <a:defRPr/>
              </a:pPr>
              <a:t>‹#›</a:t>
            </a:fld>
            <a:endParaRPr lang="zh-TW" altLang="en-US"/>
          </a:p>
        </p:txBody>
      </p:sp>
    </p:spTree>
    <p:extLst>
      <p:ext uri="{BB962C8B-B14F-4D97-AF65-F5344CB8AC3E}">
        <p14:creationId xmlns:p14="http://schemas.microsoft.com/office/powerpoint/2010/main" val="31830518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32"/>
        <p:cNvGrpSpPr/>
        <p:nvPr/>
      </p:nvGrpSpPr>
      <p:grpSpPr>
        <a:xfrm>
          <a:off x="0" y="0"/>
          <a:ext cx="0" cy="0"/>
          <a:chOff x="0" y="0"/>
          <a:chExt cx="0" cy="0"/>
        </a:xfrm>
      </p:grpSpPr>
      <p:sp>
        <p:nvSpPr>
          <p:cNvPr id="33" name="Shape 33"/>
          <p:cNvSpPr txBox="1">
            <a:spLocks noGrp="1"/>
          </p:cNvSpPr>
          <p:nvPr>
            <p:ph type="title"/>
          </p:nvPr>
        </p:nvSpPr>
        <p:spPr>
          <a:xfrm>
            <a:off x="691200" y="634299"/>
            <a:ext cx="7761599" cy="6579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4" name="Shape 34"/>
          <p:cNvSpPr txBox="1">
            <a:spLocks noGrp="1"/>
          </p:cNvSpPr>
          <p:nvPr>
            <p:ph type="body" idx="1"/>
          </p:nvPr>
        </p:nvSpPr>
        <p:spPr>
          <a:xfrm>
            <a:off x="691200" y="1857900"/>
            <a:ext cx="2501699" cy="4710000"/>
          </a:xfrm>
          <a:prstGeom prst="rect">
            <a:avLst/>
          </a:prstGeom>
        </p:spPr>
        <p:txBody>
          <a:bodyPr lIns="91425" tIns="91425" rIns="91425" bIns="91425" anchor="t" anchorCtr="0"/>
          <a:lstStyle>
            <a:lvl1pPr lvl="0" rtl="0">
              <a:spcBef>
                <a:spcPts val="0"/>
              </a:spcBef>
              <a:buSzPct val="100000"/>
              <a:defRPr sz="2000"/>
            </a:lvl1pPr>
            <a:lvl2pPr lvl="1" rtl="0">
              <a:spcBef>
                <a:spcPts val="0"/>
              </a:spcBef>
              <a:defRPr/>
            </a:lvl2pPr>
            <a:lvl3pPr lvl="2" rtl="0">
              <a:spcBef>
                <a:spcPts val="0"/>
              </a:spcBef>
              <a:defRPr/>
            </a:lvl3pPr>
            <a:lvl4pPr lvl="3" rtl="0">
              <a:spcBef>
                <a:spcPts val="0"/>
              </a:spcBef>
              <a:buSzPct val="100000"/>
              <a:defRPr sz="2000"/>
            </a:lvl4pPr>
            <a:lvl5pPr lvl="4" rtl="0">
              <a:spcBef>
                <a:spcPts val="0"/>
              </a:spcBef>
              <a:buSzPct val="100000"/>
              <a:defRPr sz="2000"/>
            </a:lvl5pPr>
            <a:lvl6pPr lvl="5" rtl="0">
              <a:spcBef>
                <a:spcPts val="0"/>
              </a:spcBef>
              <a:buSzPct val="100000"/>
              <a:defRPr sz="2000"/>
            </a:lvl6pPr>
            <a:lvl7pPr lvl="6" rtl="0">
              <a:spcBef>
                <a:spcPts val="0"/>
              </a:spcBef>
              <a:buSzPct val="100000"/>
              <a:defRPr sz="2000"/>
            </a:lvl7pPr>
            <a:lvl8pPr lvl="7" rtl="0">
              <a:spcBef>
                <a:spcPts val="0"/>
              </a:spcBef>
              <a:buSzPct val="100000"/>
              <a:defRPr sz="2000"/>
            </a:lvl8pPr>
            <a:lvl9pPr lvl="8" rtl="0">
              <a:spcBef>
                <a:spcPts val="0"/>
              </a:spcBef>
              <a:buSzPct val="100000"/>
              <a:defRPr sz="2000"/>
            </a:lvl9pPr>
          </a:lstStyle>
          <a:p>
            <a:endParaRPr/>
          </a:p>
        </p:txBody>
      </p:sp>
      <p:sp>
        <p:nvSpPr>
          <p:cNvPr id="35" name="Shape 35"/>
          <p:cNvSpPr txBox="1">
            <a:spLocks noGrp="1"/>
          </p:cNvSpPr>
          <p:nvPr>
            <p:ph type="body" idx="2"/>
          </p:nvPr>
        </p:nvSpPr>
        <p:spPr>
          <a:xfrm>
            <a:off x="3321087" y="1857900"/>
            <a:ext cx="2501699" cy="4710000"/>
          </a:xfrm>
          <a:prstGeom prst="rect">
            <a:avLst/>
          </a:prstGeom>
        </p:spPr>
        <p:txBody>
          <a:bodyPr lIns="91425" tIns="91425" rIns="91425" bIns="91425" anchor="t" anchorCtr="0"/>
          <a:lstStyle>
            <a:lvl1pPr lvl="0" rtl="0">
              <a:spcBef>
                <a:spcPts val="0"/>
              </a:spcBef>
              <a:buSzPct val="100000"/>
              <a:defRPr sz="2000"/>
            </a:lvl1pPr>
            <a:lvl2pPr lvl="1" rtl="0">
              <a:spcBef>
                <a:spcPts val="0"/>
              </a:spcBef>
              <a:defRPr/>
            </a:lvl2pPr>
            <a:lvl3pPr lvl="2" rtl="0">
              <a:spcBef>
                <a:spcPts val="0"/>
              </a:spcBef>
              <a:defRPr/>
            </a:lvl3pPr>
            <a:lvl4pPr lvl="3" rtl="0">
              <a:spcBef>
                <a:spcPts val="0"/>
              </a:spcBef>
              <a:buSzPct val="100000"/>
              <a:defRPr sz="2000"/>
            </a:lvl4pPr>
            <a:lvl5pPr lvl="4" rtl="0">
              <a:spcBef>
                <a:spcPts val="0"/>
              </a:spcBef>
              <a:buSzPct val="100000"/>
              <a:defRPr sz="2000"/>
            </a:lvl5pPr>
            <a:lvl6pPr lvl="5" rtl="0">
              <a:spcBef>
                <a:spcPts val="0"/>
              </a:spcBef>
              <a:buSzPct val="100000"/>
              <a:defRPr sz="2000"/>
            </a:lvl6pPr>
            <a:lvl7pPr lvl="6" rtl="0">
              <a:spcBef>
                <a:spcPts val="0"/>
              </a:spcBef>
              <a:buSzPct val="100000"/>
              <a:defRPr sz="2000"/>
            </a:lvl7pPr>
            <a:lvl8pPr lvl="7" rtl="0">
              <a:spcBef>
                <a:spcPts val="0"/>
              </a:spcBef>
              <a:buSzPct val="100000"/>
              <a:defRPr sz="2000"/>
            </a:lvl8pPr>
            <a:lvl9pPr lvl="8" rtl="0">
              <a:spcBef>
                <a:spcPts val="0"/>
              </a:spcBef>
              <a:buSzPct val="100000"/>
              <a:defRPr sz="2000"/>
            </a:lvl9pPr>
          </a:lstStyle>
          <a:p>
            <a:endParaRPr/>
          </a:p>
        </p:txBody>
      </p:sp>
      <p:sp>
        <p:nvSpPr>
          <p:cNvPr id="36" name="Shape 36"/>
          <p:cNvSpPr txBox="1">
            <a:spLocks noGrp="1"/>
          </p:cNvSpPr>
          <p:nvPr>
            <p:ph type="body" idx="3"/>
          </p:nvPr>
        </p:nvSpPr>
        <p:spPr>
          <a:xfrm>
            <a:off x="5950975" y="1857900"/>
            <a:ext cx="2501699" cy="4710000"/>
          </a:xfrm>
          <a:prstGeom prst="rect">
            <a:avLst/>
          </a:prstGeom>
        </p:spPr>
        <p:txBody>
          <a:bodyPr lIns="91425" tIns="91425" rIns="91425" bIns="91425" anchor="t" anchorCtr="0"/>
          <a:lstStyle>
            <a:lvl1pPr lvl="0" rtl="0">
              <a:spcBef>
                <a:spcPts val="0"/>
              </a:spcBef>
              <a:buSzPct val="100000"/>
              <a:defRPr sz="2000"/>
            </a:lvl1pPr>
            <a:lvl2pPr lvl="1" rtl="0">
              <a:spcBef>
                <a:spcPts val="0"/>
              </a:spcBef>
              <a:defRPr/>
            </a:lvl2pPr>
            <a:lvl3pPr lvl="2" rtl="0">
              <a:spcBef>
                <a:spcPts val="0"/>
              </a:spcBef>
              <a:defRPr/>
            </a:lvl3pPr>
            <a:lvl4pPr lvl="3" rtl="0">
              <a:spcBef>
                <a:spcPts val="0"/>
              </a:spcBef>
              <a:buSzPct val="100000"/>
              <a:defRPr sz="2000"/>
            </a:lvl4pPr>
            <a:lvl5pPr lvl="4" rtl="0">
              <a:spcBef>
                <a:spcPts val="0"/>
              </a:spcBef>
              <a:buSzPct val="100000"/>
              <a:defRPr sz="2000"/>
            </a:lvl5pPr>
            <a:lvl6pPr lvl="5" rtl="0">
              <a:spcBef>
                <a:spcPts val="0"/>
              </a:spcBef>
              <a:buSzPct val="100000"/>
              <a:defRPr sz="2000"/>
            </a:lvl6pPr>
            <a:lvl7pPr lvl="6" rtl="0">
              <a:spcBef>
                <a:spcPts val="0"/>
              </a:spcBef>
              <a:buSzPct val="100000"/>
              <a:defRPr sz="2000"/>
            </a:lvl7pPr>
            <a:lvl8pPr lvl="7" rtl="0">
              <a:spcBef>
                <a:spcPts val="0"/>
              </a:spcBef>
              <a:buSzPct val="100000"/>
              <a:defRPr sz="2000"/>
            </a:lvl8pPr>
            <a:lvl9pPr lvl="8" rtl="0">
              <a:spcBef>
                <a:spcPts val="0"/>
              </a:spcBef>
              <a:buSzPct val="100000"/>
              <a:defRPr sz="2000"/>
            </a:lvl9pPr>
          </a:lstStyle>
          <a:p>
            <a:endParaRPr/>
          </a:p>
        </p:txBody>
      </p:sp>
      <p:sp>
        <p:nvSpPr>
          <p:cNvPr id="8" name="投影片編號版面配置區 5"/>
          <p:cNvSpPr>
            <a:spLocks noGrp="1"/>
          </p:cNvSpPr>
          <p:nvPr>
            <p:ph type="sldNum" sz="quarter" idx="4"/>
          </p:nvPr>
        </p:nvSpPr>
        <p:spPr>
          <a:xfrm>
            <a:off x="8454254" y="6483350"/>
            <a:ext cx="692459" cy="365125"/>
          </a:xfrm>
          <a:prstGeom prst="rect">
            <a:avLst/>
          </a:prstGeom>
        </p:spPr>
        <p:txBody>
          <a:bodyPr/>
          <a:lstStyle/>
          <a:p>
            <a:fld id="{F09AD699-653C-40F7-A126-BD78A975889E}" type="slidenum">
              <a:rPr lang="zh-TW" altLang="en-US" smtClean="0"/>
              <a:pPr/>
              <a:t>‹#›</a:t>
            </a:fld>
            <a:endParaRPr lang="zh-TW" altLang="en-US"/>
          </a:p>
        </p:txBody>
      </p:sp>
    </p:spTree>
    <p:extLst>
      <p:ext uri="{BB962C8B-B14F-4D97-AF65-F5344CB8AC3E}">
        <p14:creationId xmlns:p14="http://schemas.microsoft.com/office/powerpoint/2010/main" val="5455003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lvl1pPr>
              <a:defRPr>
                <a:solidFill>
                  <a:srgbClr val="0000CC"/>
                </a:solidFill>
                <a:latin typeface="標楷體" pitchFamily="65" charset="-120"/>
                <a:ea typeface="標楷體" pitchFamily="65" charset="-120"/>
              </a:defRPr>
            </a:lvl1pPr>
          </a:lstStyle>
          <a:p>
            <a:r>
              <a:rPr lang="zh-TW" altLang="en-US" dirty="0"/>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4" name="日期版面配置區 3"/>
          <p:cNvSpPr>
            <a:spLocks noGrp="1"/>
          </p:cNvSpPr>
          <p:nvPr>
            <p:ph type="dt" sz="half" idx="10"/>
          </p:nvPr>
        </p:nvSpPr>
        <p:spPr/>
        <p:txBody>
          <a:bodyPr/>
          <a:lstStyle>
            <a:lvl1pPr>
              <a:defRPr/>
            </a:lvl1pPr>
          </a:lstStyle>
          <a:p>
            <a:pPr>
              <a:defRPr/>
            </a:pPr>
            <a:fld id="{EA3198CD-6B9B-4683-847D-F417C72F093C}"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atin typeface="Times New Roman" panose="02020603050405020304" pitchFamily="18" charset="0"/>
                <a:cs typeface="Times New Roman" panose="02020603050405020304" pitchFamily="18" charset="0"/>
              </a:defRPr>
            </a:lvl1pPr>
          </a:lstStyle>
          <a:p>
            <a:pPr>
              <a:defRPr/>
            </a:pPr>
            <a:fld id="{99488A70-1C71-4D13-945E-C6EEBE317769}" type="slidenum">
              <a:rPr lang="zh-TW" altLang="en-US" smtClean="0">
                <a:solidFill>
                  <a:prstClr val="black">
                    <a:tint val="75000"/>
                  </a:prstClr>
                </a:solidFill>
              </a:rPr>
              <a:pPr>
                <a:defRPr/>
              </a:pPr>
              <a:t>‹#›</a:t>
            </a:fld>
            <a:endParaRPr lang="zh-TW" altLang="en-US" dirty="0">
              <a:solidFill>
                <a:prstClr val="black">
                  <a:tint val="75000"/>
                </a:prstClr>
              </a:solidFill>
            </a:endParaRPr>
          </a:p>
        </p:txBody>
      </p:sp>
    </p:spTree>
    <p:extLst>
      <p:ext uri="{BB962C8B-B14F-4D97-AF65-F5344CB8AC3E}">
        <p14:creationId xmlns:p14="http://schemas.microsoft.com/office/powerpoint/2010/main" val="4071940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231606D5-54DF-4E28-B484-52C8B41EA35F}" type="datetime1">
              <a:rPr lang="zh-TW" altLang="en-US" smtClean="0"/>
              <a:pPr>
                <a:defRPr/>
              </a:pPr>
              <a:t>2022/6/23</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D08E80EB-455E-4535-9E1F-E696901476B3}" type="slidenum">
              <a:rPr lang="zh-TW" altLang="en-US"/>
              <a:pPr>
                <a:defRPr/>
              </a:pPr>
              <a:t>‹#›</a:t>
            </a:fld>
            <a:endParaRPr lang="zh-TW" altLang="en-US"/>
          </a:p>
        </p:txBody>
      </p:sp>
    </p:spTree>
    <p:extLst>
      <p:ext uri="{BB962C8B-B14F-4D97-AF65-F5344CB8AC3E}">
        <p14:creationId xmlns:p14="http://schemas.microsoft.com/office/powerpoint/2010/main" val="28359191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3"/>
          <p:cNvSpPr>
            <a:spLocks noGrp="1"/>
          </p:cNvSpPr>
          <p:nvPr>
            <p:ph type="dt" sz="half" idx="10"/>
          </p:nvPr>
        </p:nvSpPr>
        <p:spPr/>
        <p:txBody>
          <a:bodyPr/>
          <a:lstStyle>
            <a:lvl1pPr>
              <a:defRPr/>
            </a:lvl1pPr>
          </a:lstStyle>
          <a:p>
            <a:pPr>
              <a:defRPr/>
            </a:pPr>
            <a:fld id="{2D5E8357-1252-40F1-A48B-DB7E6F6ECF67}"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4" name="頁尾版面配置區 4"/>
          <p:cNvSpPr>
            <a:spLocks noGrp="1"/>
          </p:cNvSpPr>
          <p:nvPr>
            <p:ph type="ftr" sz="quarter" idx="11"/>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2"/>
          </p:nvPr>
        </p:nvSpPr>
        <p:spPr/>
        <p:txBody>
          <a:bodyPr/>
          <a:lstStyle>
            <a:lvl1pPr>
              <a:defRPr/>
            </a:lvl1pPr>
          </a:lstStyle>
          <a:p>
            <a:pPr>
              <a:defRPr/>
            </a:pPr>
            <a:fld id="{DF50F26E-1C91-4362-B569-491AE14B0CFA}" type="slidenum">
              <a:rPr lang="zh-TW" altLang="en-US">
                <a:solidFill>
                  <a:prstClr val="black">
                    <a:tint val="75000"/>
                  </a:prstClr>
                </a:solidFill>
              </a:rPr>
              <a:pPr>
                <a:defRPr/>
              </a:pPr>
              <a:t>‹#›</a:t>
            </a:fld>
            <a:endParaRPr lang="zh-TW" altLang="en-US">
              <a:solidFill>
                <a:prstClr val="black">
                  <a:tint val="75000"/>
                </a:prstClr>
              </a:solidFill>
            </a:endParaRPr>
          </a:p>
        </p:txBody>
      </p:sp>
    </p:spTree>
    <p:extLst>
      <p:ext uri="{BB962C8B-B14F-4D97-AF65-F5344CB8AC3E}">
        <p14:creationId xmlns:p14="http://schemas.microsoft.com/office/powerpoint/2010/main" val="39764064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1" y="0"/>
            <a:ext cx="9144001" cy="6957392"/>
          </a:xfrm>
          <a:prstGeom prst="rect">
            <a:avLst/>
          </a:prstGeom>
          <a:noFill/>
          <a:ln>
            <a:noFill/>
          </a:ln>
          <a:extLst/>
        </p:spPr>
      </p:pic>
      <p:sp useBgFill="1">
        <p:nvSpPr>
          <p:cNvPr id="5" name="五邊形 4"/>
          <p:cNvSpPr/>
          <p:nvPr userDrawn="1"/>
        </p:nvSpPr>
        <p:spPr>
          <a:xfrm>
            <a:off x="1691680" y="2204926"/>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925"/>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30" y="2133662"/>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52"/>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257603214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2"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2" y="908050"/>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sz="1400">
                <a:solidFill>
                  <a:schemeClr val="tx1"/>
                </a:solidFill>
              </a:defRPr>
            </a:lvl1pPr>
          </a:lstStyle>
          <a:p>
            <a:pPr>
              <a:defRPr/>
            </a:pPr>
            <a:fld id="{39A2324E-18F6-4066-8489-E9E4359DD8DE}" type="slidenum">
              <a:rPr lang="en-US" altLang="zh-TW" smtClean="0">
                <a:solidFill>
                  <a:prstClr val="black"/>
                </a:solidFill>
              </a:rPr>
              <a:pPr>
                <a:defRPr/>
              </a:pPr>
              <a:t>‹#›</a:t>
            </a:fld>
            <a:endParaRPr lang="en-US" altLang="zh-TW" dirty="0">
              <a:solidFill>
                <a:prstClr val="black"/>
              </a:solidFill>
            </a:endParaRPr>
          </a:p>
        </p:txBody>
      </p:sp>
    </p:spTree>
    <p:extLst>
      <p:ext uri="{BB962C8B-B14F-4D97-AF65-F5344CB8AC3E}">
        <p14:creationId xmlns:p14="http://schemas.microsoft.com/office/powerpoint/2010/main" val="280916115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39"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371552278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1"/>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21357499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E41075D-3CCB-417F-A61A-4C2D87BC130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7951805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42"/>
        <p:cNvGrpSpPr/>
        <p:nvPr/>
      </p:nvGrpSpPr>
      <p:grpSpPr>
        <a:xfrm>
          <a:off x="0" y="0"/>
          <a:ext cx="0" cy="0"/>
          <a:chOff x="0" y="0"/>
          <a:chExt cx="0" cy="0"/>
        </a:xfrm>
      </p:grpSpPr>
      <p:sp>
        <p:nvSpPr>
          <p:cNvPr id="45" name="Shape 45"/>
          <p:cNvSpPr txBox="1">
            <a:spLocks noGrp="1"/>
          </p:cNvSpPr>
          <p:nvPr>
            <p:ph type="title"/>
          </p:nvPr>
        </p:nvSpPr>
        <p:spPr>
          <a:xfrm>
            <a:off x="841002" y="2512133"/>
            <a:ext cx="4801499" cy="5460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body" idx="1"/>
          </p:nvPr>
        </p:nvSpPr>
        <p:spPr>
          <a:xfrm>
            <a:off x="841032" y="3353835"/>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7" name="Shape 47"/>
          <p:cNvSpPr txBox="1">
            <a:spLocks noGrp="1"/>
          </p:cNvSpPr>
          <p:nvPr>
            <p:ph type="body" idx="2"/>
          </p:nvPr>
        </p:nvSpPr>
        <p:spPr>
          <a:xfrm>
            <a:off x="2931603" y="3353835"/>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8" name="Shape 48"/>
          <p:cNvSpPr txBox="1">
            <a:spLocks noGrp="1"/>
          </p:cNvSpPr>
          <p:nvPr>
            <p:ph type="body" idx="3"/>
          </p:nvPr>
        </p:nvSpPr>
        <p:spPr>
          <a:xfrm>
            <a:off x="5022181" y="3353835"/>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Tree>
    <p:extLst>
      <p:ext uri="{BB962C8B-B14F-4D97-AF65-F5344CB8AC3E}">
        <p14:creationId xmlns:p14="http://schemas.microsoft.com/office/powerpoint/2010/main" val="38949754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2" y="0"/>
            <a:ext cx="9144001" cy="6957392"/>
          </a:xfrm>
          <a:prstGeom prst="rect">
            <a:avLst/>
          </a:prstGeom>
          <a:noFill/>
          <a:ln>
            <a:noFill/>
          </a:ln>
          <a:extLst/>
        </p:spPr>
      </p:pic>
      <p:sp useBgFill="1">
        <p:nvSpPr>
          <p:cNvPr id="5" name="五邊形 4"/>
          <p:cNvSpPr/>
          <p:nvPr userDrawn="1"/>
        </p:nvSpPr>
        <p:spPr>
          <a:xfrm>
            <a:off x="1691680" y="2204864"/>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863"/>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25" y="2133600"/>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48"/>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182268607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0"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0" y="908050"/>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sz="1400">
                <a:solidFill>
                  <a:schemeClr val="tx1"/>
                </a:solidFill>
              </a:defRPr>
            </a:lvl1pPr>
          </a:lstStyle>
          <a:p>
            <a:pPr>
              <a:defRPr/>
            </a:pPr>
            <a:fld id="{39A2324E-18F6-4066-8489-E9E4359DD8DE}" type="slidenum">
              <a:rPr lang="en-US" altLang="zh-TW" smtClean="0">
                <a:solidFill>
                  <a:prstClr val="black"/>
                </a:solidFill>
              </a:rPr>
              <a:pPr>
                <a:defRPr/>
              </a:pPr>
              <a:t>‹#›</a:t>
            </a:fld>
            <a:endParaRPr lang="en-US" altLang="zh-TW" dirty="0">
              <a:solidFill>
                <a:prstClr val="black"/>
              </a:solidFill>
            </a:endParaRPr>
          </a:p>
        </p:txBody>
      </p:sp>
    </p:spTree>
    <p:extLst>
      <p:ext uri="{BB962C8B-B14F-4D97-AF65-F5344CB8AC3E}">
        <p14:creationId xmlns:p14="http://schemas.microsoft.com/office/powerpoint/2010/main" val="133619887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38"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35386652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0"/>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263737167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42"/>
        <p:cNvGrpSpPr/>
        <p:nvPr/>
      </p:nvGrpSpPr>
      <p:grpSpPr>
        <a:xfrm>
          <a:off x="0" y="0"/>
          <a:ext cx="0" cy="0"/>
          <a:chOff x="0" y="0"/>
          <a:chExt cx="0" cy="0"/>
        </a:xfrm>
      </p:grpSpPr>
      <p:sp>
        <p:nvSpPr>
          <p:cNvPr id="45" name="Shape 45"/>
          <p:cNvSpPr txBox="1">
            <a:spLocks noGrp="1"/>
          </p:cNvSpPr>
          <p:nvPr>
            <p:ph type="title"/>
          </p:nvPr>
        </p:nvSpPr>
        <p:spPr>
          <a:xfrm>
            <a:off x="841000" y="2512133"/>
            <a:ext cx="4801499" cy="5460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body" idx="1"/>
          </p:nvPr>
        </p:nvSpPr>
        <p:spPr>
          <a:xfrm>
            <a:off x="841001"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7" name="Shape 47"/>
          <p:cNvSpPr txBox="1">
            <a:spLocks noGrp="1"/>
          </p:cNvSpPr>
          <p:nvPr>
            <p:ph type="body" idx="2"/>
          </p:nvPr>
        </p:nvSpPr>
        <p:spPr>
          <a:xfrm>
            <a:off x="2931575"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8" name="Shape 48"/>
          <p:cNvSpPr txBox="1">
            <a:spLocks noGrp="1"/>
          </p:cNvSpPr>
          <p:nvPr>
            <p:ph type="body" idx="3"/>
          </p:nvPr>
        </p:nvSpPr>
        <p:spPr>
          <a:xfrm>
            <a:off x="5022150"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Tree>
    <p:extLst>
      <p:ext uri="{BB962C8B-B14F-4D97-AF65-F5344CB8AC3E}">
        <p14:creationId xmlns:p14="http://schemas.microsoft.com/office/powerpoint/2010/main" val="9972473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7813"/>
            <a:ext cx="8229600" cy="1139825"/>
          </a:xfrm>
        </p:spPr>
        <p:txBody>
          <a:bodyPr/>
          <a:lstStyle/>
          <a:p>
            <a:r>
              <a:rPr lang="zh-TW" altLang="en-US"/>
              <a:t>按一下以編輯母片標題樣式</a:t>
            </a:r>
          </a:p>
        </p:txBody>
      </p:sp>
      <p:sp>
        <p:nvSpPr>
          <p:cNvPr id="3" name="表格版面配置區 2"/>
          <p:cNvSpPr>
            <a:spLocks noGrp="1"/>
          </p:cNvSpPr>
          <p:nvPr>
            <p:ph type="tbl" idx="1"/>
          </p:nvPr>
        </p:nvSpPr>
        <p:spPr>
          <a:xfrm>
            <a:off x="457200" y="1600200"/>
            <a:ext cx="8229600" cy="4530725"/>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CF5CD2B-B950-4895-B975-4C770C2DB504}"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29004597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2" y="0"/>
            <a:ext cx="9144001" cy="6957392"/>
          </a:xfrm>
          <a:prstGeom prst="rect">
            <a:avLst/>
          </a:prstGeom>
          <a:noFill/>
          <a:ln>
            <a:noFill/>
          </a:ln>
          <a:extLst/>
        </p:spPr>
      </p:pic>
      <p:sp useBgFill="1">
        <p:nvSpPr>
          <p:cNvPr id="5" name="五邊形 4"/>
          <p:cNvSpPr/>
          <p:nvPr userDrawn="1"/>
        </p:nvSpPr>
        <p:spPr>
          <a:xfrm>
            <a:off x="1691680" y="2204864"/>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863"/>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25" y="2133600"/>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48"/>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351046148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0"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0" y="908050"/>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sz="1400">
                <a:solidFill>
                  <a:schemeClr val="tx1"/>
                </a:solidFill>
              </a:defRPr>
            </a:lvl1pPr>
          </a:lstStyle>
          <a:p>
            <a:pPr>
              <a:defRPr/>
            </a:pPr>
            <a:fld id="{39A2324E-18F6-4066-8489-E9E4359DD8DE}" type="slidenum">
              <a:rPr lang="en-US" altLang="zh-TW" smtClean="0">
                <a:solidFill>
                  <a:prstClr val="black"/>
                </a:solidFill>
              </a:rPr>
              <a:pPr>
                <a:defRPr/>
              </a:pPr>
              <a:t>‹#›</a:t>
            </a:fld>
            <a:endParaRPr lang="en-US" altLang="zh-TW" dirty="0">
              <a:solidFill>
                <a:prstClr val="black"/>
              </a:solidFill>
            </a:endParaRPr>
          </a:p>
        </p:txBody>
      </p:sp>
    </p:spTree>
    <p:extLst>
      <p:ext uri="{BB962C8B-B14F-4D97-AF65-F5344CB8AC3E}">
        <p14:creationId xmlns:p14="http://schemas.microsoft.com/office/powerpoint/2010/main" val="194856979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38"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262312769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0"/>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42539800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42"/>
        <p:cNvGrpSpPr/>
        <p:nvPr/>
      </p:nvGrpSpPr>
      <p:grpSpPr>
        <a:xfrm>
          <a:off x="0" y="0"/>
          <a:ext cx="0" cy="0"/>
          <a:chOff x="0" y="0"/>
          <a:chExt cx="0" cy="0"/>
        </a:xfrm>
      </p:grpSpPr>
      <p:sp>
        <p:nvSpPr>
          <p:cNvPr id="45" name="Shape 45"/>
          <p:cNvSpPr txBox="1">
            <a:spLocks noGrp="1"/>
          </p:cNvSpPr>
          <p:nvPr>
            <p:ph type="title"/>
          </p:nvPr>
        </p:nvSpPr>
        <p:spPr>
          <a:xfrm>
            <a:off x="841000" y="2512133"/>
            <a:ext cx="4801499" cy="5460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body" idx="1"/>
          </p:nvPr>
        </p:nvSpPr>
        <p:spPr>
          <a:xfrm>
            <a:off x="841001"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7" name="Shape 47"/>
          <p:cNvSpPr txBox="1">
            <a:spLocks noGrp="1"/>
          </p:cNvSpPr>
          <p:nvPr>
            <p:ph type="body" idx="2"/>
          </p:nvPr>
        </p:nvSpPr>
        <p:spPr>
          <a:xfrm>
            <a:off x="2931575"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8" name="Shape 48"/>
          <p:cNvSpPr txBox="1">
            <a:spLocks noGrp="1"/>
          </p:cNvSpPr>
          <p:nvPr>
            <p:ph type="body" idx="3"/>
          </p:nvPr>
        </p:nvSpPr>
        <p:spPr>
          <a:xfrm>
            <a:off x="5022150"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Tree>
    <p:extLst>
      <p:ext uri="{BB962C8B-B14F-4D97-AF65-F5344CB8AC3E}">
        <p14:creationId xmlns:p14="http://schemas.microsoft.com/office/powerpoint/2010/main" val="313226068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7813"/>
            <a:ext cx="8229600" cy="1139825"/>
          </a:xfrm>
        </p:spPr>
        <p:txBody>
          <a:bodyPr/>
          <a:lstStyle/>
          <a:p>
            <a:r>
              <a:rPr lang="zh-TW" altLang="en-US"/>
              <a:t>按一下以編輯母片標題樣式</a:t>
            </a:r>
          </a:p>
        </p:txBody>
      </p:sp>
      <p:sp>
        <p:nvSpPr>
          <p:cNvPr id="3" name="表格版面配置區 2"/>
          <p:cNvSpPr>
            <a:spLocks noGrp="1"/>
          </p:cNvSpPr>
          <p:nvPr>
            <p:ph type="tbl" idx="1"/>
          </p:nvPr>
        </p:nvSpPr>
        <p:spPr>
          <a:xfrm>
            <a:off x="457200" y="1600200"/>
            <a:ext cx="8229600" cy="4530725"/>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CF5CD2B-B950-4895-B975-4C770C2DB504}"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414140484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ext uri="{28A0092B-C50C-407E-A947-70E740481C1C}">
                <a14:useLocalDpi xmlns:a14="http://schemas.microsoft.com/office/drawing/2010/main"/>
              </a:ext>
            </a:extLst>
          </a:blip>
          <a:srcRect l="13218" r="8739"/>
          <a:stretch/>
        </p:blipFill>
        <p:spPr bwMode="auto">
          <a:xfrm>
            <a:off x="-36512" y="0"/>
            <a:ext cx="9144001" cy="6957392"/>
          </a:xfrm>
          <a:prstGeom prst="rect">
            <a:avLst/>
          </a:prstGeom>
          <a:noFill/>
          <a:ln>
            <a:noFill/>
          </a:ln>
          <a:extLst/>
        </p:spPr>
      </p:pic>
      <p:sp useBgFill="1">
        <p:nvSpPr>
          <p:cNvPr id="5" name="五邊形 4"/>
          <p:cNvSpPr/>
          <p:nvPr userDrawn="1"/>
        </p:nvSpPr>
        <p:spPr>
          <a:xfrm>
            <a:off x="1691680" y="2204864"/>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863"/>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extLst>
              <a:ext uri="{28A0092B-C50C-407E-A947-70E740481C1C}">
                <a14:useLocalDpi xmlns:a14="http://schemas.microsoft.com/office/drawing/2010/main"/>
              </a:ext>
            </a:extLst>
          </a:blip>
          <a:srcRect/>
          <a:stretch>
            <a:fillRect/>
          </a:stretch>
        </p:blipFill>
        <p:spPr bwMode="auto">
          <a:xfrm>
            <a:off x="174625" y="2133600"/>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765920" y="2060848"/>
            <a:ext cx="6910536" cy="1470025"/>
          </a:xfrm>
        </p:spPr>
        <p:txBody>
          <a:bodyPr/>
          <a:lstStyle>
            <a:lvl1pPr>
              <a:defRPr>
                <a:solidFill>
                  <a:srgbClr val="0000CC"/>
                </a:solidFill>
                <a:latin typeface="標楷體" pitchFamily="65" charset="-120"/>
                <a:ea typeface="標楷體" pitchFamily="65" charset="-120"/>
              </a:defRPr>
            </a:lvl1pPr>
          </a:lstStyle>
          <a:p>
            <a:r>
              <a:rPr lang="zh-TW" altLang="en-US"/>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zh-TW" altLang="en-US" dirty="0"/>
          </a:p>
        </p:txBody>
      </p:sp>
      <p:sp>
        <p:nvSpPr>
          <p:cNvPr id="10" name="日期版面配置區 2"/>
          <p:cNvSpPr>
            <a:spLocks noGrp="1"/>
          </p:cNvSpPr>
          <p:nvPr>
            <p:ph type="dt" sz="half" idx="10"/>
          </p:nvPr>
        </p:nvSpPr>
        <p:spPr/>
        <p:txBody>
          <a:bodyPr/>
          <a:lstStyle>
            <a:lvl1pPr>
              <a:defRPr>
                <a:latin typeface="新細明體" charset="-120"/>
              </a:defRPr>
            </a:lvl1pPr>
          </a:lstStyle>
          <a:p>
            <a:endParaRPr lang="en-US" altLang="zh-TW"/>
          </a:p>
        </p:txBody>
      </p:sp>
      <p:sp>
        <p:nvSpPr>
          <p:cNvPr id="11" name="頁尾版面配置區 3"/>
          <p:cNvSpPr>
            <a:spLocks noGrp="1"/>
          </p:cNvSpPr>
          <p:nvPr>
            <p:ph type="ftr" sz="quarter" idx="11"/>
          </p:nvPr>
        </p:nvSpPr>
        <p:spPr/>
        <p:txBody>
          <a:bodyPr/>
          <a:lstStyle>
            <a:lvl1pPr>
              <a:defRPr/>
            </a:lvl1pPr>
          </a:lstStyle>
          <a:p>
            <a:endParaRPr lang="en-US" altLang="zh-TW"/>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62625114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0"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0" y="908050"/>
            <a:ext cx="9128125" cy="900113"/>
            <a:chOff x="0" y="572"/>
            <a:chExt cx="5750" cy="567"/>
          </a:xfrm>
        </p:grpSpPr>
        <p:sp>
          <p:nvSpPr>
            <p:cNvPr id="9" name="矩形 4"/>
            <p:cNvSpPr/>
            <p:nvPr/>
          </p:nvSpPr>
          <p:spPr>
            <a:xfrm>
              <a:off x="292" y="705"/>
              <a:ext cx="2007" cy="307"/>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a:solidFill>
                    <a:prstClr val="white"/>
                  </a:solidFill>
                  <a:latin typeface="Times New Roman" pitchFamily="18" charset="0"/>
                </a:rPr>
                <a:t>衛生福利部</a:t>
              </a:r>
              <a:endParaRPr lang="en-US" altLang="zh-TW" sz="2000">
                <a:solidFill>
                  <a:prstClr val="white"/>
                </a:solidFill>
                <a:latin typeface="Times New Roman" pitchFamily="18" charset="0"/>
              </a:endParaRPr>
            </a:p>
            <a:p>
              <a:pPr algn="ctr">
                <a:defRPr/>
              </a:pPr>
              <a:r>
                <a:rPr lang="en-US" altLang="zh-TW" sz="1200" b="1">
                  <a:solidFill>
                    <a:prstClr val="white"/>
                  </a:solidFill>
                  <a:latin typeface="Times New Roman" pitchFamily="18" charset="0"/>
                </a:rPr>
                <a:t>Ministry of Health and Welfare</a:t>
              </a:r>
              <a:endParaRPr lang="zh-TW" altLang="en-US" sz="1200" b="1">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3" name="日期版面配置區 3"/>
          <p:cNvSpPr>
            <a:spLocks noGrp="1"/>
          </p:cNvSpPr>
          <p:nvPr>
            <p:ph type="dt" sz="half" idx="10"/>
          </p:nvPr>
        </p:nvSpPr>
        <p:spPr/>
        <p:txBody>
          <a:bodyPr/>
          <a:lstStyle>
            <a:lvl1pPr>
              <a:defRPr/>
            </a:lvl1pPr>
          </a:lstStyle>
          <a:p>
            <a:endParaRPr lang="en-US" altLang="zh-TW"/>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sz="1400">
                <a:solidFill>
                  <a:schemeClr val="tx1"/>
                </a:solidFill>
              </a:defRPr>
            </a:lvl1pPr>
          </a:lstStyle>
          <a:p>
            <a:pPr>
              <a:defRPr/>
            </a:pPr>
            <a:fld id="{39A2324E-18F6-4066-8489-E9E4359DD8DE}" type="slidenum">
              <a:rPr lang="en-US" altLang="zh-TW" smtClean="0">
                <a:solidFill>
                  <a:prstClr val="black"/>
                </a:solidFill>
              </a:rPr>
              <a:pPr>
                <a:defRPr/>
              </a:pPr>
              <a:t>‹#›</a:t>
            </a:fld>
            <a:endParaRPr lang="en-US" altLang="zh-TW" dirty="0">
              <a:solidFill>
                <a:prstClr val="black"/>
              </a:solidFill>
            </a:endParaRPr>
          </a:p>
        </p:txBody>
      </p:sp>
    </p:spTree>
    <p:extLst>
      <p:ext uri="{BB962C8B-B14F-4D97-AF65-F5344CB8AC3E}">
        <p14:creationId xmlns:p14="http://schemas.microsoft.com/office/powerpoint/2010/main" val="385708345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Only">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566738" y="304800"/>
            <a:ext cx="8008937" cy="57150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3"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13769455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574675" y="304800"/>
            <a:ext cx="8001000" cy="1216025"/>
          </a:xfrm>
        </p:spPr>
        <p:txBody>
          <a:bodyPr/>
          <a:lstStyle/>
          <a:p>
            <a:r>
              <a:rPr lang="zh-TW" altLang="en-US"/>
              <a:t>按一下以編輯母片標題樣式</a:t>
            </a:r>
          </a:p>
        </p:txBody>
      </p:sp>
      <p:sp>
        <p:nvSpPr>
          <p:cNvPr id="3" name="文字版面配置區 2"/>
          <p:cNvSpPr>
            <a:spLocks noGrp="1"/>
          </p:cNvSpPr>
          <p:nvPr>
            <p:ph type="body" sz="half" idx="1"/>
          </p:nvPr>
        </p:nvSpPr>
        <p:spPr>
          <a:xfrm>
            <a:off x="5667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3438" y="1752600"/>
            <a:ext cx="3924300" cy="4267200"/>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Rectangle 6"/>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7"/>
          <p:cNvSpPr>
            <a:spLocks noGrp="1" noChangeArrowheads="1"/>
          </p:cNvSpPr>
          <p:nvPr>
            <p:ph type="ftr" sz="quarter" idx="11"/>
          </p:nvPr>
        </p:nvSpPr>
        <p:spPr>
          <a:ln/>
        </p:spPr>
        <p:txBody>
          <a:bodyPr/>
          <a:lstStyle>
            <a:lvl1pPr>
              <a:defRPr/>
            </a:lvl1pPr>
          </a:lstStyle>
          <a:p>
            <a:pPr>
              <a:defRPr/>
            </a:pPr>
            <a:endParaRPr lang="zh-TW" altLang="en-US"/>
          </a:p>
        </p:txBody>
      </p:sp>
    </p:spTree>
    <p:extLst>
      <p:ext uri="{BB962C8B-B14F-4D97-AF65-F5344CB8AC3E}">
        <p14:creationId xmlns:p14="http://schemas.microsoft.com/office/powerpoint/2010/main" val="17958352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42"/>
        <p:cNvGrpSpPr/>
        <p:nvPr/>
      </p:nvGrpSpPr>
      <p:grpSpPr>
        <a:xfrm>
          <a:off x="0" y="0"/>
          <a:ext cx="0" cy="0"/>
          <a:chOff x="0" y="0"/>
          <a:chExt cx="0" cy="0"/>
        </a:xfrm>
      </p:grpSpPr>
      <p:sp>
        <p:nvSpPr>
          <p:cNvPr id="45" name="Shape 45"/>
          <p:cNvSpPr txBox="1">
            <a:spLocks noGrp="1"/>
          </p:cNvSpPr>
          <p:nvPr>
            <p:ph type="title"/>
          </p:nvPr>
        </p:nvSpPr>
        <p:spPr>
          <a:xfrm>
            <a:off x="841000" y="2512133"/>
            <a:ext cx="4801499" cy="5460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body" idx="1"/>
          </p:nvPr>
        </p:nvSpPr>
        <p:spPr>
          <a:xfrm>
            <a:off x="841001"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7" name="Shape 47"/>
          <p:cNvSpPr txBox="1">
            <a:spLocks noGrp="1"/>
          </p:cNvSpPr>
          <p:nvPr>
            <p:ph type="body" idx="2"/>
          </p:nvPr>
        </p:nvSpPr>
        <p:spPr>
          <a:xfrm>
            <a:off x="2931575"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
        <p:nvSpPr>
          <p:cNvPr id="48" name="Shape 48"/>
          <p:cNvSpPr txBox="1">
            <a:spLocks noGrp="1"/>
          </p:cNvSpPr>
          <p:nvPr>
            <p:ph type="body" idx="3"/>
          </p:nvPr>
        </p:nvSpPr>
        <p:spPr>
          <a:xfrm>
            <a:off x="5022150" y="3353834"/>
            <a:ext cx="1988699" cy="3213999"/>
          </a:xfrm>
          <a:prstGeom prst="rect">
            <a:avLst/>
          </a:prstGeom>
        </p:spPr>
        <p:txBody>
          <a:bodyPr lIns="91425" tIns="91425" rIns="91425" bIns="91425" anchor="t" anchorCtr="0"/>
          <a:lstStyle>
            <a:lvl1pPr lvl="0" rtl="0">
              <a:spcBef>
                <a:spcPts val="0"/>
              </a:spcBef>
              <a:buSzPct val="100000"/>
              <a:defRPr sz="1400"/>
            </a:lvl1pPr>
            <a:lvl2pPr lvl="1" rtl="0">
              <a:spcBef>
                <a:spcPts val="0"/>
              </a:spcBef>
              <a:buSzPct val="100000"/>
              <a:defRPr sz="1400"/>
            </a:lvl2pPr>
            <a:lvl3pPr lvl="2" rtl="0">
              <a:spcBef>
                <a:spcPts val="0"/>
              </a:spcBef>
              <a:buSzPct val="100000"/>
              <a:defRPr sz="1400"/>
            </a:lvl3pPr>
            <a:lvl4pPr lvl="3" rtl="0">
              <a:spcBef>
                <a:spcPts val="0"/>
              </a:spcBef>
              <a:buSzPct val="100000"/>
              <a:defRPr sz="1400"/>
            </a:lvl4pPr>
            <a:lvl5pPr lvl="4" rtl="0">
              <a:spcBef>
                <a:spcPts val="0"/>
              </a:spcBef>
              <a:buSzPct val="100000"/>
              <a:defRPr sz="1400"/>
            </a:lvl5pPr>
            <a:lvl6pPr lvl="5" rtl="0">
              <a:spcBef>
                <a:spcPts val="0"/>
              </a:spcBef>
              <a:buSzPct val="100000"/>
              <a:defRPr sz="1400"/>
            </a:lvl6pPr>
            <a:lvl7pPr lvl="6" rtl="0">
              <a:spcBef>
                <a:spcPts val="0"/>
              </a:spcBef>
              <a:buSzPct val="100000"/>
              <a:defRPr sz="1400"/>
            </a:lvl7pPr>
            <a:lvl8pPr lvl="7" rtl="0">
              <a:spcBef>
                <a:spcPts val="0"/>
              </a:spcBef>
              <a:buSzPct val="100000"/>
              <a:defRPr sz="1400"/>
            </a:lvl8pPr>
            <a:lvl9pPr lvl="8" rtl="0">
              <a:spcBef>
                <a:spcPts val="0"/>
              </a:spcBef>
              <a:buSzPct val="100000"/>
              <a:defRPr sz="1400"/>
            </a:lvl9pPr>
          </a:lstStyle>
          <a:p>
            <a:endParaRPr/>
          </a:p>
        </p:txBody>
      </p:sp>
    </p:spTree>
    <p:extLst>
      <p:ext uri="{BB962C8B-B14F-4D97-AF65-F5344CB8AC3E}">
        <p14:creationId xmlns:p14="http://schemas.microsoft.com/office/powerpoint/2010/main" val="415896346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457200" y="277813"/>
            <a:ext cx="8229600" cy="1139825"/>
          </a:xfrm>
        </p:spPr>
        <p:txBody>
          <a:bodyPr/>
          <a:lstStyle/>
          <a:p>
            <a:r>
              <a:rPr lang="zh-TW" altLang="en-US"/>
              <a:t>按一下以編輯母片標題樣式</a:t>
            </a:r>
          </a:p>
        </p:txBody>
      </p:sp>
      <p:sp>
        <p:nvSpPr>
          <p:cNvPr id="3" name="表格版面配置區 2"/>
          <p:cNvSpPr>
            <a:spLocks noGrp="1"/>
          </p:cNvSpPr>
          <p:nvPr>
            <p:ph type="tbl" idx="1"/>
          </p:nvPr>
        </p:nvSpPr>
        <p:spPr>
          <a:xfrm>
            <a:off x="457200" y="1600200"/>
            <a:ext cx="8229600" cy="4530725"/>
          </a:xfrm>
        </p:spPr>
        <p:txBody>
          <a:bodyPr/>
          <a:lstStyle/>
          <a:p>
            <a:pPr lvl="0"/>
            <a:endParaRPr lang="zh-TW" altLang="en-US" noProof="0"/>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CF5CD2B-B950-4895-B975-4C770C2DB504}"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514945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4.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theme" Target="../theme/theme5.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42.xml"/><Relationship Id="rId7" Type="http://schemas.openxmlformats.org/officeDocument/2006/relationships/theme" Target="../theme/theme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48.xml"/><Relationship Id="rId7" Type="http://schemas.openxmlformats.org/officeDocument/2006/relationships/theme" Target="../theme/theme7.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5" Type="http://schemas.openxmlformats.org/officeDocument/2006/relationships/slideLayout" Target="../slideLayouts/slideLayout50.xml"/><Relationship Id="rId4" Type="http://schemas.openxmlformats.org/officeDocument/2006/relationships/slideLayout" Target="../slideLayouts/slideLayout49.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4.xml"/><Relationship Id="rId7" Type="http://schemas.openxmlformats.org/officeDocument/2006/relationships/theme" Target="../theme/theme8.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5" Type="http://schemas.openxmlformats.org/officeDocument/2006/relationships/slideLayout" Target="../slideLayouts/slideLayout56.xml"/><Relationship Id="rId4" Type="http://schemas.openxmlformats.org/officeDocument/2006/relationships/slideLayout" Target="../slideLayouts/slideLayout55.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60.xml"/><Relationship Id="rId7" Type="http://schemas.openxmlformats.org/officeDocument/2006/relationships/theme" Target="../theme/theme9.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5" Type="http://schemas.openxmlformats.org/officeDocument/2006/relationships/slideLayout" Target="../slideLayouts/slideLayout62.xml"/><Relationship Id="rId4"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FA9D871B-FCD4-47C4-8C7A-DFC3CAC17558}" type="datetime1">
              <a:rPr lang="zh-TW" altLang="en-US" smtClean="0">
                <a:solidFill>
                  <a:prstClr val="black">
                    <a:tint val="75000"/>
                  </a:prstClr>
                </a:solidFill>
              </a:rPr>
              <a:pPr>
                <a:defRPr/>
              </a:pPr>
              <a:t>2022/6/23</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898989"/>
                </a:solidFill>
                <a:latin typeface="Calibri" pitchFamily="34" charset="0"/>
              </a:defRPr>
            </a:lvl1pPr>
          </a:lstStyle>
          <a:p>
            <a:pPr>
              <a:defRPr/>
            </a:pPr>
            <a:endParaRPr lang="en-US" altLang="zh-TW"/>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Times New Roman" panose="02020603050405020304" pitchFamily="18" charset="0"/>
                <a:ea typeface="+mn-ea"/>
                <a:cs typeface="Times New Roman" panose="02020603050405020304" pitchFamily="18" charset="0"/>
              </a:defRPr>
            </a:lvl1pPr>
          </a:lstStyle>
          <a:p>
            <a:pPr>
              <a:defRPr/>
            </a:pPr>
            <a:fld id="{64A82AEE-D594-49C8-86A8-140770799E7D}" type="slidenum">
              <a:rPr lang="zh-TW" altLang="en-US" smtClean="0">
                <a:solidFill>
                  <a:prstClr val="black">
                    <a:tint val="75000"/>
                  </a:prstClr>
                </a:solidFill>
              </a:rPr>
              <a:pPr>
                <a:defRPr/>
              </a:pPr>
              <a:t>‹#›</a:t>
            </a:fld>
            <a:endParaRPr lang="zh-TW" altLang="en-US" dirty="0">
              <a:solidFill>
                <a:prstClr val="black">
                  <a:tint val="75000"/>
                </a:prstClr>
              </a:solidFill>
            </a:endParaRPr>
          </a:p>
        </p:txBody>
      </p:sp>
      <p:grpSp>
        <p:nvGrpSpPr>
          <p:cNvPr id="1031" name="群組 6"/>
          <p:cNvGrpSpPr>
            <a:grpSpLocks/>
          </p:cNvGrpSpPr>
          <p:nvPr userDrawn="1"/>
        </p:nvGrpSpPr>
        <p:grpSpPr bwMode="auto">
          <a:xfrm>
            <a:off x="0" y="908050"/>
            <a:ext cx="9128125" cy="900113"/>
            <a:chOff x="0" y="908720"/>
            <a:chExt cx="9128102" cy="899592"/>
          </a:xfrm>
        </p:grpSpPr>
        <p:sp>
          <p:nvSpPr>
            <p:cNvPr id="8"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zh-TW" altLang="en-US" sz="2000" dirty="0">
                  <a:solidFill>
                    <a:prstClr val="white"/>
                  </a:solidFill>
                  <a:latin typeface="標楷體" pitchFamily="65" charset="-120"/>
                  <a:ea typeface="標楷體" pitchFamily="65" charset="-120"/>
                </a:rPr>
                <a:t>衛生福利部</a:t>
              </a:r>
              <a:endParaRPr kumimoji="0" lang="en-US" altLang="zh-TW" sz="2000" dirty="0">
                <a:solidFill>
                  <a:prstClr val="white"/>
                </a:solidFill>
                <a:latin typeface="標楷體" pitchFamily="65" charset="-120"/>
                <a:ea typeface="標楷體" pitchFamily="65" charset="-120"/>
              </a:endParaRPr>
            </a:p>
            <a:p>
              <a:pPr algn="ctr" fontAlgn="auto">
                <a:spcBef>
                  <a:spcPts val="0"/>
                </a:spcBef>
                <a:spcAft>
                  <a:spcPts val="0"/>
                </a:spcAft>
                <a:defRPr/>
              </a:pPr>
              <a:r>
                <a:rPr kumimoji="0" lang="en-US" altLang="zh-TW" sz="1200" b="1" dirty="0">
                  <a:solidFill>
                    <a:prstClr val="white"/>
                  </a:solidFill>
                  <a:ea typeface="標楷體" pitchFamily="65" charset="-120"/>
                </a:rPr>
                <a:t>Ministry of Health and Welfare</a:t>
              </a:r>
              <a:endParaRPr kumimoji="0" lang="zh-TW" altLang="en-US" sz="1200" b="1" dirty="0">
                <a:solidFill>
                  <a:prstClr val="white"/>
                </a:solidFill>
                <a:ea typeface="標楷體" pitchFamily="65" charset="-120"/>
              </a:endParaRPr>
            </a:p>
          </p:txBody>
        </p:sp>
        <p:pic>
          <p:nvPicPr>
            <p:cNvPr id="1033" name="Picture 2"/>
            <p:cNvPicPr>
              <a:picLocks noChangeAspect="1" noChangeArrowheads="1"/>
            </p:cNvPicPr>
            <p:nvPr userDrawn="1"/>
          </p:nvPicPr>
          <p:blipFill>
            <a:blip r:embed="rId14" cstate="print"/>
            <a:srcRect/>
            <a:stretch>
              <a:fillRect/>
            </a:stretch>
          </p:blipFill>
          <p:spPr bwMode="auto">
            <a:xfrm>
              <a:off x="0" y="908720"/>
              <a:ext cx="899592" cy="899592"/>
            </a:xfrm>
            <a:prstGeom prst="rect">
              <a:avLst/>
            </a:prstGeom>
            <a:noFill/>
            <a:ln w="9525">
              <a:noFill/>
              <a:miter lim="800000"/>
              <a:headEnd/>
              <a:tailEnd/>
            </a:ln>
          </p:spPr>
        </p:pic>
        <p:sp>
          <p:nvSpPr>
            <p:cNvPr id="10"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grpSp>
    </p:spTree>
    <p:extLst>
      <p:ext uri="{BB962C8B-B14F-4D97-AF65-F5344CB8AC3E}">
        <p14:creationId xmlns:p14="http://schemas.microsoft.com/office/powerpoint/2010/main" val="533230266"/>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 id="2147483834" r:id="rId10"/>
    <p:sldLayoutId id="2147483835" r:id="rId11"/>
    <p:sldLayoutId id="2147483836" r:id="rId12"/>
  </p:sldLayoutIdLst>
  <p:hf hdr="0" ftr="0" dt="0"/>
  <p:txStyles>
    <p:titleStyle>
      <a:lvl1pPr algn="ctr" rtl="0" eaLnBrk="0" fontAlgn="base" hangingPunct="0">
        <a:spcBef>
          <a:spcPct val="0"/>
        </a:spcBef>
        <a:spcAft>
          <a:spcPct val="0"/>
        </a:spcAft>
        <a:defRPr sz="4400" kern="1200">
          <a:solidFill>
            <a:srgbClr val="0000CC"/>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a:solidFill>
            <a:srgbClr val="0000CC"/>
          </a:solidFill>
          <a:latin typeface="標楷體" pitchFamily="65" charset="-120"/>
          <a:ea typeface="標楷體" pitchFamily="65" charset="-120"/>
        </a:defRPr>
      </a:lvl5pPr>
      <a:lvl6pPr marL="457200" algn="ctr" rtl="0" fontAlgn="base">
        <a:spcBef>
          <a:spcPct val="0"/>
        </a:spcBef>
        <a:spcAft>
          <a:spcPct val="0"/>
        </a:spcAft>
        <a:defRPr sz="4400">
          <a:solidFill>
            <a:srgbClr val="0000CC"/>
          </a:solidFill>
          <a:latin typeface="標楷體" pitchFamily="65" charset="-120"/>
          <a:ea typeface="標楷體" pitchFamily="65" charset="-120"/>
        </a:defRPr>
      </a:lvl6pPr>
      <a:lvl7pPr marL="914400" algn="ctr" rtl="0" fontAlgn="base">
        <a:spcBef>
          <a:spcPct val="0"/>
        </a:spcBef>
        <a:spcAft>
          <a:spcPct val="0"/>
        </a:spcAft>
        <a:defRPr sz="4400">
          <a:solidFill>
            <a:srgbClr val="0000CC"/>
          </a:solidFill>
          <a:latin typeface="標楷體" pitchFamily="65" charset="-120"/>
          <a:ea typeface="標楷體" pitchFamily="65" charset="-120"/>
        </a:defRPr>
      </a:lvl7pPr>
      <a:lvl8pPr marL="1371600" algn="ctr" rtl="0" fontAlgn="base">
        <a:spcBef>
          <a:spcPct val="0"/>
        </a:spcBef>
        <a:spcAft>
          <a:spcPct val="0"/>
        </a:spcAft>
        <a:defRPr sz="4400">
          <a:solidFill>
            <a:srgbClr val="0000CC"/>
          </a:solidFill>
          <a:latin typeface="標楷體" pitchFamily="65" charset="-120"/>
          <a:ea typeface="標楷體" pitchFamily="65" charset="-120"/>
        </a:defRPr>
      </a:lvl8pPr>
      <a:lvl9pPr marL="1828800" algn="ctr" rtl="0" fontAlgn="base">
        <a:spcBef>
          <a:spcPct val="0"/>
        </a:spcBef>
        <a:spcAft>
          <a:spcPct val="0"/>
        </a:spcAft>
        <a:defRPr sz="4400">
          <a:solidFill>
            <a:srgbClr val="0000CC"/>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標楷體" pitchFamily="65" charset="-120"/>
          <a:ea typeface="標楷體" pitchFamily="65" charset="-120"/>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標楷體" pitchFamily="65" charset="-120"/>
          <a:ea typeface="標楷體" pitchFamily="65" charset="-12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標楷體" pitchFamily="65" charset="-120"/>
          <a:ea typeface="標楷體" pitchFamily="65" charset="-12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標楷體" pitchFamily="65" charset="-120"/>
          <a:ea typeface="標楷體" pitchFamily="65" charset="-12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標楷體" pitchFamily="65" charset="-120"/>
          <a:ea typeface="標楷體" pitchFamily="65"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4"/>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1" y="6519925"/>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925"/>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925"/>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3760722689"/>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3" r:id="rId5"/>
  </p:sldLayoutIdLst>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4"/>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1" y="6519925"/>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925"/>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925"/>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3878981605"/>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Lst>
  <p:transition/>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4"/>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1" y="6519867"/>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867"/>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867"/>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99259349"/>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8" r:id="rId5"/>
  </p:sldLayoutIdLst>
  <p:transition/>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189"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377"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566"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754"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891" indent="-342891"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32" indent="-285744"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2971" indent="-228594"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160" indent="-228594"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349" indent="-228594"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3" y="6519863"/>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863"/>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863"/>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2196474076"/>
      </p:ext>
    </p:extLst>
  </p:cSld>
  <p:clrMap bg1="lt1" tx1="dk1" bg2="lt2" tx2="dk2" accent1="accent1" accent2="accent2" accent3="accent3" accent4="accent4" accent5="accent5" accent6="accent6" hlink="hlink" folHlink="folHlink"/>
  <p:sldLayoutIdLst>
    <p:sldLayoutId id="2147483860" r:id="rId1"/>
    <p:sldLayoutId id="2147483861" r:id="rId2"/>
    <p:sldLayoutId id="2147483862" r:id="rId3"/>
    <p:sldLayoutId id="2147483863" r:id="rId4"/>
    <p:sldLayoutId id="2147483865" r:id="rId5"/>
    <p:sldLayoutId id="2147483894" r:id="rId6"/>
    <p:sldLayoutId id="2147483896" r:id="rId7"/>
    <p:sldLayoutId id="2147483910" r:id="rId8"/>
    <p:sldLayoutId id="2147483911" r:id="rId9"/>
    <p:sldLayoutId id="2147483912" r:id="rId10"/>
  </p:sldLayoutIdLst>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4"/>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1" y="6519925"/>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925"/>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925"/>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3917128865"/>
      </p:ext>
    </p:extLst>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Lst>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3" y="6519863"/>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863"/>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863"/>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3514271932"/>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Lst>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3" y="6519863"/>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863"/>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863"/>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942026756"/>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Lst>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5" name="日期版面配置區 3"/>
          <p:cNvSpPr>
            <a:spLocks noGrp="1"/>
          </p:cNvSpPr>
          <p:nvPr>
            <p:ph type="dt" sz="half" idx="2"/>
          </p:nvPr>
        </p:nvSpPr>
        <p:spPr>
          <a:xfrm>
            <a:off x="-36513" y="6519863"/>
            <a:ext cx="2133601" cy="365125"/>
          </a:xfrm>
          <a:prstGeom prst="rect">
            <a:avLst/>
          </a:prstGeom>
        </p:spPr>
        <p:txBody>
          <a:bodyPr vert="horz" wrap="square" lIns="91440" tIns="45720" rIns="91440" bIns="45720" numCol="1" anchor="ctr" anchorCtr="0" compatLnSpc="1">
            <a:prstTxWarp prst="textNoShape">
              <a:avLst/>
            </a:prstTxWarp>
          </a:bodyPr>
          <a:lstStyle>
            <a:lvl1pPr>
              <a:defRPr sz="1000">
                <a:solidFill>
                  <a:srgbClr val="898989"/>
                </a:solidFill>
              </a:defRPr>
            </a:lvl1pPr>
          </a:lstStyle>
          <a:p>
            <a:endParaRPr lang="en-US" altLang="zh-TW">
              <a:latin typeface="Verdana" pitchFamily="34" charset="0"/>
            </a:endParaRPr>
          </a:p>
        </p:txBody>
      </p:sp>
      <p:sp>
        <p:nvSpPr>
          <p:cNvPr id="16" name="頁尾版面配置區 4"/>
          <p:cNvSpPr>
            <a:spLocks noGrp="1"/>
          </p:cNvSpPr>
          <p:nvPr>
            <p:ph type="ftr" sz="quarter" idx="3"/>
          </p:nvPr>
        </p:nvSpPr>
        <p:spPr>
          <a:xfrm>
            <a:off x="3124200" y="6519863"/>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latin typeface="Verdana" pitchFamily="34" charset="0"/>
            </a:endParaRPr>
          </a:p>
        </p:txBody>
      </p:sp>
      <p:sp>
        <p:nvSpPr>
          <p:cNvPr id="17" name="投影片編號版面配置區 5"/>
          <p:cNvSpPr>
            <a:spLocks noGrp="1"/>
          </p:cNvSpPr>
          <p:nvPr>
            <p:ph type="sldNum" sz="quarter" idx="4"/>
          </p:nvPr>
        </p:nvSpPr>
        <p:spPr>
          <a:xfrm>
            <a:off x="6975475" y="6519863"/>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latin typeface="Verdana" pitchFamily="34" charset="0"/>
              </a:rPr>
              <a:pPr>
                <a:defRPr/>
              </a:pPr>
              <a:t>‹#›</a:t>
            </a:fld>
            <a:endParaRPr lang="en-US" altLang="zh-TW">
              <a:solidFill>
                <a:prstClr val="black">
                  <a:tint val="75000"/>
                </a:prstClr>
              </a:solidFill>
              <a:latin typeface="Verdana" pitchFamily="34" charset="0"/>
            </a:endParaRPr>
          </a:p>
        </p:txBody>
      </p:sp>
    </p:spTree>
    <p:extLst>
      <p:ext uri="{BB962C8B-B14F-4D97-AF65-F5344CB8AC3E}">
        <p14:creationId xmlns:p14="http://schemas.microsoft.com/office/powerpoint/2010/main" val="3021454600"/>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Lst>
  <p:hf hdr="0" ftr="0" dt="0"/>
  <p:txStyles>
    <p:title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標題 1"/>
          <p:cNvSpPr txBox="1">
            <a:spLocks/>
          </p:cNvSpPr>
          <p:nvPr/>
        </p:nvSpPr>
        <p:spPr bwMode="auto">
          <a:xfrm>
            <a:off x="0" y="4941168"/>
            <a:ext cx="9144000" cy="566936"/>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b="1" kern="1200">
                <a:solidFill>
                  <a:srgbClr val="0000CC"/>
                </a:solidFill>
                <a:latin typeface="+mj-lt"/>
                <a:ea typeface="+mj-ea"/>
                <a:cs typeface="+mj-cs"/>
              </a:defRPr>
            </a:lvl1pPr>
            <a:lvl2pPr algn="ctr" rtl="0" eaLnBrk="1" fontAlgn="base" hangingPunct="1">
              <a:spcBef>
                <a:spcPct val="0"/>
              </a:spcBef>
              <a:spcAft>
                <a:spcPct val="0"/>
              </a:spcAft>
              <a:defRPr sz="4400" b="1">
                <a:solidFill>
                  <a:srgbClr val="0000CC"/>
                </a:solidFill>
                <a:latin typeface="標楷體" pitchFamily="65" charset="-120"/>
                <a:ea typeface="標楷體" pitchFamily="65" charset="-120"/>
              </a:defRPr>
            </a:lvl2pPr>
            <a:lvl3pPr algn="ctr" rtl="0" eaLnBrk="1" fontAlgn="base" hangingPunct="1">
              <a:spcBef>
                <a:spcPct val="0"/>
              </a:spcBef>
              <a:spcAft>
                <a:spcPct val="0"/>
              </a:spcAft>
              <a:defRPr sz="4400" b="1">
                <a:solidFill>
                  <a:srgbClr val="0000CC"/>
                </a:solidFill>
                <a:latin typeface="標楷體" pitchFamily="65" charset="-120"/>
                <a:ea typeface="標楷體" pitchFamily="65" charset="-120"/>
              </a:defRPr>
            </a:lvl3pPr>
            <a:lvl4pPr algn="ctr" rtl="0" eaLnBrk="1" fontAlgn="base" hangingPunct="1">
              <a:spcBef>
                <a:spcPct val="0"/>
              </a:spcBef>
              <a:spcAft>
                <a:spcPct val="0"/>
              </a:spcAft>
              <a:defRPr sz="4400" b="1">
                <a:solidFill>
                  <a:srgbClr val="0000CC"/>
                </a:solidFill>
                <a:latin typeface="標楷體" pitchFamily="65" charset="-120"/>
                <a:ea typeface="標楷體" pitchFamily="65" charset="-120"/>
              </a:defRPr>
            </a:lvl4pPr>
            <a:lvl5pPr algn="ctr" rtl="0" eaLnBrk="1" fontAlgn="base" hangingPunct="1">
              <a:spcBef>
                <a:spcPct val="0"/>
              </a:spcBef>
              <a:spcAft>
                <a:spcPct val="0"/>
              </a:spcAft>
              <a:defRPr sz="4400" b="1">
                <a:solidFill>
                  <a:srgbClr val="0000CC"/>
                </a:solidFill>
                <a:latin typeface="標楷體" pitchFamily="65" charset="-120"/>
                <a:ea typeface="標楷體" pitchFamily="65" charset="-120"/>
              </a:defRPr>
            </a:lvl5pPr>
            <a:lvl6pPr marL="457200" algn="ctr" rtl="0" eaLnBrk="1" fontAlgn="base" hangingPunct="1">
              <a:spcBef>
                <a:spcPct val="0"/>
              </a:spcBef>
              <a:spcAft>
                <a:spcPct val="0"/>
              </a:spcAft>
              <a:defRPr sz="4400" b="1">
                <a:solidFill>
                  <a:srgbClr val="0000CC"/>
                </a:solidFill>
                <a:latin typeface="標楷體" pitchFamily="65" charset="-120"/>
                <a:ea typeface="標楷體" pitchFamily="65" charset="-120"/>
              </a:defRPr>
            </a:lvl6pPr>
            <a:lvl7pPr marL="914400" algn="ctr" rtl="0" eaLnBrk="1" fontAlgn="base" hangingPunct="1">
              <a:spcBef>
                <a:spcPct val="0"/>
              </a:spcBef>
              <a:spcAft>
                <a:spcPct val="0"/>
              </a:spcAft>
              <a:defRPr sz="4400" b="1">
                <a:solidFill>
                  <a:srgbClr val="0000CC"/>
                </a:solidFill>
                <a:latin typeface="標楷體" pitchFamily="65" charset="-120"/>
                <a:ea typeface="標楷體" pitchFamily="65" charset="-120"/>
              </a:defRPr>
            </a:lvl7pPr>
            <a:lvl8pPr marL="1371600" algn="ctr" rtl="0" eaLnBrk="1" fontAlgn="base" hangingPunct="1">
              <a:spcBef>
                <a:spcPct val="0"/>
              </a:spcBef>
              <a:spcAft>
                <a:spcPct val="0"/>
              </a:spcAft>
              <a:defRPr sz="4400" b="1">
                <a:solidFill>
                  <a:srgbClr val="0000CC"/>
                </a:solidFill>
                <a:latin typeface="標楷體" pitchFamily="65" charset="-120"/>
                <a:ea typeface="標楷體" pitchFamily="65" charset="-120"/>
              </a:defRPr>
            </a:lvl8pPr>
            <a:lvl9pPr marL="1828800" algn="ctr" rtl="0" eaLnBrk="1" fontAlgn="base" hangingPunct="1">
              <a:spcBef>
                <a:spcPct val="0"/>
              </a:spcBef>
              <a:spcAft>
                <a:spcPct val="0"/>
              </a:spcAft>
              <a:defRPr sz="4400" b="1">
                <a:solidFill>
                  <a:srgbClr val="0000CC"/>
                </a:solidFill>
                <a:latin typeface="標楷體" pitchFamily="65" charset="-120"/>
                <a:ea typeface="標楷體" pitchFamily="65" charset="-120"/>
              </a:defRPr>
            </a:lvl9pPr>
          </a:lstStyle>
          <a:p>
            <a:pPr>
              <a:defRPr/>
            </a:pPr>
            <a:r>
              <a:rPr kumimoji="0" lang="zh-TW" altLang="en-US" sz="3600" dirty="0">
                <a:solidFill>
                  <a:sysClr val="windowText" lastClr="000000"/>
                </a:solidFill>
                <a:latin typeface="標楷體" panose="03000509000000000000" pitchFamily="65" charset="-120"/>
                <a:ea typeface="標楷體" panose="03000509000000000000" pitchFamily="65" charset="-120"/>
              </a:rPr>
              <a:t>衛生福利部</a:t>
            </a:r>
            <a:endParaRPr kumimoji="0" lang="en-US" altLang="zh-TW" sz="3600" dirty="0">
              <a:solidFill>
                <a:sysClr val="windowText" lastClr="000000"/>
              </a:solidFill>
              <a:latin typeface="標楷體" panose="03000509000000000000" pitchFamily="65" charset="-120"/>
              <a:ea typeface="標楷體" panose="03000509000000000000" pitchFamily="65" charset="-120"/>
            </a:endParaRPr>
          </a:p>
          <a:p>
            <a:pPr>
              <a:defRPr/>
            </a:pPr>
            <a:r>
              <a:rPr kumimoji="0" lang="zh-TW" altLang="en-US" sz="3600" dirty="0">
                <a:solidFill>
                  <a:sysClr val="windowText" lastClr="000000"/>
                </a:solidFill>
                <a:latin typeface="標楷體" panose="03000509000000000000" pitchFamily="65" charset="-120"/>
                <a:ea typeface="標楷體" panose="03000509000000000000" pitchFamily="65" charset="-120"/>
              </a:rPr>
              <a:t>長期照顧司</a:t>
            </a:r>
            <a:endParaRPr kumimoji="0" lang="en-US" altLang="zh-TW" sz="3600" dirty="0">
              <a:solidFill>
                <a:sysClr val="windowText" lastClr="000000"/>
              </a:solidFill>
              <a:latin typeface="標楷體" panose="03000509000000000000" pitchFamily="65" charset="-120"/>
              <a:ea typeface="標楷體" panose="03000509000000000000" pitchFamily="65" charset="-120"/>
            </a:endParaRPr>
          </a:p>
        </p:txBody>
      </p:sp>
      <p:sp>
        <p:nvSpPr>
          <p:cNvPr id="10" name="內容版面配置區 2"/>
          <p:cNvSpPr txBox="1">
            <a:spLocks/>
          </p:cNvSpPr>
          <p:nvPr/>
        </p:nvSpPr>
        <p:spPr bwMode="auto">
          <a:xfrm>
            <a:off x="1691680" y="2348880"/>
            <a:ext cx="6768752" cy="8640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ts val="4400"/>
              </a:lnSpc>
              <a:buNone/>
            </a:pPr>
            <a:r>
              <a:rPr lang="zh-TW" altLang="en-US" b="1" dirty="0">
                <a:solidFill>
                  <a:srgbClr val="0000FF"/>
                </a:solidFill>
                <a:latin typeface="標楷體" panose="03000509000000000000" pitchFamily="65" charset="-120"/>
                <a:ea typeface="標楷體" panose="03000509000000000000" pitchFamily="65" charset="-120"/>
              </a:rPr>
              <a:t>私立長期照顧服務機構個人資料檔案安全維護計畫實施辦法草案簡介</a:t>
            </a:r>
            <a:endParaRPr kumimoji="0" lang="en-US" altLang="zh-TW" sz="2800" b="1" dirty="0">
              <a:solidFill>
                <a:prstClr val="black"/>
              </a:solidFill>
              <a:latin typeface="標楷體" panose="03000509000000000000" pitchFamily="65" charset="-120"/>
              <a:ea typeface="標楷體" panose="03000509000000000000" pitchFamily="65" charset="-120"/>
            </a:endParaRPr>
          </a:p>
        </p:txBody>
      </p:sp>
      <p:sp>
        <p:nvSpPr>
          <p:cNvPr id="11" name="矩形 10"/>
          <p:cNvSpPr/>
          <p:nvPr/>
        </p:nvSpPr>
        <p:spPr>
          <a:xfrm>
            <a:off x="13073" y="5805264"/>
            <a:ext cx="9144000" cy="461665"/>
          </a:xfrm>
          <a:prstGeom prst="rect">
            <a:avLst/>
          </a:prstGeom>
        </p:spPr>
        <p:txBody>
          <a:bodyPr wrap="square">
            <a:spAutoFit/>
          </a:bodyPr>
          <a:lstStyle/>
          <a:p>
            <a:pPr algn="ctr" fontAlgn="auto">
              <a:spcBef>
                <a:spcPts val="0"/>
              </a:spcBef>
              <a:spcAft>
                <a:spcPts val="0"/>
              </a:spcAft>
            </a:pPr>
            <a:r>
              <a:rPr kumimoji="0" lang="zh-TW" altLang="en-US" sz="2400" b="1" dirty="0">
                <a:solidFill>
                  <a:prstClr val="black"/>
                </a:solidFill>
                <a:latin typeface="標楷體" panose="03000509000000000000" pitchFamily="65" charset="-120"/>
                <a:ea typeface="標楷體" panose="03000509000000000000" pitchFamily="65" charset="-120"/>
              </a:rPr>
              <a:t>1</a:t>
            </a:r>
            <a:r>
              <a:rPr kumimoji="0" lang="en-US" altLang="zh-TW" sz="2400" b="1" dirty="0">
                <a:solidFill>
                  <a:prstClr val="black"/>
                </a:solidFill>
                <a:latin typeface="標楷體" panose="03000509000000000000" pitchFamily="65" charset="-120"/>
                <a:ea typeface="標楷體" panose="03000509000000000000" pitchFamily="65" charset="-120"/>
              </a:rPr>
              <a:t>11</a:t>
            </a:r>
            <a:r>
              <a:rPr kumimoji="0" lang="zh-TW" altLang="en-US" sz="2400" b="1" dirty="0">
                <a:solidFill>
                  <a:prstClr val="black"/>
                </a:solidFill>
                <a:latin typeface="標楷體" panose="03000509000000000000" pitchFamily="65" charset="-120"/>
                <a:ea typeface="標楷體" panose="03000509000000000000" pitchFamily="65" charset="-120"/>
              </a:rPr>
              <a:t>年</a:t>
            </a:r>
            <a:r>
              <a:rPr kumimoji="0" lang="en-US" altLang="zh-TW" sz="2400" b="1" dirty="0">
                <a:solidFill>
                  <a:prstClr val="black"/>
                </a:solidFill>
                <a:latin typeface="標楷體" panose="03000509000000000000" pitchFamily="65" charset="-120"/>
                <a:ea typeface="標楷體" panose="03000509000000000000" pitchFamily="65" charset="-120"/>
              </a:rPr>
              <a:t>6</a:t>
            </a:r>
            <a:r>
              <a:rPr kumimoji="0" lang="zh-TW" altLang="en-US" sz="2400" b="1" dirty="0">
                <a:solidFill>
                  <a:prstClr val="black"/>
                </a:solidFill>
                <a:latin typeface="標楷體" panose="03000509000000000000" pitchFamily="65" charset="-120"/>
                <a:ea typeface="標楷體" panose="03000509000000000000" pitchFamily="65" charset="-120"/>
              </a:rPr>
              <a:t>月</a:t>
            </a:r>
            <a:r>
              <a:rPr kumimoji="0" lang="en-US" altLang="zh-TW" sz="2400" b="1" dirty="0">
                <a:solidFill>
                  <a:prstClr val="black"/>
                </a:solidFill>
                <a:latin typeface="標楷體" panose="03000509000000000000" pitchFamily="65" charset="-120"/>
                <a:ea typeface="標楷體" panose="03000509000000000000" pitchFamily="65" charset="-120"/>
              </a:rPr>
              <a:t>1</a:t>
            </a:r>
            <a:r>
              <a:rPr kumimoji="0" lang="zh-TW" altLang="en-US" sz="2400" b="1" dirty="0">
                <a:solidFill>
                  <a:prstClr val="black"/>
                </a:solidFill>
                <a:latin typeface="標楷體" panose="03000509000000000000" pitchFamily="65" charset="-120"/>
                <a:ea typeface="標楷體" panose="03000509000000000000" pitchFamily="65" charset="-120"/>
              </a:rPr>
              <a:t>日</a:t>
            </a:r>
          </a:p>
        </p:txBody>
      </p:sp>
    </p:spTree>
    <p:extLst>
      <p:ext uri="{BB962C8B-B14F-4D97-AF65-F5344CB8AC3E}">
        <p14:creationId xmlns:p14="http://schemas.microsoft.com/office/powerpoint/2010/main" val="8917412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群組 5">
            <a:extLst>
              <a:ext uri="{FF2B5EF4-FFF2-40B4-BE49-F238E27FC236}">
                <a16:creationId xmlns:a16="http://schemas.microsoft.com/office/drawing/2014/main" id="{86B106FF-4BA0-4CB1-8982-61A962CB1767}"/>
              </a:ext>
            </a:extLst>
          </p:cNvPr>
          <p:cNvGrpSpPr/>
          <p:nvPr/>
        </p:nvGrpSpPr>
        <p:grpSpPr>
          <a:xfrm>
            <a:off x="184070" y="1910883"/>
            <a:ext cx="8775860" cy="3036233"/>
            <a:chOff x="408071" y="1763712"/>
            <a:chExt cx="8508332" cy="2007539"/>
          </a:xfrm>
        </p:grpSpPr>
        <p:sp>
          <p:nvSpPr>
            <p:cNvPr id="7" name="矩形: 圓角 6">
              <a:extLst>
                <a:ext uri="{FF2B5EF4-FFF2-40B4-BE49-F238E27FC236}">
                  <a16:creationId xmlns:a16="http://schemas.microsoft.com/office/drawing/2014/main" id="{AF56939C-0068-4FBC-9BF5-878E5979E225}"/>
                </a:ext>
              </a:extLst>
            </p:cNvPr>
            <p:cNvSpPr/>
            <p:nvPr/>
          </p:nvSpPr>
          <p:spPr>
            <a:xfrm>
              <a:off x="408071" y="1763712"/>
              <a:ext cx="8508332" cy="2007539"/>
            </a:xfrm>
            <a:prstGeom prst="roundRect">
              <a:avLst/>
            </a:prstGeom>
            <a:solidFill>
              <a:schemeClr val="accent1">
                <a:lumMod val="20000"/>
                <a:lumOff val="8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r>
                <a:rPr lang="zh-TW" altLang="en-US" sz="1600" dirty="0">
                  <a:solidFill>
                    <a:srgbClr val="000000"/>
                  </a:solidFill>
                  <a:latin typeface="微軟正黑體" panose="020B0604030504040204" pitchFamily="34" charset="-120"/>
                  <a:ea typeface="微軟正黑體" panose="020B0604030504040204" pitchFamily="34" charset="-120"/>
                </a:rPr>
                <a:t>          </a:t>
              </a:r>
              <a:r>
                <a:rPr lang="zh-TW" altLang="en-US" sz="2800" dirty="0">
                  <a:solidFill>
                    <a:schemeClr val="tx1"/>
                  </a:solidFill>
                </a:rPr>
                <a:t>為加強私立住宿式長期照顧服務機構對於個人資料之保護措施，維護個人資料之安全性與正確性，並建立對個人資料之管理、稽核、保存及改善機制，爰依個人資料保護法第</a:t>
              </a:r>
              <a:r>
                <a:rPr lang="en-US" altLang="zh-TW" sz="2800" dirty="0">
                  <a:solidFill>
                    <a:schemeClr val="tx1"/>
                  </a:solidFill>
                </a:rPr>
                <a:t>27</a:t>
              </a:r>
              <a:r>
                <a:rPr lang="zh-TW" altLang="en-US" sz="2800" dirty="0">
                  <a:solidFill>
                    <a:schemeClr val="tx1"/>
                  </a:solidFill>
                </a:rPr>
                <a:t>條規定之授權，擬具「私立長期照顧服務機構個人資料檔案安全維護計畫實施辦法」草案，共計</a:t>
              </a:r>
              <a:r>
                <a:rPr lang="en-US" altLang="zh-TW" sz="2800" dirty="0">
                  <a:solidFill>
                    <a:schemeClr val="tx1"/>
                  </a:solidFill>
                </a:rPr>
                <a:t>18</a:t>
              </a:r>
              <a:r>
                <a:rPr lang="zh-TW" altLang="en-US" sz="2800" dirty="0">
                  <a:solidFill>
                    <a:schemeClr val="tx1"/>
                  </a:solidFill>
                </a:rPr>
                <a:t>條。</a:t>
              </a:r>
              <a:endParaRPr lang="en-TT" sz="2400" dirty="0">
                <a:solidFill>
                  <a:schemeClr val="tx1"/>
                </a:solidFill>
              </a:endParaRPr>
            </a:p>
          </p:txBody>
        </p:sp>
        <p:sp>
          <p:nvSpPr>
            <p:cNvPr id="9" name="矩形 8">
              <a:extLst>
                <a:ext uri="{FF2B5EF4-FFF2-40B4-BE49-F238E27FC236}">
                  <a16:creationId xmlns:a16="http://schemas.microsoft.com/office/drawing/2014/main" id="{B3BF8409-DB0A-4D12-AF0E-AA9449676E29}"/>
                </a:ext>
              </a:extLst>
            </p:cNvPr>
            <p:cNvSpPr/>
            <p:nvPr/>
          </p:nvSpPr>
          <p:spPr>
            <a:xfrm>
              <a:off x="1217094" y="2158759"/>
              <a:ext cx="6524435" cy="278831"/>
            </a:xfrm>
            <a:prstGeom prst="rect">
              <a:avLst/>
            </a:prstGeom>
          </p:spPr>
          <p:txBody>
            <a:bodyPr wrap="square">
              <a:spAutoFit/>
            </a:bodyPr>
            <a:lstStyle/>
            <a:p>
              <a:pPr algn="just"/>
              <a:r>
                <a:rPr lang="zh-TW" altLang="en-US" sz="2000" dirty="0"/>
                <a:t>　</a:t>
              </a:r>
              <a:endParaRPr lang="en-TT" sz="3200" dirty="0">
                <a:solidFill>
                  <a:srgbClr val="000000"/>
                </a:solidFill>
                <a:latin typeface="標楷體" panose="03000509000000000000" pitchFamily="65" charset="-120"/>
                <a:ea typeface="標楷體" panose="03000509000000000000" pitchFamily="65" charset="-120"/>
              </a:endParaRPr>
            </a:p>
          </p:txBody>
        </p:sp>
      </p:grpSp>
      <p:sp>
        <p:nvSpPr>
          <p:cNvPr id="4" name="投影片編號版面配置區 3"/>
          <p:cNvSpPr>
            <a:spLocks noGrp="1"/>
          </p:cNvSpPr>
          <p:nvPr>
            <p:ph type="sldNum" sz="quarter" idx="12"/>
          </p:nvPr>
        </p:nvSpPr>
        <p:spPr/>
        <p:txBody>
          <a:bodyPr/>
          <a:lstStyle/>
          <a:p>
            <a:pPr>
              <a:defRPr/>
            </a:pPr>
            <a:fld id="{39A2324E-18F6-4066-8489-E9E4359DD8DE}" type="slidenum">
              <a:rPr lang="en-US" altLang="zh-TW" smtClean="0">
                <a:solidFill>
                  <a:prstClr val="black"/>
                </a:solidFill>
              </a:rPr>
              <a:pPr>
                <a:defRPr/>
              </a:pPr>
              <a:t>2</a:t>
            </a:fld>
            <a:endParaRPr lang="en-US" altLang="zh-TW" dirty="0">
              <a:solidFill>
                <a:prstClr val="black"/>
              </a:solidFill>
            </a:endParaRPr>
          </a:p>
        </p:txBody>
      </p:sp>
      <p:sp>
        <p:nvSpPr>
          <p:cNvPr id="5" name="Text Box 14"/>
          <p:cNvSpPr txBox="1">
            <a:spLocks noChangeArrowheads="1"/>
          </p:cNvSpPr>
          <p:nvPr/>
        </p:nvSpPr>
        <p:spPr bwMode="auto">
          <a:xfrm>
            <a:off x="1043608" y="332656"/>
            <a:ext cx="7143750" cy="634020"/>
          </a:xfrm>
          <a:prstGeom prst="rect">
            <a:avLst/>
          </a:prstGeom>
          <a:noFill/>
          <a:ln>
            <a:noFill/>
          </a:ln>
          <a:extLst/>
        </p:spPr>
        <p:txBody>
          <a:bodyPr>
            <a:spAutoFit/>
          </a:bodyPr>
          <a:lstStyle>
            <a:lvl1pPr>
              <a:defRPr kumimoji="1" sz="3200">
                <a:solidFill>
                  <a:schemeClr val="tx1"/>
                </a:solidFill>
                <a:latin typeface="Times New Roman" pitchFamily="18" charset="0"/>
                <a:ea typeface="標楷體" pitchFamily="65" charset="-120"/>
              </a:defRPr>
            </a:lvl1pPr>
            <a:lvl2pPr marL="742950">
              <a:defRPr kumimoji="1" sz="2800">
                <a:solidFill>
                  <a:schemeClr val="tx1"/>
                </a:solidFill>
                <a:latin typeface="Times New Roman" pitchFamily="18" charset="0"/>
                <a:ea typeface="標楷體" pitchFamily="65" charset="-120"/>
              </a:defRPr>
            </a:lvl2pPr>
            <a:lvl3pPr marL="1143000">
              <a:defRPr kumimoji="1" sz="2400">
                <a:solidFill>
                  <a:schemeClr val="tx1"/>
                </a:solidFill>
                <a:latin typeface="Times New Roman" pitchFamily="18" charset="0"/>
                <a:ea typeface="標楷體" pitchFamily="65" charset="-120"/>
              </a:defRPr>
            </a:lvl3pPr>
            <a:lvl4pPr marL="1600200">
              <a:defRPr kumimoji="1" sz="2000">
                <a:solidFill>
                  <a:schemeClr val="tx1"/>
                </a:solidFill>
                <a:latin typeface="Times New Roman" pitchFamily="18" charset="0"/>
                <a:ea typeface="標楷體" pitchFamily="65" charset="-120"/>
              </a:defRPr>
            </a:lvl4pPr>
            <a:lvl5pPr marL="2057400">
              <a:defRPr kumimoji="1" sz="2000">
                <a:solidFill>
                  <a:schemeClr val="tx1"/>
                </a:solidFill>
                <a:latin typeface="Times New Roman" pitchFamily="18" charset="0"/>
                <a:ea typeface="標楷體" pitchFamily="65" charset="-120"/>
              </a:defRPr>
            </a:lvl5pPr>
            <a:lvl6pPr marL="2514600" eaLnBrk="0" hangingPunct="0">
              <a:defRPr kumimoji="1" sz="2000">
                <a:solidFill>
                  <a:schemeClr val="tx1"/>
                </a:solidFill>
                <a:latin typeface="Times New Roman" pitchFamily="18" charset="0"/>
                <a:ea typeface="標楷體" pitchFamily="65" charset="-120"/>
              </a:defRPr>
            </a:lvl6pPr>
            <a:lvl7pPr marL="2971800" eaLnBrk="0" hangingPunct="0">
              <a:defRPr kumimoji="1" sz="2000">
                <a:solidFill>
                  <a:schemeClr val="tx1"/>
                </a:solidFill>
                <a:latin typeface="Times New Roman" pitchFamily="18" charset="0"/>
                <a:ea typeface="標楷體" pitchFamily="65" charset="-120"/>
              </a:defRPr>
            </a:lvl7pPr>
            <a:lvl8pPr marL="3429000" eaLnBrk="0" hangingPunct="0">
              <a:defRPr kumimoji="1" sz="2000">
                <a:solidFill>
                  <a:schemeClr val="tx1"/>
                </a:solidFill>
                <a:latin typeface="Times New Roman" pitchFamily="18" charset="0"/>
                <a:ea typeface="標楷體" pitchFamily="65" charset="-120"/>
              </a:defRPr>
            </a:lvl8pPr>
            <a:lvl9pPr marL="3886200" eaLnBrk="0" hangingPunct="0">
              <a:defRPr kumimoji="1" sz="2000">
                <a:solidFill>
                  <a:schemeClr val="tx1"/>
                </a:solidFill>
                <a:latin typeface="Times New Roman" pitchFamily="18" charset="0"/>
                <a:ea typeface="標楷體" pitchFamily="65" charset="-120"/>
              </a:defRPr>
            </a:lvl9pPr>
          </a:lstStyle>
          <a:p>
            <a:pPr algn="ctr">
              <a:lnSpc>
                <a:spcPct val="80000"/>
              </a:lnSpc>
              <a:defRPr/>
            </a:pPr>
            <a:r>
              <a:rPr lang="zh-TW" altLang="en-US" sz="4400" b="1" dirty="0">
                <a:solidFill>
                  <a:srgbClr val="0000FF"/>
                </a:solidFill>
                <a:latin typeface="標楷體" panose="03000509000000000000" pitchFamily="65" charset="-120"/>
                <a:cs typeface="+mj-cs"/>
              </a:rPr>
              <a:t>緣起</a:t>
            </a:r>
            <a:endParaRPr lang="en-US" altLang="zh-TW" sz="4400" b="1" dirty="0">
              <a:solidFill>
                <a:srgbClr val="0000FF"/>
              </a:solidFill>
              <a:latin typeface="標楷體" panose="03000509000000000000" pitchFamily="65" charset="-120"/>
              <a:cs typeface="+mj-cs"/>
            </a:endParaRPr>
          </a:p>
        </p:txBody>
      </p:sp>
      <p:sp>
        <p:nvSpPr>
          <p:cNvPr id="2" name="矩形 1">
            <a:extLst>
              <a:ext uri="{FF2B5EF4-FFF2-40B4-BE49-F238E27FC236}">
                <a16:creationId xmlns:a16="http://schemas.microsoft.com/office/drawing/2014/main" id="{A07D4D6D-2F78-4C49-B40B-0E6F17BDFA17}"/>
              </a:ext>
            </a:extLst>
          </p:cNvPr>
          <p:cNvSpPr/>
          <p:nvPr/>
        </p:nvSpPr>
        <p:spPr>
          <a:xfrm>
            <a:off x="333215" y="5162622"/>
            <a:ext cx="7928168" cy="1569660"/>
          </a:xfrm>
          <a:prstGeom prst="rect">
            <a:avLst/>
          </a:prstGeom>
        </p:spPr>
        <p:txBody>
          <a:bodyPr wrap="square">
            <a:spAutoFit/>
          </a:bodyPr>
          <a:lstStyle/>
          <a:p>
            <a:r>
              <a:rPr lang="zh-TW" altLang="en-US" sz="1600" dirty="0">
                <a:solidFill>
                  <a:srgbClr val="000000"/>
                </a:solidFill>
                <a:latin typeface="標楷體" panose="03000509000000000000" pitchFamily="65" charset="-120"/>
                <a:ea typeface="標楷體" panose="03000509000000000000" pitchFamily="65" charset="-120"/>
              </a:rPr>
              <a:t>個人資料保護法第 </a:t>
            </a:r>
            <a:r>
              <a:rPr lang="en-US" altLang="zh-TW" sz="1600" dirty="0">
                <a:solidFill>
                  <a:srgbClr val="000000"/>
                </a:solidFill>
                <a:latin typeface="標楷體" panose="03000509000000000000" pitchFamily="65" charset="-120"/>
                <a:ea typeface="標楷體" panose="03000509000000000000" pitchFamily="65" charset="-120"/>
              </a:rPr>
              <a:t>27 </a:t>
            </a:r>
            <a:r>
              <a:rPr lang="zh-TW" altLang="en-US" sz="1600" dirty="0">
                <a:solidFill>
                  <a:srgbClr val="000000"/>
                </a:solidFill>
                <a:latin typeface="標楷體" panose="03000509000000000000" pitchFamily="65" charset="-120"/>
                <a:ea typeface="標楷體" panose="03000509000000000000" pitchFamily="65" charset="-120"/>
              </a:rPr>
              <a:t>條</a:t>
            </a:r>
          </a:p>
          <a:p>
            <a:r>
              <a:rPr lang="zh-TW" altLang="en-US" sz="1600" dirty="0">
                <a:solidFill>
                  <a:srgbClr val="000000"/>
                </a:solidFill>
                <a:latin typeface="標楷體" panose="03000509000000000000" pitchFamily="65" charset="-120"/>
                <a:ea typeface="標楷體" panose="03000509000000000000" pitchFamily="65" charset="-120"/>
              </a:rPr>
              <a:t>  非公務機關保有個人資料檔案者，應採行適當之安全措施，防止個人資料被竊取、竄改、毀損、滅失或洩漏。</a:t>
            </a:r>
          </a:p>
          <a:p>
            <a:r>
              <a:rPr lang="zh-TW" altLang="en-US" sz="1600" dirty="0">
                <a:solidFill>
                  <a:srgbClr val="000000"/>
                </a:solidFill>
                <a:latin typeface="標楷體" panose="03000509000000000000" pitchFamily="65" charset="-120"/>
                <a:ea typeface="標楷體" panose="03000509000000000000" pitchFamily="65" charset="-120"/>
              </a:rPr>
              <a:t>  中央目的事業主管機關得指定非公務機關訂定個人資料檔案安全維護計畫或業務終止後個人資料處理方法。</a:t>
            </a:r>
          </a:p>
          <a:p>
            <a:r>
              <a:rPr lang="zh-TW" altLang="en-US" sz="1600" dirty="0">
                <a:solidFill>
                  <a:srgbClr val="000000"/>
                </a:solidFill>
                <a:latin typeface="標楷體" panose="03000509000000000000" pitchFamily="65" charset="-120"/>
                <a:ea typeface="標楷體" panose="03000509000000000000" pitchFamily="65" charset="-120"/>
              </a:rPr>
              <a:t>  前項計畫及處理方法之標準等相關事項之辦法，由中央目的事業主管機關定之。</a:t>
            </a:r>
            <a:endParaRPr lang="en-TT" sz="1600" dirty="0">
              <a:solidFill>
                <a:srgbClr val="000000"/>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599019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590E280-F344-4633-BF18-F93D99E8684A}"/>
              </a:ext>
            </a:extLst>
          </p:cNvPr>
          <p:cNvSpPr>
            <a:spLocks noGrp="1"/>
          </p:cNvSpPr>
          <p:nvPr>
            <p:ph type="title"/>
          </p:nvPr>
        </p:nvSpPr>
        <p:spPr/>
        <p:txBody>
          <a:bodyPr/>
          <a:lstStyle/>
          <a:p>
            <a:r>
              <a:rPr lang="zh-TW" altLang="en-US" dirty="0">
                <a:solidFill>
                  <a:srgbClr val="0000FF"/>
                </a:solidFill>
                <a:latin typeface="標楷體" panose="03000509000000000000" pitchFamily="65" charset="-120"/>
                <a:ea typeface="標楷體" panose="03000509000000000000" pitchFamily="65" charset="-120"/>
              </a:rPr>
              <a:t>安維辦法之法制作業流程</a:t>
            </a:r>
            <a:endParaRPr lang="en-TT" dirty="0">
              <a:latin typeface="標楷體" panose="03000509000000000000" pitchFamily="65" charset="-120"/>
              <a:ea typeface="標楷體" panose="03000509000000000000" pitchFamily="65" charset="-120"/>
            </a:endParaRPr>
          </a:p>
        </p:txBody>
      </p:sp>
      <p:sp>
        <p:nvSpPr>
          <p:cNvPr id="4" name="投影片編號版面配置區 3">
            <a:extLst>
              <a:ext uri="{FF2B5EF4-FFF2-40B4-BE49-F238E27FC236}">
                <a16:creationId xmlns:a16="http://schemas.microsoft.com/office/drawing/2014/main" id="{17A7F121-46FD-4C35-AD5B-A262A5E4D86A}"/>
              </a:ext>
            </a:extLst>
          </p:cNvPr>
          <p:cNvSpPr>
            <a:spLocks noGrp="1"/>
          </p:cNvSpPr>
          <p:nvPr>
            <p:ph type="sldNum" sz="quarter" idx="12"/>
          </p:nvPr>
        </p:nvSpPr>
        <p:spPr/>
        <p:txBody>
          <a:bodyPr/>
          <a:lstStyle/>
          <a:p>
            <a:pPr>
              <a:defRPr/>
            </a:pPr>
            <a:fld id="{39A2324E-18F6-4066-8489-E9E4359DD8DE}" type="slidenum">
              <a:rPr lang="en-US" altLang="zh-TW" smtClean="0">
                <a:solidFill>
                  <a:prstClr val="black"/>
                </a:solidFill>
              </a:rPr>
              <a:pPr>
                <a:defRPr/>
              </a:pPr>
              <a:t>3</a:t>
            </a:fld>
            <a:endParaRPr lang="en-US" altLang="zh-TW" dirty="0">
              <a:solidFill>
                <a:prstClr val="black"/>
              </a:solidFill>
            </a:endParaRPr>
          </a:p>
        </p:txBody>
      </p:sp>
      <p:graphicFrame>
        <p:nvGraphicFramePr>
          <p:cNvPr id="5" name="內容版面配置區 4">
            <a:extLst>
              <a:ext uri="{FF2B5EF4-FFF2-40B4-BE49-F238E27FC236}">
                <a16:creationId xmlns:a16="http://schemas.microsoft.com/office/drawing/2014/main" id="{E50E3BEF-F961-49D6-B91E-8F3CCA3FD308}"/>
              </a:ext>
            </a:extLst>
          </p:cNvPr>
          <p:cNvGraphicFramePr>
            <a:graphicFrameLocks noGrp="1"/>
          </p:cNvGraphicFramePr>
          <p:nvPr>
            <p:ph idx="1"/>
            <p:extLst>
              <p:ext uri="{D42A27DB-BD31-4B8C-83A1-F6EECF244321}">
                <p14:modId xmlns:p14="http://schemas.microsoft.com/office/powerpoint/2010/main" val="2366983152"/>
              </p:ext>
            </p:extLst>
          </p:nvPr>
        </p:nvGraphicFramePr>
        <p:xfrm>
          <a:off x="0" y="1628799"/>
          <a:ext cx="9109075" cy="44644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9577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3600" dirty="0">
                <a:latin typeface="標楷體" panose="03000509000000000000" pitchFamily="65" charset="-120"/>
                <a:ea typeface="標楷體" panose="03000509000000000000" pitchFamily="65" charset="-120"/>
              </a:rPr>
              <a:t>名詞定義</a:t>
            </a:r>
            <a:r>
              <a:rPr lang="en-US" altLang="zh-TW" sz="3600" dirty="0">
                <a:latin typeface="微軟正黑體" panose="020B0604030504040204" pitchFamily="34" charset="-120"/>
                <a:ea typeface="微軟正黑體" panose="020B0604030504040204" pitchFamily="34" charset="-120"/>
              </a:rPr>
              <a:t>(§2</a:t>
            </a:r>
            <a:r>
              <a:rPr lang="zh-TW" altLang="en-US" sz="3600" dirty="0">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§3)</a:t>
            </a:r>
            <a:endParaRPr lang="zh-TW" altLang="en-US" sz="3600" dirty="0">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39A2324E-18F6-4066-8489-E9E4359DD8DE}" type="slidenum">
              <a:rPr lang="en-US" altLang="zh-TW" smtClean="0">
                <a:solidFill>
                  <a:prstClr val="black"/>
                </a:solidFill>
              </a:rPr>
              <a:pPr>
                <a:defRPr/>
              </a:pPr>
              <a:t>4</a:t>
            </a:fld>
            <a:endParaRPr lang="en-US" altLang="zh-TW" dirty="0">
              <a:solidFill>
                <a:prstClr val="black"/>
              </a:solidFill>
            </a:endParaRPr>
          </a:p>
        </p:txBody>
      </p:sp>
      <p:graphicFrame>
        <p:nvGraphicFramePr>
          <p:cNvPr id="5" name="表格 4"/>
          <p:cNvGraphicFramePr>
            <a:graphicFrameLocks noGrp="1"/>
          </p:cNvGraphicFramePr>
          <p:nvPr>
            <p:extLst>
              <p:ext uri="{D42A27DB-BD31-4B8C-83A1-F6EECF244321}">
                <p14:modId xmlns:p14="http://schemas.microsoft.com/office/powerpoint/2010/main" val="1405707455"/>
              </p:ext>
            </p:extLst>
          </p:nvPr>
        </p:nvGraphicFramePr>
        <p:xfrm>
          <a:off x="482563" y="2057230"/>
          <a:ext cx="8229601" cy="4108075"/>
        </p:xfrm>
        <a:graphic>
          <a:graphicData uri="http://schemas.openxmlformats.org/drawingml/2006/table">
            <a:tbl>
              <a:tblPr firstRow="1" bandRow="1">
                <a:tableStyleId>{7DF18680-E054-41AD-8BC1-D1AEF772440D}</a:tableStyleId>
              </a:tblPr>
              <a:tblGrid>
                <a:gridCol w="1986455">
                  <a:extLst>
                    <a:ext uri="{9D8B030D-6E8A-4147-A177-3AD203B41FA5}">
                      <a16:colId xmlns:a16="http://schemas.microsoft.com/office/drawing/2014/main" val="20000"/>
                    </a:ext>
                  </a:extLst>
                </a:gridCol>
                <a:gridCol w="6243146">
                  <a:extLst>
                    <a:ext uri="{9D8B030D-6E8A-4147-A177-3AD203B41FA5}">
                      <a16:colId xmlns:a16="http://schemas.microsoft.com/office/drawing/2014/main" val="20001"/>
                    </a:ext>
                  </a:extLst>
                </a:gridCol>
              </a:tblGrid>
              <a:tr h="425980">
                <a:tc>
                  <a:txBody>
                    <a:bodyPr/>
                    <a:lstStyle/>
                    <a:p>
                      <a:pPr algn="ctr"/>
                      <a:r>
                        <a:rPr lang="zh-TW" altLang="en-US" sz="2000" dirty="0">
                          <a:latin typeface="標楷體" panose="03000509000000000000" pitchFamily="65" charset="-120"/>
                          <a:ea typeface="標楷體" panose="03000509000000000000" pitchFamily="65" charset="-120"/>
                        </a:rPr>
                        <a:t>名詞</a:t>
                      </a:r>
                    </a:p>
                  </a:txBody>
                  <a:tcPr/>
                </a:tc>
                <a:tc>
                  <a:txBody>
                    <a:bodyPr/>
                    <a:lstStyle/>
                    <a:p>
                      <a:pPr algn="ctr"/>
                      <a:r>
                        <a:rPr lang="zh-TW" altLang="en-US" sz="2000" dirty="0">
                          <a:latin typeface="標楷體" panose="03000509000000000000" pitchFamily="65" charset="-120"/>
                          <a:ea typeface="標楷體" panose="03000509000000000000" pitchFamily="65" charset="-120"/>
                        </a:rPr>
                        <a:t>定義</a:t>
                      </a:r>
                    </a:p>
                  </a:txBody>
                  <a:tcPr/>
                </a:tc>
                <a:extLst>
                  <a:ext uri="{0D108BD9-81ED-4DB2-BD59-A6C34878D82A}">
                    <a16:rowId xmlns:a16="http://schemas.microsoft.com/office/drawing/2014/main" val="10000"/>
                  </a:ext>
                </a:extLst>
              </a:tr>
              <a:tr h="7352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1" dirty="0">
                          <a:latin typeface="標楷體" panose="03000509000000000000" pitchFamily="65" charset="-120"/>
                          <a:ea typeface="標楷體" panose="03000509000000000000" pitchFamily="65" charset="-120"/>
                        </a:rPr>
                        <a:t>主管機關</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a:latin typeface="標楷體" panose="03000509000000000000" pitchFamily="65" charset="-120"/>
                          <a:ea typeface="標楷體" panose="03000509000000000000" pitchFamily="65" charset="-120"/>
                        </a:rPr>
                        <a:t>在</a:t>
                      </a:r>
                      <a:r>
                        <a:rPr lang="zh-TW" altLang="en-US" sz="2000" b="1" dirty="0">
                          <a:solidFill>
                            <a:srgbClr val="FF0000"/>
                          </a:solidFill>
                          <a:latin typeface="標楷體" panose="03000509000000000000" pitchFamily="65" charset="-120"/>
                          <a:ea typeface="標楷體" panose="03000509000000000000" pitchFamily="65" charset="-120"/>
                        </a:rPr>
                        <a:t>中央</a:t>
                      </a:r>
                      <a:r>
                        <a:rPr lang="zh-TW" altLang="en-US" sz="2000" dirty="0">
                          <a:latin typeface="標楷體" panose="03000509000000000000" pitchFamily="65" charset="-120"/>
                          <a:ea typeface="標楷體" panose="03000509000000000000" pitchFamily="65" charset="-120"/>
                        </a:rPr>
                        <a:t>為衛生福利部；在</a:t>
                      </a:r>
                      <a:r>
                        <a:rPr lang="zh-TW" altLang="en-US" sz="2000" b="1" dirty="0">
                          <a:solidFill>
                            <a:srgbClr val="FF0000"/>
                          </a:solidFill>
                          <a:latin typeface="標楷體" panose="03000509000000000000" pitchFamily="65" charset="-120"/>
                          <a:ea typeface="標楷體" panose="03000509000000000000" pitchFamily="65" charset="-120"/>
                        </a:rPr>
                        <a:t>直轄市</a:t>
                      </a:r>
                      <a:r>
                        <a:rPr lang="zh-TW" altLang="en-US" sz="2000" dirty="0">
                          <a:latin typeface="標楷體" panose="03000509000000000000" pitchFamily="65" charset="-120"/>
                          <a:ea typeface="標楷體" panose="03000509000000000000" pitchFamily="65" charset="-120"/>
                        </a:rPr>
                        <a:t>為直轄市政府；在</a:t>
                      </a:r>
                      <a:r>
                        <a:rPr lang="zh-TW" altLang="en-US" sz="2000" b="1" dirty="0">
                          <a:solidFill>
                            <a:srgbClr val="FF0000"/>
                          </a:solidFill>
                          <a:latin typeface="標楷體" panose="03000509000000000000" pitchFamily="65" charset="-120"/>
                          <a:ea typeface="標楷體" panose="03000509000000000000" pitchFamily="65" charset="-120"/>
                        </a:rPr>
                        <a:t>縣（市）</a:t>
                      </a:r>
                      <a:r>
                        <a:rPr lang="zh-TW" altLang="en-US" sz="2000" dirty="0">
                          <a:latin typeface="標楷體" panose="03000509000000000000" pitchFamily="65" charset="-120"/>
                          <a:ea typeface="標楷體" panose="03000509000000000000" pitchFamily="65" charset="-120"/>
                        </a:rPr>
                        <a:t>為縣（市）政府。</a:t>
                      </a:r>
                      <a:endParaRPr lang="zh-TW" altLang="zh-TW" sz="2000" dirty="0">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10001"/>
                  </a:ext>
                </a:extLst>
              </a:tr>
              <a:tr h="10503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1" dirty="0">
                          <a:latin typeface="標楷體" panose="03000509000000000000" pitchFamily="65" charset="-120"/>
                          <a:ea typeface="標楷體" panose="03000509000000000000" pitchFamily="65" charset="-120"/>
                        </a:rPr>
                        <a:t>私立長期照顧服務機構</a:t>
                      </a:r>
                      <a:endParaRPr lang="zh-TW" altLang="zh-TW" sz="2000" b="1"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a:latin typeface="標楷體" panose="03000509000000000000" pitchFamily="65" charset="-120"/>
                          <a:ea typeface="標楷體" panose="03000509000000000000" pitchFamily="65" charset="-120"/>
                        </a:rPr>
                        <a:t>指公立以外，依長期照顧服務法</a:t>
                      </a:r>
                      <a:r>
                        <a:rPr lang="en-US" altLang="zh-TW" sz="2000" dirty="0">
                          <a:latin typeface="標楷體" panose="03000509000000000000" pitchFamily="65" charset="-120"/>
                          <a:ea typeface="標楷體" panose="03000509000000000000" pitchFamily="65" charset="-120"/>
                        </a:rPr>
                        <a:t>(</a:t>
                      </a:r>
                      <a:r>
                        <a:rPr lang="zh-TW" altLang="en-US" sz="2000" dirty="0">
                          <a:latin typeface="標楷體" panose="03000509000000000000" pitchFamily="65" charset="-120"/>
                          <a:ea typeface="標楷體" panose="03000509000000000000" pitchFamily="65" charset="-120"/>
                        </a:rPr>
                        <a:t>以下簡稱長服法</a:t>
                      </a:r>
                      <a:r>
                        <a:rPr lang="en-US" altLang="zh-TW" sz="2000" dirty="0">
                          <a:latin typeface="標楷體" panose="03000509000000000000" pitchFamily="65" charset="-120"/>
                          <a:ea typeface="標楷體" panose="03000509000000000000" pitchFamily="65" charset="-120"/>
                        </a:rPr>
                        <a:t>)</a:t>
                      </a:r>
                      <a:r>
                        <a:rPr lang="zh-TW" altLang="en-US" sz="2000" dirty="0">
                          <a:latin typeface="標楷體" panose="03000509000000000000" pitchFamily="65" charset="-120"/>
                          <a:ea typeface="標楷體" panose="03000509000000000000" pitchFamily="65" charset="-120"/>
                        </a:rPr>
                        <a:t>第</a:t>
                      </a:r>
                      <a:r>
                        <a:rPr lang="en-US" altLang="zh-TW" sz="2000" dirty="0">
                          <a:latin typeface="標楷體" panose="03000509000000000000" pitchFamily="65" charset="-120"/>
                          <a:ea typeface="標楷體" panose="03000509000000000000" pitchFamily="65" charset="-120"/>
                        </a:rPr>
                        <a:t>21</a:t>
                      </a:r>
                      <a:r>
                        <a:rPr lang="zh-TW" altLang="en-US" sz="2000" dirty="0">
                          <a:latin typeface="標楷體" panose="03000509000000000000" pitchFamily="65" charset="-120"/>
                          <a:ea typeface="標楷體" panose="03000509000000000000" pitchFamily="65" charset="-120"/>
                        </a:rPr>
                        <a:t>條所定機構住宿式服務類長照機構及設有機構住宿式服務之綜合式服務類長照機構。</a:t>
                      </a:r>
                      <a:endParaRPr lang="zh-TW" altLang="zh-TW" sz="2000" dirty="0">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10002"/>
                  </a:ext>
                </a:extLst>
              </a:tr>
              <a:tr h="735252">
                <a:tc>
                  <a:txBody>
                    <a:bodyPr/>
                    <a:lstStyle/>
                    <a:p>
                      <a:r>
                        <a:rPr lang="zh-TW" altLang="en-US" sz="2000" b="1" dirty="0">
                          <a:latin typeface="標楷體" panose="03000509000000000000" pitchFamily="65" charset="-120"/>
                          <a:ea typeface="標楷體" panose="03000509000000000000" pitchFamily="65" charset="-120"/>
                        </a:rPr>
                        <a:t>專責人員</a:t>
                      </a:r>
                      <a:endParaRPr lang="zh-TW" altLang="zh-TW" sz="2000" b="1" dirty="0">
                        <a:latin typeface="標楷體" panose="03000509000000000000" pitchFamily="65" charset="-120"/>
                        <a:ea typeface="標楷體" panose="03000509000000000000" pitchFamily="65" charset="-120"/>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a:latin typeface="標楷體" panose="03000509000000000000" pitchFamily="65" charset="-120"/>
                          <a:ea typeface="標楷體" panose="03000509000000000000" pitchFamily="65" charset="-120"/>
                        </a:rPr>
                        <a:t>指由長照機構指定，負責個人資料檔案安全維護計畫</a:t>
                      </a:r>
                      <a:r>
                        <a:rPr lang="zh-TW" altLang="en-US" sz="2000" dirty="0">
                          <a:solidFill>
                            <a:srgbClr val="FF0000"/>
                          </a:solidFill>
                          <a:latin typeface="標楷體" panose="03000509000000000000" pitchFamily="65" charset="-120"/>
                          <a:ea typeface="標楷體" panose="03000509000000000000" pitchFamily="65" charset="-120"/>
                        </a:rPr>
                        <a:t>訂定及執行</a:t>
                      </a:r>
                      <a:r>
                        <a:rPr lang="zh-TW" altLang="en-US" sz="2000" dirty="0">
                          <a:latin typeface="標楷體" panose="03000509000000000000" pitchFamily="65" charset="-120"/>
                          <a:ea typeface="標楷體" panose="03000509000000000000" pitchFamily="65" charset="-120"/>
                        </a:rPr>
                        <a:t>之人員。</a:t>
                      </a:r>
                      <a:endParaRPr lang="zh-TW" altLang="zh-TW" sz="2000" dirty="0">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10003"/>
                  </a:ext>
                </a:extLst>
              </a:tr>
              <a:tr h="4259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1" dirty="0">
                          <a:latin typeface="標楷體" panose="03000509000000000000" pitchFamily="65" charset="-120"/>
                          <a:ea typeface="標楷體" panose="03000509000000000000" pitchFamily="65" charset="-120"/>
                        </a:rPr>
                        <a:t>所屬人員</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a:latin typeface="標楷體" panose="03000509000000000000" pitchFamily="65" charset="-120"/>
                          <a:ea typeface="標楷體" panose="03000509000000000000" pitchFamily="65" charset="-120"/>
                        </a:rPr>
                        <a:t>指長照機構執行業務過程中</a:t>
                      </a:r>
                      <a:r>
                        <a:rPr lang="zh-TW" altLang="en-US" sz="2000" dirty="0">
                          <a:solidFill>
                            <a:srgbClr val="FF0000"/>
                          </a:solidFill>
                          <a:latin typeface="標楷體" panose="03000509000000000000" pitchFamily="65" charset="-120"/>
                          <a:ea typeface="標楷體" panose="03000509000000000000" pitchFamily="65" charset="-120"/>
                        </a:rPr>
                        <a:t>接觸個人資料之人員</a:t>
                      </a:r>
                      <a:r>
                        <a:rPr lang="zh-TW" altLang="en-US" sz="2000" dirty="0">
                          <a:latin typeface="標楷體" panose="03000509000000000000" pitchFamily="65" charset="-120"/>
                          <a:ea typeface="標楷體" panose="03000509000000000000" pitchFamily="65" charset="-120"/>
                        </a:rPr>
                        <a:t>。</a:t>
                      </a:r>
                      <a:endParaRPr lang="zh-TW" altLang="zh-TW" sz="2000" dirty="0">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10004"/>
                  </a:ext>
                </a:extLst>
              </a:tr>
              <a:tr h="735252">
                <a:tc>
                  <a:txBody>
                    <a:bodyPr/>
                    <a:lstStyle/>
                    <a:p>
                      <a:r>
                        <a:rPr lang="zh-TW" altLang="en-US" sz="2000" b="1" dirty="0">
                          <a:latin typeface="標楷體" panose="03000509000000000000" pitchFamily="65" charset="-120"/>
                          <a:ea typeface="標楷體" panose="03000509000000000000" pitchFamily="65" charset="-120"/>
                        </a:rPr>
                        <a:t>查核人員</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dirty="0">
                          <a:latin typeface="標楷體" panose="03000509000000000000" pitchFamily="65" charset="-120"/>
                          <a:ea typeface="標楷體" panose="03000509000000000000" pitchFamily="65" charset="-120"/>
                        </a:rPr>
                        <a:t>指由長照機構指定，負責</a:t>
                      </a:r>
                      <a:r>
                        <a:rPr lang="zh-TW" altLang="en-US" sz="2000" dirty="0">
                          <a:solidFill>
                            <a:srgbClr val="FF0000"/>
                          </a:solidFill>
                          <a:latin typeface="標楷體" panose="03000509000000000000" pitchFamily="65" charset="-120"/>
                          <a:ea typeface="標楷體" panose="03000509000000000000" pitchFamily="65" charset="-120"/>
                        </a:rPr>
                        <a:t>稽核安全維護計畫執行情形及成效之人員</a:t>
                      </a:r>
                      <a:r>
                        <a:rPr lang="zh-TW" altLang="en-US" sz="2000" dirty="0">
                          <a:latin typeface="標楷體" panose="03000509000000000000" pitchFamily="65" charset="-120"/>
                          <a:ea typeface="標楷體" panose="03000509000000000000" pitchFamily="65" charset="-120"/>
                        </a:rPr>
                        <a:t>。</a:t>
                      </a:r>
                      <a:r>
                        <a:rPr lang="en-US" altLang="zh-TW" sz="2000" dirty="0">
                          <a:latin typeface="標楷體" panose="03000509000000000000" pitchFamily="65" charset="-120"/>
                          <a:ea typeface="標楷體" panose="03000509000000000000" pitchFamily="65" charset="-120"/>
                        </a:rPr>
                        <a:t>(</a:t>
                      </a:r>
                      <a:r>
                        <a:rPr lang="zh-TW" altLang="en-US" sz="2000" dirty="0">
                          <a:latin typeface="標楷體" panose="03000509000000000000" pitchFamily="65" charset="-120"/>
                          <a:ea typeface="標楷體" panose="03000509000000000000" pitchFamily="65" charset="-120"/>
                        </a:rPr>
                        <a:t>與專責人員不得為同一人</a:t>
                      </a:r>
                      <a:r>
                        <a:rPr lang="en-US" altLang="zh-TW" sz="2000" dirty="0">
                          <a:latin typeface="標楷體" panose="03000509000000000000" pitchFamily="65" charset="-120"/>
                          <a:ea typeface="標楷體" panose="03000509000000000000" pitchFamily="65" charset="-120"/>
                        </a:rPr>
                        <a:t>)</a:t>
                      </a:r>
                      <a:endParaRPr lang="zh-TW" altLang="en-US" sz="2000" dirty="0">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786897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z="3600" dirty="0">
                <a:solidFill>
                  <a:srgbClr val="0000FF"/>
                </a:solidFill>
                <a:latin typeface="標楷體" panose="03000509000000000000" pitchFamily="65" charset="-120"/>
                <a:ea typeface="標楷體" panose="03000509000000000000" pitchFamily="65" charset="-120"/>
              </a:rPr>
              <a:t>安全維護計畫應載明事項</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§4</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zh-TW" altLang="en-US" sz="3600" dirty="0">
              <a:solidFill>
                <a:srgbClr val="0000FF"/>
              </a:solidFill>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fld id="{E3FFDE1D-EA48-414B-8A6D-FF2482F33E7F}" type="slidenum">
              <a:rPr lang="zh-TW" altLang="en-US" smtClean="0">
                <a:solidFill>
                  <a:prstClr val="black">
                    <a:tint val="75000"/>
                  </a:prstClr>
                </a:solidFill>
              </a:rPr>
              <a:pPr/>
              <a:t>5</a:t>
            </a:fld>
            <a:endParaRPr lang="zh-TW" altLang="en-US">
              <a:solidFill>
                <a:prstClr val="black">
                  <a:tint val="75000"/>
                </a:prstClr>
              </a:solidFill>
            </a:endParaRPr>
          </a:p>
        </p:txBody>
      </p:sp>
      <p:graphicFrame>
        <p:nvGraphicFramePr>
          <p:cNvPr id="5" name="表格 4"/>
          <p:cNvGraphicFramePr>
            <a:graphicFrameLocks noGrp="1"/>
          </p:cNvGraphicFramePr>
          <p:nvPr>
            <p:extLst>
              <p:ext uri="{D42A27DB-BD31-4B8C-83A1-F6EECF244321}">
                <p14:modId xmlns:p14="http://schemas.microsoft.com/office/powerpoint/2010/main" val="2827640038"/>
              </p:ext>
            </p:extLst>
          </p:nvPr>
        </p:nvGraphicFramePr>
        <p:xfrm>
          <a:off x="1043608" y="1632803"/>
          <a:ext cx="6840760" cy="5096160"/>
        </p:xfrm>
        <a:graphic>
          <a:graphicData uri="http://schemas.openxmlformats.org/drawingml/2006/table">
            <a:tbl>
              <a:tblPr firstRow="1" bandRow="1">
                <a:tableStyleId>{7DF18680-E054-41AD-8BC1-D1AEF772440D}</a:tableStyleId>
              </a:tblPr>
              <a:tblGrid>
                <a:gridCol w="5584294">
                  <a:extLst>
                    <a:ext uri="{9D8B030D-6E8A-4147-A177-3AD203B41FA5}">
                      <a16:colId xmlns:a16="http://schemas.microsoft.com/office/drawing/2014/main" val="20000"/>
                    </a:ext>
                  </a:extLst>
                </a:gridCol>
                <a:gridCol w="1256466">
                  <a:extLst>
                    <a:ext uri="{9D8B030D-6E8A-4147-A177-3AD203B41FA5}">
                      <a16:colId xmlns:a16="http://schemas.microsoft.com/office/drawing/2014/main" val="836359880"/>
                    </a:ext>
                  </a:extLst>
                </a:gridCol>
              </a:tblGrid>
              <a:tr h="495120">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zh-TW" altLang="en-US" dirty="0">
                          <a:solidFill>
                            <a:schemeClr val="bg1"/>
                          </a:solidFill>
                          <a:latin typeface="標楷體" panose="03000509000000000000" pitchFamily="65" charset="-120"/>
                          <a:ea typeface="標楷體" panose="03000509000000000000" pitchFamily="65" charset="-120"/>
                        </a:rPr>
                        <a:t>應載明事項</a:t>
                      </a:r>
                      <a:endParaRPr lang="zh-TW" altLang="en-US" b="1" dirty="0">
                        <a:solidFill>
                          <a:schemeClr val="bg1"/>
                        </a:solidFill>
                        <a:latin typeface="標楷體" panose="03000509000000000000" pitchFamily="65" charset="-120"/>
                        <a:ea typeface="標楷體" panose="03000509000000000000" pitchFamily="65" charset="-120"/>
                      </a:endParaRP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zh-TW" altLang="en-US" b="1" dirty="0">
                          <a:solidFill>
                            <a:schemeClr val="bg1"/>
                          </a:solidFill>
                          <a:latin typeface="標楷體" panose="03000509000000000000" pitchFamily="65" charset="-120"/>
                          <a:ea typeface="標楷體" panose="03000509000000000000" pitchFamily="65" charset="-120"/>
                        </a:rPr>
                        <a:t>備註</a:t>
                      </a:r>
                      <a:br>
                        <a:rPr lang="en-TT" altLang="zh-TW" b="1" dirty="0">
                          <a:solidFill>
                            <a:schemeClr val="bg1"/>
                          </a:solidFill>
                          <a:latin typeface="標楷體" panose="03000509000000000000" pitchFamily="65" charset="-120"/>
                          <a:ea typeface="標楷體" panose="03000509000000000000" pitchFamily="65" charset="-120"/>
                        </a:rPr>
                      </a:br>
                      <a:r>
                        <a:rPr lang="en-US" altLang="zh-TW" b="1" dirty="0">
                          <a:solidFill>
                            <a:schemeClr val="bg1"/>
                          </a:solidFill>
                          <a:latin typeface="標楷體" panose="03000509000000000000" pitchFamily="65" charset="-120"/>
                          <a:ea typeface="標楷體" panose="03000509000000000000" pitchFamily="65" charset="-120"/>
                        </a:rPr>
                        <a:t>(</a:t>
                      </a:r>
                      <a:r>
                        <a:rPr lang="zh-TW" altLang="en-US" b="1" dirty="0">
                          <a:solidFill>
                            <a:schemeClr val="bg1"/>
                          </a:solidFill>
                          <a:latin typeface="標楷體" panose="03000509000000000000" pitchFamily="65" charset="-120"/>
                          <a:ea typeface="標楷體" panose="03000509000000000000" pitchFamily="65" charset="-120"/>
                        </a:rPr>
                        <a:t>對應條文</a:t>
                      </a:r>
                      <a:r>
                        <a:rPr lang="en-US" altLang="zh-TW" b="1" dirty="0">
                          <a:solidFill>
                            <a:schemeClr val="bg1"/>
                          </a:solidFill>
                          <a:latin typeface="標楷體" panose="03000509000000000000" pitchFamily="65" charset="-120"/>
                          <a:ea typeface="標楷體" panose="03000509000000000000" pitchFamily="65" charset="-120"/>
                        </a:rPr>
                        <a:t>)</a:t>
                      </a:r>
                      <a:endParaRPr lang="zh-TW" altLang="en-US" b="1" dirty="0">
                        <a:solidFill>
                          <a:schemeClr val="bg1"/>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1985292849"/>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標楷體" panose="03000509000000000000" pitchFamily="65" charset="-120"/>
                          <a:ea typeface="標楷體" panose="03000509000000000000" pitchFamily="65" charset="-120"/>
                        </a:rPr>
                        <a:t>(1)</a:t>
                      </a:r>
                      <a:r>
                        <a:rPr lang="zh-TW" altLang="en-US" b="1" dirty="0">
                          <a:solidFill>
                            <a:schemeClr val="tx1"/>
                          </a:solidFill>
                          <a:latin typeface="標楷體" panose="03000509000000000000" pitchFamily="65" charset="-120"/>
                          <a:ea typeface="標楷體" panose="03000509000000000000" pitchFamily="65" charset="-120"/>
                        </a:rPr>
                        <a:t> 個人資料蒐集、處理及利用之內部管理程序。</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§8</a:t>
                      </a:r>
                      <a:endParaRPr lang="zh-TW" altLang="en-US"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324720502"/>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標楷體" panose="03000509000000000000" pitchFamily="65" charset="-120"/>
                          <a:ea typeface="標楷體" panose="03000509000000000000" pitchFamily="65" charset="-120"/>
                        </a:rPr>
                        <a:t>(2)</a:t>
                      </a:r>
                      <a:r>
                        <a:rPr lang="zh-TW" altLang="en-US" b="1" dirty="0">
                          <a:solidFill>
                            <a:schemeClr val="tx1"/>
                          </a:solidFill>
                          <a:latin typeface="標楷體" panose="03000509000000000000" pitchFamily="65" charset="-120"/>
                          <a:ea typeface="標楷體" panose="03000509000000000000" pitchFamily="65" charset="-120"/>
                        </a:rPr>
                        <a:t> 個人資料之範圍及項目。</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§8</a:t>
                      </a:r>
                      <a:endParaRPr lang="zh-TW" altLang="en-US"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51227443"/>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標楷體" panose="03000509000000000000" pitchFamily="65" charset="-120"/>
                          <a:ea typeface="標楷體" panose="03000509000000000000" pitchFamily="65" charset="-120"/>
                        </a:rPr>
                        <a:t>(3)</a:t>
                      </a:r>
                      <a:r>
                        <a:rPr lang="zh-TW" altLang="en-US" b="1" dirty="0">
                          <a:solidFill>
                            <a:schemeClr val="tx1"/>
                          </a:solidFill>
                          <a:latin typeface="標楷體" panose="03000509000000000000" pitchFamily="65" charset="-120"/>
                          <a:ea typeface="標楷體" panose="03000509000000000000" pitchFamily="65" charset="-120"/>
                        </a:rPr>
                        <a:t> 資料安全管理及人員管理。</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§9</a:t>
                      </a:r>
                      <a:endParaRPr lang="zh-TW" altLang="en-US"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765701261"/>
                  </a:ext>
                </a:extLst>
              </a:tr>
              <a:tr h="495120">
                <a:tc>
                  <a:txBody>
                    <a:bodyPr/>
                    <a:lstStyle/>
                    <a:p>
                      <a:r>
                        <a:rPr lang="en-US" altLang="zh-TW" b="1" dirty="0">
                          <a:solidFill>
                            <a:schemeClr val="tx1"/>
                          </a:solidFill>
                          <a:latin typeface="標楷體" panose="03000509000000000000" pitchFamily="65" charset="-120"/>
                          <a:ea typeface="標楷體" panose="03000509000000000000" pitchFamily="65" charset="-120"/>
                        </a:rPr>
                        <a:t>(4)</a:t>
                      </a:r>
                      <a:r>
                        <a:rPr lang="zh-TW" altLang="en-US" b="1" dirty="0">
                          <a:solidFill>
                            <a:schemeClr val="tx1"/>
                          </a:solidFill>
                          <a:latin typeface="標楷體" panose="03000509000000000000" pitchFamily="65" charset="-120"/>
                          <a:ea typeface="標楷體" panose="03000509000000000000" pitchFamily="65" charset="-120"/>
                        </a:rPr>
                        <a:t> 事故之預防、通報及應變機制。</a:t>
                      </a:r>
                    </a:p>
                  </a:txBody>
                  <a:tcPr anchor="ctr"/>
                </a:tc>
                <a:tc>
                  <a:txBody>
                    <a:bodyPr/>
                    <a:lstStyle/>
                    <a:p>
                      <a:pPr algn="ctr"/>
                      <a:r>
                        <a:rPr lang="en-US" altLang="zh-TW" b="1" dirty="0">
                          <a:solidFill>
                            <a:schemeClr val="tx1"/>
                          </a:solidFill>
                          <a:latin typeface="微軟正黑體" panose="020B0604030504040204" pitchFamily="34" charset="-120"/>
                          <a:ea typeface="微軟正黑體" panose="020B0604030504040204" pitchFamily="34" charset="-120"/>
                        </a:rPr>
                        <a:t>§10</a:t>
                      </a:r>
                      <a:endParaRPr lang="zh-TW" altLang="en-US"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992104743"/>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(5)</a:t>
                      </a:r>
                      <a:r>
                        <a:rPr lang="zh-TW" altLang="en-US" sz="1800" b="1" dirty="0">
                          <a:solidFill>
                            <a:schemeClr val="tx1"/>
                          </a:solidFill>
                          <a:latin typeface="標楷體" panose="03000509000000000000" pitchFamily="65" charset="-120"/>
                          <a:ea typeface="標楷體" panose="03000509000000000000" pitchFamily="65" charset="-120"/>
                        </a:rPr>
                        <a:t> 設備安全管理。</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§11</a:t>
                      </a:r>
                      <a:endParaRPr lang="zh-TW" altLang="en-US" sz="1800"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225319522"/>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(6)</a:t>
                      </a:r>
                      <a:r>
                        <a:rPr lang="zh-TW" altLang="en-US" sz="1800" b="1" dirty="0">
                          <a:solidFill>
                            <a:schemeClr val="tx1"/>
                          </a:solidFill>
                          <a:latin typeface="標楷體" panose="03000509000000000000" pitchFamily="65" charset="-120"/>
                          <a:ea typeface="標楷體" panose="03000509000000000000" pitchFamily="65" charset="-120"/>
                        </a:rPr>
                        <a:t> 資料安全稽核機制。</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§12</a:t>
                      </a:r>
                      <a:endParaRPr lang="zh-TW" altLang="en-US" sz="1800"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691353552"/>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(7)</a:t>
                      </a:r>
                      <a:r>
                        <a:rPr lang="zh-TW" altLang="en-US" sz="1800" b="1" dirty="0">
                          <a:solidFill>
                            <a:schemeClr val="tx1"/>
                          </a:solidFill>
                          <a:latin typeface="標楷體" panose="03000509000000000000" pitchFamily="65" charset="-120"/>
                          <a:ea typeface="標楷體" panose="03000509000000000000" pitchFamily="65" charset="-120"/>
                        </a:rPr>
                        <a:t> 使用紀錄、軌跡資料及證據保存。</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§13</a:t>
                      </a:r>
                      <a:endParaRPr lang="zh-TW" altLang="en-US" sz="1800"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679920561"/>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(8)</a:t>
                      </a:r>
                      <a:r>
                        <a:rPr lang="zh-TW" altLang="en-US" sz="1800" b="1" dirty="0">
                          <a:solidFill>
                            <a:schemeClr val="tx1"/>
                          </a:solidFill>
                          <a:latin typeface="標楷體" panose="03000509000000000000" pitchFamily="65" charset="-120"/>
                          <a:ea typeface="標楷體" panose="03000509000000000000" pitchFamily="65" charset="-120"/>
                        </a:rPr>
                        <a:t> 業務終止後個人資料處理方法。</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§14</a:t>
                      </a:r>
                      <a:endParaRPr lang="zh-TW" altLang="en-US" sz="1800"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47140860"/>
                  </a:ext>
                </a:extLst>
              </a:tr>
              <a:tr h="495120">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1800" b="1" dirty="0">
                          <a:solidFill>
                            <a:schemeClr val="tx1"/>
                          </a:solidFill>
                          <a:latin typeface="標楷體" panose="03000509000000000000" pitchFamily="65" charset="-120"/>
                          <a:ea typeface="標楷體" panose="03000509000000000000" pitchFamily="65" charset="-120"/>
                        </a:rPr>
                        <a:t>(9)</a:t>
                      </a:r>
                      <a:r>
                        <a:rPr lang="zh-TW" altLang="en-US" sz="1800" b="1" dirty="0">
                          <a:solidFill>
                            <a:schemeClr val="tx1"/>
                          </a:solidFill>
                          <a:latin typeface="標楷體" panose="03000509000000000000" pitchFamily="65" charset="-120"/>
                          <a:ea typeface="標楷體" panose="03000509000000000000" pitchFamily="65" charset="-120"/>
                        </a:rPr>
                        <a:t> 個人資料安全維護之整體持續改善方案。</a:t>
                      </a:r>
                    </a:p>
                  </a:txBody>
                  <a:tcPr anchor="ctr"/>
                </a:tc>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en-US" altLang="zh-TW" b="1" dirty="0">
                          <a:solidFill>
                            <a:schemeClr val="tx1"/>
                          </a:solidFill>
                          <a:latin typeface="微軟正黑體" panose="020B0604030504040204" pitchFamily="34" charset="-120"/>
                          <a:ea typeface="微軟正黑體" panose="020B0604030504040204" pitchFamily="34" charset="-120"/>
                        </a:rPr>
                        <a:t>§15</a:t>
                      </a:r>
                      <a:endParaRPr lang="zh-TW" altLang="en-US" sz="1800" b="1" dirty="0">
                        <a:solidFill>
                          <a:schemeClr val="tx1"/>
                        </a:solidFill>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3453339522"/>
                  </a:ext>
                </a:extLst>
              </a:tr>
            </a:tbl>
          </a:graphicData>
        </a:graphic>
      </p:graphicFrame>
    </p:spTree>
    <p:extLst>
      <p:ext uri="{BB962C8B-B14F-4D97-AF65-F5344CB8AC3E}">
        <p14:creationId xmlns:p14="http://schemas.microsoft.com/office/powerpoint/2010/main" val="820270343"/>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2201" y="-36576"/>
            <a:ext cx="9161276" cy="1143000"/>
          </a:xfrm>
        </p:spPr>
        <p:txBody>
          <a:bodyPr/>
          <a:lstStyle/>
          <a:p>
            <a:r>
              <a:rPr lang="zh-TW" altLang="en-US" sz="3600" dirty="0">
                <a:latin typeface="標楷體" panose="03000509000000000000" pitchFamily="65" charset="-120"/>
                <a:ea typeface="標楷體" panose="03000509000000000000" pitchFamily="65" charset="-120"/>
              </a:rPr>
              <a:t>許可床數逾二百床機構應採取之措施</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§5</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zh-TW" altLang="en-US" sz="3600" dirty="0">
              <a:solidFill>
                <a:srgbClr val="0000FF"/>
              </a:solidFill>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fld id="{E3FFDE1D-EA48-414B-8A6D-FF2482F33E7F}" type="slidenum">
              <a:rPr lang="zh-TW" altLang="en-US" smtClean="0">
                <a:solidFill>
                  <a:prstClr val="black">
                    <a:tint val="75000"/>
                  </a:prstClr>
                </a:solidFill>
              </a:rPr>
              <a:pPr/>
              <a:t>6</a:t>
            </a:fld>
            <a:endParaRPr lang="zh-TW" altLang="en-US">
              <a:solidFill>
                <a:prstClr val="black">
                  <a:tint val="75000"/>
                </a:prstClr>
              </a:solidFill>
            </a:endParaRPr>
          </a:p>
        </p:txBody>
      </p:sp>
      <p:graphicFrame>
        <p:nvGraphicFramePr>
          <p:cNvPr id="5" name="表格 4"/>
          <p:cNvGraphicFramePr>
            <a:graphicFrameLocks noGrp="1"/>
          </p:cNvGraphicFramePr>
          <p:nvPr>
            <p:extLst>
              <p:ext uri="{D42A27DB-BD31-4B8C-83A1-F6EECF244321}">
                <p14:modId xmlns:p14="http://schemas.microsoft.com/office/powerpoint/2010/main" val="1074347776"/>
              </p:ext>
            </p:extLst>
          </p:nvPr>
        </p:nvGraphicFramePr>
        <p:xfrm>
          <a:off x="640005" y="1797427"/>
          <a:ext cx="7776864" cy="4729704"/>
        </p:xfrm>
        <a:graphic>
          <a:graphicData uri="http://schemas.openxmlformats.org/drawingml/2006/table">
            <a:tbl>
              <a:tblPr firstRow="1" bandRow="1">
                <a:tableStyleId>{7DF18680-E054-41AD-8BC1-D1AEF772440D}</a:tableStyleId>
              </a:tblPr>
              <a:tblGrid>
                <a:gridCol w="7776864">
                  <a:extLst>
                    <a:ext uri="{9D8B030D-6E8A-4147-A177-3AD203B41FA5}">
                      <a16:colId xmlns:a16="http://schemas.microsoft.com/office/drawing/2014/main" val="20000"/>
                    </a:ext>
                  </a:extLst>
                </a:gridCol>
              </a:tblGrid>
              <a:tr h="591213">
                <a:tc>
                  <a:txBody>
                    <a:bodyPr/>
                    <a:lstStyle/>
                    <a:p>
                      <a:pPr marL="0" marR="0" indent="0" algn="ctr" defTabSz="914377" rtl="0" eaLnBrk="1" fontAlgn="auto" latinLnBrk="0" hangingPunct="1">
                        <a:lnSpc>
                          <a:spcPct val="100000"/>
                        </a:lnSpc>
                        <a:spcBef>
                          <a:spcPts val="0"/>
                        </a:spcBef>
                        <a:spcAft>
                          <a:spcPts val="0"/>
                        </a:spcAft>
                        <a:buClrTx/>
                        <a:buSzTx/>
                        <a:buFontTx/>
                        <a:buNone/>
                        <a:tabLst/>
                        <a:defRPr/>
                      </a:pPr>
                      <a:r>
                        <a:rPr lang="zh-TW" altLang="en-US" sz="2000" dirty="0">
                          <a:solidFill>
                            <a:schemeClr val="bg1"/>
                          </a:solidFill>
                          <a:latin typeface="標楷體" panose="03000509000000000000" pitchFamily="65" charset="-120"/>
                          <a:ea typeface="標楷體" panose="03000509000000000000" pitchFamily="65" charset="-120"/>
                        </a:rPr>
                        <a:t>應採取措施</a:t>
                      </a:r>
                      <a:endParaRPr lang="zh-TW" altLang="en-US" sz="2000" b="1" dirty="0">
                        <a:solidFill>
                          <a:schemeClr val="bg1"/>
                        </a:solidFill>
                        <a:latin typeface="標楷體" panose="03000509000000000000" pitchFamily="65" charset="-120"/>
                        <a:ea typeface="標楷體" panose="03000509000000000000" pitchFamily="65" charset="-120"/>
                      </a:endParaRPr>
                    </a:p>
                  </a:txBody>
                  <a:tcPr anchor="ctr"/>
                </a:tc>
                <a:extLst>
                  <a:ext uri="{0D108BD9-81ED-4DB2-BD59-A6C34878D82A}">
                    <a16:rowId xmlns:a16="http://schemas.microsoft.com/office/drawing/2014/main" val="1985292849"/>
                  </a:ext>
                </a:extLst>
              </a:tr>
              <a:tr h="591213">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2000" b="1" dirty="0">
                          <a:solidFill>
                            <a:schemeClr val="tx1"/>
                          </a:solidFill>
                          <a:latin typeface="標楷體" panose="03000509000000000000" pitchFamily="65" charset="-120"/>
                          <a:ea typeface="標楷體" panose="03000509000000000000" pitchFamily="65" charset="-120"/>
                        </a:rPr>
                        <a:t>(1)</a:t>
                      </a:r>
                      <a:r>
                        <a:rPr lang="zh-TW" altLang="en-US" sz="2000" b="1" dirty="0">
                          <a:solidFill>
                            <a:schemeClr val="tx1"/>
                          </a:solidFill>
                          <a:latin typeface="標楷體" panose="03000509000000000000" pitchFamily="65" charset="-120"/>
                          <a:ea typeface="標楷體" panose="03000509000000000000" pitchFamily="65" charset="-120"/>
                        </a:rPr>
                        <a:t> 使用者身分確認及保護機制。</a:t>
                      </a:r>
                    </a:p>
                  </a:txBody>
                  <a:tcPr anchor="ctr"/>
                </a:tc>
                <a:extLst>
                  <a:ext uri="{0D108BD9-81ED-4DB2-BD59-A6C34878D82A}">
                    <a16:rowId xmlns:a16="http://schemas.microsoft.com/office/drawing/2014/main" val="3324720502"/>
                  </a:ext>
                </a:extLst>
              </a:tr>
              <a:tr h="591213">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2000" b="1" dirty="0">
                          <a:solidFill>
                            <a:schemeClr val="tx1"/>
                          </a:solidFill>
                          <a:latin typeface="標楷體" panose="03000509000000000000" pitchFamily="65" charset="-120"/>
                          <a:ea typeface="標楷體" panose="03000509000000000000" pitchFamily="65" charset="-120"/>
                        </a:rPr>
                        <a:t>(2)</a:t>
                      </a:r>
                      <a:r>
                        <a:rPr lang="zh-TW" altLang="en-US" sz="2000" b="1" dirty="0">
                          <a:solidFill>
                            <a:schemeClr val="tx1"/>
                          </a:solidFill>
                          <a:latin typeface="標楷體" panose="03000509000000000000" pitchFamily="65" charset="-120"/>
                          <a:ea typeface="標楷體" panose="03000509000000000000" pitchFamily="65" charset="-120"/>
                        </a:rPr>
                        <a:t> 個人資料顯示之隱碼機制。</a:t>
                      </a:r>
                    </a:p>
                  </a:txBody>
                  <a:tcPr anchor="ctr"/>
                </a:tc>
                <a:extLst>
                  <a:ext uri="{0D108BD9-81ED-4DB2-BD59-A6C34878D82A}">
                    <a16:rowId xmlns:a16="http://schemas.microsoft.com/office/drawing/2014/main" val="451227443"/>
                  </a:ext>
                </a:extLst>
              </a:tr>
              <a:tr h="591213">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2000" b="1" dirty="0">
                          <a:solidFill>
                            <a:schemeClr val="tx1"/>
                          </a:solidFill>
                          <a:latin typeface="標楷體" panose="03000509000000000000" pitchFamily="65" charset="-120"/>
                          <a:ea typeface="標楷體" panose="03000509000000000000" pitchFamily="65" charset="-120"/>
                        </a:rPr>
                        <a:t>(3)</a:t>
                      </a:r>
                      <a:r>
                        <a:rPr lang="zh-TW" altLang="en-US" sz="2000" b="1" dirty="0">
                          <a:solidFill>
                            <a:schemeClr val="tx1"/>
                          </a:solidFill>
                          <a:latin typeface="標楷體" panose="03000509000000000000" pitchFamily="65" charset="-120"/>
                          <a:ea typeface="標楷體" panose="03000509000000000000" pitchFamily="65" charset="-120"/>
                        </a:rPr>
                        <a:t> 網際網路傳輸之安全加密機制。</a:t>
                      </a:r>
                    </a:p>
                  </a:txBody>
                  <a:tcPr anchor="ctr"/>
                </a:tc>
                <a:extLst>
                  <a:ext uri="{0D108BD9-81ED-4DB2-BD59-A6C34878D82A}">
                    <a16:rowId xmlns:a16="http://schemas.microsoft.com/office/drawing/2014/main" val="2765701261"/>
                  </a:ext>
                </a:extLst>
              </a:tr>
              <a:tr h="591213">
                <a:tc>
                  <a:txBody>
                    <a:bodyPr/>
                    <a:lstStyle/>
                    <a:p>
                      <a:r>
                        <a:rPr lang="en-US" altLang="zh-TW" sz="2000" b="1" dirty="0">
                          <a:solidFill>
                            <a:schemeClr val="tx1"/>
                          </a:solidFill>
                          <a:latin typeface="標楷體" panose="03000509000000000000" pitchFamily="65" charset="-120"/>
                          <a:ea typeface="標楷體" panose="03000509000000000000" pitchFamily="65" charset="-120"/>
                        </a:rPr>
                        <a:t>(4)</a:t>
                      </a:r>
                      <a:r>
                        <a:rPr lang="zh-TW" altLang="en-US" sz="2000" b="1" dirty="0">
                          <a:solidFill>
                            <a:schemeClr val="tx1"/>
                          </a:solidFill>
                          <a:latin typeface="標楷體" panose="03000509000000000000" pitchFamily="65" charset="-120"/>
                          <a:ea typeface="標楷體" panose="03000509000000000000" pitchFamily="65" charset="-120"/>
                        </a:rPr>
                        <a:t> 應用系統於開發、上線、維護及其他階段軟體驗證與確認程序。</a:t>
                      </a:r>
                    </a:p>
                  </a:txBody>
                  <a:tcPr anchor="ctr"/>
                </a:tc>
                <a:extLst>
                  <a:ext uri="{0D108BD9-81ED-4DB2-BD59-A6C34878D82A}">
                    <a16:rowId xmlns:a16="http://schemas.microsoft.com/office/drawing/2014/main" val="992104743"/>
                  </a:ext>
                </a:extLst>
              </a:tr>
              <a:tr h="591213">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2000" b="1" dirty="0">
                          <a:solidFill>
                            <a:schemeClr val="tx1"/>
                          </a:solidFill>
                          <a:latin typeface="標楷體" panose="03000509000000000000" pitchFamily="65" charset="-120"/>
                          <a:ea typeface="標楷體" panose="03000509000000000000" pitchFamily="65" charset="-120"/>
                        </a:rPr>
                        <a:t>(5)</a:t>
                      </a:r>
                      <a:r>
                        <a:rPr lang="zh-TW" altLang="en-US" sz="2000" b="1" dirty="0">
                          <a:solidFill>
                            <a:schemeClr val="tx1"/>
                          </a:solidFill>
                          <a:latin typeface="標楷體" panose="03000509000000000000" pitchFamily="65" charset="-120"/>
                          <a:ea typeface="標楷體" panose="03000509000000000000" pitchFamily="65" charset="-120"/>
                        </a:rPr>
                        <a:t> 個人資料檔案及資料庫存取控制與保護監控措施。</a:t>
                      </a:r>
                    </a:p>
                  </a:txBody>
                  <a:tcPr anchor="ctr"/>
                </a:tc>
                <a:extLst>
                  <a:ext uri="{0D108BD9-81ED-4DB2-BD59-A6C34878D82A}">
                    <a16:rowId xmlns:a16="http://schemas.microsoft.com/office/drawing/2014/main" val="2225319522"/>
                  </a:ext>
                </a:extLst>
              </a:tr>
              <a:tr h="591213">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2000" b="1" dirty="0">
                          <a:solidFill>
                            <a:schemeClr val="tx1"/>
                          </a:solidFill>
                          <a:latin typeface="標楷體" panose="03000509000000000000" pitchFamily="65" charset="-120"/>
                          <a:ea typeface="標楷體" panose="03000509000000000000" pitchFamily="65" charset="-120"/>
                        </a:rPr>
                        <a:t>(6)</a:t>
                      </a:r>
                      <a:r>
                        <a:rPr lang="zh-TW" altLang="en-US" sz="2000" b="1" dirty="0">
                          <a:solidFill>
                            <a:schemeClr val="tx1"/>
                          </a:solidFill>
                          <a:latin typeface="標楷體" panose="03000509000000000000" pitchFamily="65" charset="-120"/>
                          <a:ea typeface="標楷體" panose="03000509000000000000" pitchFamily="65" charset="-120"/>
                        </a:rPr>
                        <a:t> 防止外部網路入侵對策。</a:t>
                      </a:r>
                    </a:p>
                  </a:txBody>
                  <a:tcPr anchor="ctr"/>
                </a:tc>
                <a:extLst>
                  <a:ext uri="{0D108BD9-81ED-4DB2-BD59-A6C34878D82A}">
                    <a16:rowId xmlns:a16="http://schemas.microsoft.com/office/drawing/2014/main" val="2691353552"/>
                  </a:ext>
                </a:extLst>
              </a:tr>
              <a:tr h="591213">
                <a:tc>
                  <a:txBody>
                    <a:bodyPr/>
                    <a:lstStyle/>
                    <a:p>
                      <a:pPr marL="0" marR="0" indent="0" algn="l" defTabSz="914377" rtl="0" eaLnBrk="1" fontAlgn="auto" latinLnBrk="0" hangingPunct="1">
                        <a:lnSpc>
                          <a:spcPct val="100000"/>
                        </a:lnSpc>
                        <a:spcBef>
                          <a:spcPts val="0"/>
                        </a:spcBef>
                        <a:spcAft>
                          <a:spcPts val="0"/>
                        </a:spcAft>
                        <a:buClrTx/>
                        <a:buSzTx/>
                        <a:buFontTx/>
                        <a:buNone/>
                        <a:tabLst/>
                        <a:defRPr/>
                      </a:pPr>
                      <a:r>
                        <a:rPr lang="en-US" altLang="zh-TW" sz="2000" b="1" dirty="0">
                          <a:solidFill>
                            <a:schemeClr val="tx1"/>
                          </a:solidFill>
                          <a:latin typeface="標楷體" panose="03000509000000000000" pitchFamily="65" charset="-120"/>
                          <a:ea typeface="標楷體" panose="03000509000000000000" pitchFamily="65" charset="-120"/>
                        </a:rPr>
                        <a:t>(7)</a:t>
                      </a:r>
                      <a:r>
                        <a:rPr lang="zh-TW" altLang="en-US" sz="2000" b="1" dirty="0">
                          <a:solidFill>
                            <a:schemeClr val="tx1"/>
                          </a:solidFill>
                          <a:latin typeface="標楷體" panose="03000509000000000000" pitchFamily="65" charset="-120"/>
                          <a:ea typeface="標楷體" panose="03000509000000000000" pitchFamily="65" charset="-120"/>
                        </a:rPr>
                        <a:t> 非法或異常使用行為之監控</a:t>
                      </a:r>
                      <a:r>
                        <a:rPr lang="zh-TW" altLang="en-US" sz="2000" b="1" u="sng" dirty="0">
                          <a:solidFill>
                            <a:schemeClr val="tx1"/>
                          </a:solidFill>
                          <a:latin typeface="標楷體" panose="03000509000000000000" pitchFamily="65" charset="-120"/>
                          <a:ea typeface="標楷體" panose="03000509000000000000" pitchFamily="65" charset="-120"/>
                        </a:rPr>
                        <a:t>及</a:t>
                      </a:r>
                      <a:r>
                        <a:rPr lang="zh-TW" altLang="en-US" sz="2000" b="1" dirty="0">
                          <a:solidFill>
                            <a:schemeClr val="tx1"/>
                          </a:solidFill>
                          <a:latin typeface="標楷體" panose="03000509000000000000" pitchFamily="65" charset="-120"/>
                          <a:ea typeface="標楷體" panose="03000509000000000000" pitchFamily="65" charset="-120"/>
                        </a:rPr>
                        <a:t>因應機制。</a:t>
                      </a:r>
                    </a:p>
                  </a:txBody>
                  <a:tcPr anchor="ctr"/>
                </a:tc>
                <a:extLst>
                  <a:ext uri="{0D108BD9-81ED-4DB2-BD59-A6C34878D82A}">
                    <a16:rowId xmlns:a16="http://schemas.microsoft.com/office/drawing/2014/main" val="679920561"/>
                  </a:ext>
                </a:extLst>
              </a:tr>
            </a:tbl>
          </a:graphicData>
        </a:graphic>
      </p:graphicFrame>
    </p:spTree>
    <p:extLst>
      <p:ext uri="{BB962C8B-B14F-4D97-AF65-F5344CB8AC3E}">
        <p14:creationId xmlns:p14="http://schemas.microsoft.com/office/powerpoint/2010/main" val="2489389536"/>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141294" y="63504"/>
            <a:ext cx="8861412" cy="1143000"/>
          </a:xfrm>
        </p:spPr>
        <p:txBody>
          <a:bodyPr/>
          <a:lstStyle/>
          <a:p>
            <a:r>
              <a:rPr lang="zh-TW" altLang="en-US" sz="3600" dirty="0">
                <a:solidFill>
                  <a:srgbClr val="0000FF"/>
                </a:solidFill>
                <a:latin typeface="標楷體" panose="03000509000000000000" pitchFamily="65" charset="-120"/>
                <a:ea typeface="標楷體" panose="03000509000000000000" pitchFamily="65" charset="-120"/>
              </a:rPr>
              <a:t>個人資料檔案之安全維護及管理</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a:t>
            </a:r>
            <a:r>
              <a:rPr lang="zh-TW" altLang="en-US" sz="3600" dirty="0">
                <a:latin typeface="微軟正黑體" panose="020B0604030504040204" pitchFamily="34" charset="-120"/>
                <a:ea typeface="微軟正黑體" panose="020B0604030504040204" pitchFamily="34" charset="-120"/>
              </a:rPr>
              <a:t>６</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457200" y="2429410"/>
            <a:ext cx="8229600" cy="2601443"/>
          </a:xfrm>
        </p:spPr>
        <p:txBody>
          <a:bodyPr/>
          <a:lstStyle/>
          <a:p>
            <a:pPr marL="0" indent="0">
              <a:buNone/>
            </a:pPr>
            <a:r>
              <a:rPr lang="en-TT" altLang="zh-TW" dirty="0"/>
              <a:t>	</a:t>
            </a:r>
            <a:r>
              <a:rPr lang="zh-TW" altLang="en-US" dirty="0"/>
              <a:t>長照機構應依其</a:t>
            </a:r>
            <a:r>
              <a:rPr lang="zh-TW" altLang="en-US" b="1" dirty="0">
                <a:solidFill>
                  <a:srgbClr val="FF0000"/>
                </a:solidFill>
              </a:rPr>
              <a:t>業務規模</a:t>
            </a:r>
            <a:r>
              <a:rPr lang="zh-TW" altLang="en-US" dirty="0"/>
              <a:t>及</a:t>
            </a:r>
            <a:r>
              <a:rPr lang="zh-TW" altLang="en-US" b="1" dirty="0">
                <a:solidFill>
                  <a:srgbClr val="FF0000"/>
                </a:solidFill>
              </a:rPr>
              <a:t>特性</a:t>
            </a:r>
            <a:r>
              <a:rPr lang="zh-TW" altLang="en-US" dirty="0"/>
              <a:t>，衡酌經營資源之合理分配，規劃、訂定、檢討、修正安全維護措施，落實個人資料檔案之安全維護及管理，防止個人資料被竊取、竄改、毀損、滅失或洩漏。</a:t>
            </a:r>
            <a:endParaRPr lang="en-TT" dirty="0"/>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7</a:t>
            </a:fld>
            <a:endParaRPr lang="en-US" altLang="zh-TW">
              <a:solidFill>
                <a:prstClr val="black">
                  <a:tint val="75000"/>
                </a:prstClr>
              </a:solidFill>
            </a:endParaRPr>
          </a:p>
        </p:txBody>
      </p:sp>
    </p:spTree>
    <p:extLst>
      <p:ext uri="{BB962C8B-B14F-4D97-AF65-F5344CB8AC3E}">
        <p14:creationId xmlns:p14="http://schemas.microsoft.com/office/powerpoint/2010/main" val="654369170"/>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141294" y="63504"/>
            <a:ext cx="8861412" cy="1143000"/>
          </a:xfrm>
        </p:spPr>
        <p:txBody>
          <a:bodyPr/>
          <a:lstStyle/>
          <a:p>
            <a:r>
              <a:rPr lang="zh-TW" altLang="en-US" sz="3600" dirty="0"/>
              <a:t>專責人員負責之相關任務</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a:t>
            </a:r>
            <a:r>
              <a:rPr lang="zh-TW" altLang="en-US" sz="3600" dirty="0">
                <a:latin typeface="微軟正黑體" panose="020B0604030504040204" pitchFamily="34" charset="-120"/>
                <a:ea typeface="微軟正黑體" panose="020B0604030504040204" pitchFamily="34" charset="-120"/>
              </a:rPr>
              <a:t>７</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457200" y="2429410"/>
            <a:ext cx="8229600" cy="2601443"/>
          </a:xfrm>
        </p:spPr>
        <p:txBody>
          <a:bodyPr/>
          <a:lstStyle/>
          <a:p>
            <a:pPr marL="0" indent="0">
              <a:buNone/>
            </a:pPr>
            <a:r>
              <a:rPr lang="en-TT" altLang="zh-TW" dirty="0"/>
              <a:t>	</a:t>
            </a:r>
            <a:r>
              <a:rPr lang="zh-TW" altLang="en-US" dirty="0"/>
              <a:t>專責人員應負責</a:t>
            </a:r>
            <a:r>
              <a:rPr lang="zh-TW" altLang="en-US" dirty="0">
                <a:solidFill>
                  <a:srgbClr val="FF0000"/>
                </a:solidFill>
              </a:rPr>
              <a:t>規劃、訂定、修正、執行</a:t>
            </a:r>
            <a:r>
              <a:rPr lang="zh-TW" altLang="en-US" dirty="0"/>
              <a:t>安全維護計畫，及</a:t>
            </a:r>
            <a:r>
              <a:rPr lang="zh-TW" altLang="en-US" dirty="0">
                <a:solidFill>
                  <a:srgbClr val="FF0000"/>
                </a:solidFill>
              </a:rPr>
              <a:t>業務終止後</a:t>
            </a:r>
            <a:r>
              <a:rPr lang="zh-TW" altLang="en-US" dirty="0"/>
              <a:t>個人資料處理方法與其他相關事項，並定期向長照機構提出報告。</a:t>
            </a:r>
            <a:endParaRPr lang="en-TT" dirty="0"/>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8</a:t>
            </a:fld>
            <a:endParaRPr lang="en-US" altLang="zh-TW">
              <a:solidFill>
                <a:prstClr val="black">
                  <a:tint val="75000"/>
                </a:prstClr>
              </a:solidFill>
            </a:endParaRPr>
          </a:p>
        </p:txBody>
      </p:sp>
    </p:spTree>
    <p:extLst>
      <p:ext uri="{BB962C8B-B14F-4D97-AF65-F5344CB8AC3E}">
        <p14:creationId xmlns:p14="http://schemas.microsoft.com/office/powerpoint/2010/main" val="2674836497"/>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689627" y="116632"/>
            <a:ext cx="7579949" cy="1143000"/>
          </a:xfrm>
        </p:spPr>
        <p:txBody>
          <a:bodyPr/>
          <a:lstStyle/>
          <a:p>
            <a:r>
              <a:rPr lang="zh-TW" altLang="en-US" sz="3600" dirty="0"/>
              <a:t>個人資料蒐集、處理及利用之內部管理程序、範圍及項目</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a:t>
            </a:r>
            <a:r>
              <a:rPr lang="zh-TW" altLang="en-US" sz="3600" dirty="0">
                <a:latin typeface="微軟正黑體" panose="020B0604030504040204" pitchFamily="34" charset="-120"/>
                <a:ea typeface="微軟正黑體" panose="020B0604030504040204" pitchFamily="34" charset="-120"/>
              </a:rPr>
              <a:t>８</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897006" y="1844824"/>
            <a:ext cx="7347402" cy="7920880"/>
          </a:xfrm>
        </p:spPr>
        <p:txBody>
          <a:bodyPr/>
          <a:lstStyle/>
          <a:p>
            <a:pPr marL="0" indent="0">
              <a:buNone/>
            </a:pPr>
            <a:r>
              <a:rPr lang="zh-TW" altLang="en-US" sz="2800" dirty="0"/>
              <a:t>　　定期檢視所保有之個人資料，發現有</a:t>
            </a:r>
            <a:r>
              <a:rPr lang="zh-TW" altLang="en-US" sz="2800" dirty="0">
                <a:solidFill>
                  <a:srgbClr val="FF0000"/>
                </a:solidFill>
              </a:rPr>
              <a:t>非屬特定目的範圍內之個人資料，或特定目的消失、期限屆至而無保存必要者</a:t>
            </a:r>
            <a:r>
              <a:rPr lang="zh-TW" altLang="en-US" sz="2800" dirty="0"/>
              <a:t>，應予刪除、銷毀、停止蒐集、處理、利用或為其他適當之處置。</a:t>
            </a:r>
            <a:endParaRPr lang="en-TT" altLang="zh-TW" sz="2800" dirty="0"/>
          </a:p>
          <a:p>
            <a:pPr marL="0" indent="0">
              <a:buNone/>
            </a:pPr>
            <a:r>
              <a:rPr lang="zh-TW" altLang="en-US" sz="2800" dirty="0"/>
              <a:t>　　個人資料之傳輸，應採取必要</a:t>
            </a:r>
            <a:r>
              <a:rPr lang="zh-TW" altLang="en-US" sz="2800" dirty="0">
                <a:solidFill>
                  <a:srgbClr val="FF0000"/>
                </a:solidFill>
              </a:rPr>
              <a:t>保護措施</a:t>
            </a:r>
            <a:r>
              <a:rPr lang="zh-TW" altLang="en-US" sz="2800" dirty="0"/>
              <a:t>，避免洩漏。</a:t>
            </a:r>
            <a:endParaRPr lang="en-TT" altLang="zh-TW" sz="2800" dirty="0"/>
          </a:p>
          <a:p>
            <a:pPr marL="0" indent="0">
              <a:buNone/>
            </a:pPr>
            <a:r>
              <a:rPr lang="zh-TW" altLang="en-US" sz="2800" dirty="0"/>
              <a:t>　　個人資料之蒐集，應區分個人資料屬</a:t>
            </a:r>
            <a:r>
              <a:rPr lang="zh-TW" altLang="en-US" sz="2800" dirty="0">
                <a:solidFill>
                  <a:srgbClr val="FF0000"/>
                </a:solidFill>
              </a:rPr>
              <a:t>直接蒐集</a:t>
            </a:r>
            <a:r>
              <a:rPr lang="zh-TW" altLang="en-US" sz="2800" dirty="0"/>
              <a:t>或</a:t>
            </a:r>
            <a:r>
              <a:rPr lang="zh-TW" altLang="en-US" sz="2800" dirty="0">
                <a:solidFill>
                  <a:srgbClr val="FF0000"/>
                </a:solidFill>
              </a:rPr>
              <a:t>間接蒐集</a:t>
            </a:r>
            <a:r>
              <a:rPr lang="zh-TW" altLang="en-US" sz="2800" dirty="0"/>
              <a:t>，分別訂定告知方式、內容及注意事項。</a:t>
            </a:r>
          </a:p>
          <a:p>
            <a:pPr marL="0" indent="0">
              <a:buNone/>
            </a:pPr>
            <a:endParaRPr lang="en-TT" dirty="0"/>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9</a:t>
            </a:fld>
            <a:endParaRPr lang="en-US" altLang="zh-TW">
              <a:solidFill>
                <a:prstClr val="black">
                  <a:tint val="75000"/>
                </a:prstClr>
              </a:solidFill>
            </a:endParaRPr>
          </a:p>
        </p:txBody>
      </p:sp>
    </p:spTree>
    <p:extLst>
      <p:ext uri="{BB962C8B-B14F-4D97-AF65-F5344CB8AC3E}">
        <p14:creationId xmlns:p14="http://schemas.microsoft.com/office/powerpoint/2010/main" val="1098168454"/>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43757" y="30144"/>
            <a:ext cx="8856983" cy="1143000"/>
          </a:xfrm>
        </p:spPr>
        <p:txBody>
          <a:bodyPr/>
          <a:lstStyle/>
          <a:p>
            <a:r>
              <a:rPr lang="zh-TW" altLang="en-US" sz="3600" dirty="0"/>
              <a:t>長照機構應對其所屬人員採取之措施</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a:t>
            </a:r>
            <a:r>
              <a:rPr lang="zh-TW" altLang="en-US" sz="3600" dirty="0">
                <a:latin typeface="微軟正黑體" panose="020B0604030504040204" pitchFamily="34" charset="-120"/>
                <a:ea typeface="微軟正黑體" panose="020B0604030504040204" pitchFamily="34" charset="-120"/>
              </a:rPr>
              <a:t>９</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520903" y="1767339"/>
            <a:ext cx="8102193" cy="4752528"/>
          </a:xfrm>
        </p:spPr>
        <p:txBody>
          <a:bodyPr/>
          <a:lstStyle/>
          <a:p>
            <a:pPr marL="0" indent="0">
              <a:buNone/>
            </a:pPr>
            <a:r>
              <a:rPr lang="zh-TW" altLang="en-US" sz="2800" dirty="0"/>
              <a:t>　　依據業務作業需要，建立管理機制，</a:t>
            </a:r>
            <a:r>
              <a:rPr lang="zh-TW" altLang="en-US" sz="2800" dirty="0">
                <a:solidFill>
                  <a:srgbClr val="FF0000"/>
                </a:solidFill>
              </a:rPr>
              <a:t>設定所屬人員不同之權限</a:t>
            </a:r>
            <a:r>
              <a:rPr lang="zh-TW" altLang="en-US" sz="2800" dirty="0"/>
              <a:t>，以控管其接觸個人資料之情形，並定期確認權限內容之必要性及適當性。</a:t>
            </a:r>
          </a:p>
          <a:p>
            <a:pPr marL="0" indent="0">
              <a:buNone/>
            </a:pPr>
            <a:r>
              <a:rPr lang="zh-TW" altLang="en-US" sz="2800" dirty="0"/>
              <a:t>　　檢視各相關業務之性質，規範個人資料蒐集、處理、利用及其他相關流程之負責人員。</a:t>
            </a:r>
          </a:p>
          <a:p>
            <a:pPr marL="0" indent="0">
              <a:buNone/>
            </a:pPr>
            <a:r>
              <a:rPr lang="zh-TW" altLang="en-US" sz="2800" dirty="0"/>
              <a:t>　　要求所屬人員</a:t>
            </a:r>
            <a:r>
              <a:rPr lang="zh-TW" altLang="en-US" sz="2800" dirty="0">
                <a:solidFill>
                  <a:srgbClr val="FF0000"/>
                </a:solidFill>
              </a:rPr>
              <a:t>妥善保管個人資料之儲存媒介物</a:t>
            </a:r>
            <a:r>
              <a:rPr lang="zh-TW" altLang="en-US" sz="2800" dirty="0"/>
              <a:t>，並依長服法第二十條規定，約定保管及保密義務。</a:t>
            </a:r>
          </a:p>
          <a:p>
            <a:pPr marL="0" indent="0">
              <a:buNone/>
            </a:pPr>
            <a:r>
              <a:rPr lang="zh-TW" altLang="en-US" sz="2800" dirty="0"/>
              <a:t>　　所屬人員離職時，取消其識別碼，並令其將執行業務所持有之紙本及儲存媒介物之個人資料辦理交接，</a:t>
            </a:r>
            <a:r>
              <a:rPr lang="zh-TW" altLang="en-US" sz="2800" dirty="0">
                <a:solidFill>
                  <a:srgbClr val="FF0000"/>
                </a:solidFill>
              </a:rPr>
              <a:t>不得攜離使用</a:t>
            </a:r>
            <a:r>
              <a:rPr lang="zh-TW" altLang="en-US" sz="2800" dirty="0"/>
              <a:t>，及</a:t>
            </a:r>
            <a:r>
              <a:rPr lang="zh-TW" altLang="en-US" sz="2800" dirty="0">
                <a:solidFill>
                  <a:srgbClr val="FF0000"/>
                </a:solidFill>
              </a:rPr>
              <a:t>簽訂保密切結書</a:t>
            </a:r>
            <a:r>
              <a:rPr lang="zh-TW" altLang="en-US" sz="2800" dirty="0"/>
              <a:t>。</a:t>
            </a:r>
          </a:p>
          <a:p>
            <a:pPr marL="0" indent="0">
              <a:buNone/>
            </a:pPr>
            <a:endParaRPr lang="en-TT" dirty="0"/>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10</a:t>
            </a:fld>
            <a:endParaRPr lang="en-US" altLang="zh-TW">
              <a:solidFill>
                <a:prstClr val="black">
                  <a:tint val="75000"/>
                </a:prstClr>
              </a:solidFill>
            </a:endParaRPr>
          </a:p>
        </p:txBody>
      </p:sp>
    </p:spTree>
    <p:extLst>
      <p:ext uri="{BB962C8B-B14F-4D97-AF65-F5344CB8AC3E}">
        <p14:creationId xmlns:p14="http://schemas.microsoft.com/office/powerpoint/2010/main" val="1838615948"/>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43757" y="30144"/>
            <a:ext cx="8856983" cy="1143000"/>
          </a:xfrm>
        </p:spPr>
        <p:txBody>
          <a:bodyPr/>
          <a:lstStyle/>
          <a:p>
            <a:r>
              <a:rPr lang="zh-TW" altLang="en-US" sz="3600" dirty="0"/>
              <a:t>設置安全設備及採取防護措施 </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§11</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520903" y="1988448"/>
            <a:ext cx="8102193" cy="4896544"/>
          </a:xfrm>
        </p:spPr>
        <p:txBody>
          <a:bodyPr/>
          <a:lstStyle/>
          <a:p>
            <a:pPr marL="0" indent="0">
              <a:buNone/>
            </a:pPr>
            <a:r>
              <a:rPr lang="zh-TW" altLang="en-US" sz="2800" dirty="0"/>
              <a:t>設置安全管理，應包括以下事項：</a:t>
            </a:r>
            <a:endParaRPr lang="en-TT" altLang="zh-TW" sz="2800" dirty="0"/>
          </a:p>
          <a:p>
            <a:pPr marL="514350" indent="-514350">
              <a:buFont typeface="+mj-lt"/>
              <a:buAutoNum type="arabicPeriod"/>
            </a:pPr>
            <a:r>
              <a:rPr lang="zh-TW" altLang="en-US" sz="2800" dirty="0"/>
              <a:t>紙本資料檔案之安全保護設施及管理程序。</a:t>
            </a:r>
          </a:p>
          <a:p>
            <a:pPr marL="514350" indent="-514350">
              <a:buFont typeface="+mj-lt"/>
              <a:buAutoNum type="arabicPeriod"/>
            </a:pPr>
            <a:r>
              <a:rPr lang="zh-TW" altLang="en-US" sz="2800" dirty="0"/>
              <a:t>電子資料檔案存放之電腦或自動化機器相關設     備，配置安全防護系統或加密機制。</a:t>
            </a:r>
          </a:p>
          <a:p>
            <a:pPr marL="514350" indent="-514350">
              <a:buFont typeface="+mj-lt"/>
              <a:buAutoNum type="arabicPeriod"/>
            </a:pPr>
            <a:r>
              <a:rPr lang="zh-TW" altLang="en-US" sz="2800" dirty="0"/>
              <a:t>紙本及電子資料之銷毀程序。</a:t>
            </a:r>
          </a:p>
          <a:p>
            <a:pPr marL="514350" indent="-514350">
              <a:buFont typeface="+mj-lt"/>
              <a:buAutoNum type="arabicPeriod"/>
            </a:pPr>
            <a:r>
              <a:rPr lang="zh-TW" altLang="en-US" sz="2800" dirty="0"/>
              <a:t>電腦、自動化機器或其他儲存媒介物需報廢汰換或轉作其他用途時，應</a:t>
            </a:r>
            <a:r>
              <a:rPr lang="zh-TW" altLang="en-US" sz="2800" dirty="0">
                <a:solidFill>
                  <a:srgbClr val="FF0000"/>
                </a:solidFill>
              </a:rPr>
              <a:t>採取適當防範措施</a:t>
            </a:r>
            <a:r>
              <a:rPr lang="zh-TW" altLang="en-US" sz="2800" dirty="0"/>
              <a:t>，避免洩漏個人資料。</a:t>
            </a:r>
          </a:p>
          <a:p>
            <a:pPr marL="0" indent="0">
              <a:buNone/>
            </a:pPr>
            <a:endParaRPr lang="en-TT" dirty="0"/>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11</a:t>
            </a:fld>
            <a:endParaRPr lang="en-US" altLang="zh-TW">
              <a:solidFill>
                <a:prstClr val="black">
                  <a:tint val="75000"/>
                </a:prstClr>
              </a:solidFill>
            </a:endParaRPr>
          </a:p>
        </p:txBody>
      </p:sp>
    </p:spTree>
    <p:extLst>
      <p:ext uri="{BB962C8B-B14F-4D97-AF65-F5344CB8AC3E}">
        <p14:creationId xmlns:p14="http://schemas.microsoft.com/office/powerpoint/2010/main" val="2200159073"/>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43757" y="30144"/>
            <a:ext cx="8856983" cy="1143000"/>
          </a:xfrm>
        </p:spPr>
        <p:txBody>
          <a:bodyPr/>
          <a:lstStyle/>
          <a:p>
            <a:r>
              <a:rPr lang="zh-TW" altLang="en-US" sz="3600" dirty="0"/>
              <a:t>長照機構應訂定查核機制</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§12</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713693" y="2382186"/>
            <a:ext cx="7517109" cy="2093627"/>
          </a:xfrm>
        </p:spPr>
        <p:txBody>
          <a:bodyPr/>
          <a:lstStyle/>
          <a:p>
            <a:pPr marL="0" indent="0">
              <a:buNone/>
            </a:pPr>
            <a:r>
              <a:rPr lang="en-TT" altLang="zh-TW" dirty="0"/>
              <a:t>    </a:t>
            </a:r>
            <a:r>
              <a:rPr lang="zh-TW" altLang="en-US" dirty="0"/>
              <a:t>查核人員應定期或不定期</a:t>
            </a:r>
            <a:r>
              <a:rPr lang="zh-TW" altLang="en-US" dirty="0">
                <a:solidFill>
                  <a:srgbClr val="FF0000"/>
                </a:solidFill>
              </a:rPr>
              <a:t>稽核</a:t>
            </a:r>
            <a:r>
              <a:rPr lang="zh-TW" altLang="en-US" dirty="0"/>
              <a:t>安全維護計畫之</a:t>
            </a:r>
            <a:r>
              <a:rPr lang="zh-TW" altLang="en-US" dirty="0">
                <a:solidFill>
                  <a:srgbClr val="FF0000"/>
                </a:solidFill>
              </a:rPr>
              <a:t>執行情形</a:t>
            </a:r>
            <a:r>
              <a:rPr lang="zh-TW" altLang="en-US" dirty="0"/>
              <a:t>及</a:t>
            </a:r>
            <a:r>
              <a:rPr lang="zh-TW" altLang="en-US" dirty="0">
                <a:solidFill>
                  <a:srgbClr val="FF0000"/>
                </a:solidFill>
              </a:rPr>
              <a:t>成效</a:t>
            </a:r>
            <a:r>
              <a:rPr lang="zh-TW" altLang="en-US" dirty="0"/>
              <a:t>，並出具</a:t>
            </a:r>
            <a:r>
              <a:rPr lang="zh-TW" altLang="en-US" dirty="0">
                <a:solidFill>
                  <a:srgbClr val="FF0000"/>
                </a:solidFill>
              </a:rPr>
              <a:t>稽核報告</a:t>
            </a:r>
            <a:r>
              <a:rPr lang="zh-TW" altLang="en-US" dirty="0"/>
              <a:t>，必要時向長照機構提出改善計畫。</a:t>
            </a:r>
            <a:endParaRPr lang="en-TT" dirty="0"/>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12</a:t>
            </a:fld>
            <a:endParaRPr lang="en-US" altLang="zh-TW">
              <a:solidFill>
                <a:prstClr val="black">
                  <a:tint val="75000"/>
                </a:prstClr>
              </a:solidFill>
            </a:endParaRPr>
          </a:p>
        </p:txBody>
      </p:sp>
    </p:spTree>
    <p:extLst>
      <p:ext uri="{BB962C8B-B14F-4D97-AF65-F5344CB8AC3E}">
        <p14:creationId xmlns:p14="http://schemas.microsoft.com/office/powerpoint/2010/main" val="3187675745"/>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43757" y="30144"/>
            <a:ext cx="8856983" cy="1143000"/>
          </a:xfrm>
        </p:spPr>
        <p:txBody>
          <a:bodyPr/>
          <a:lstStyle/>
          <a:p>
            <a:r>
              <a:rPr lang="zh-TW" altLang="en-US" sz="3600" dirty="0"/>
              <a:t>留存個人資料使用紀錄、自動化機器設備之軌跡資料</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§13</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683568" y="1988840"/>
            <a:ext cx="7776863" cy="3744416"/>
          </a:xfrm>
        </p:spPr>
        <p:txBody>
          <a:bodyPr/>
          <a:lstStyle/>
          <a:p>
            <a:pPr marL="0" indent="0">
              <a:buNone/>
            </a:pPr>
            <a:r>
              <a:rPr lang="en-TT" altLang="zh-TW" dirty="0"/>
              <a:t>	</a:t>
            </a:r>
            <a:r>
              <a:rPr lang="zh-TW" altLang="en-US" dirty="0"/>
              <a:t>使用紀錄、軌跡資料及證據保存，應包括下列事項：</a:t>
            </a:r>
          </a:p>
          <a:p>
            <a:pPr marL="514350" indent="-514350">
              <a:buFont typeface="+mj-lt"/>
              <a:buAutoNum type="arabicPeriod"/>
            </a:pPr>
            <a:r>
              <a:rPr lang="zh-TW" altLang="en-US" dirty="0"/>
              <a:t>留存個人資料</a:t>
            </a:r>
            <a:r>
              <a:rPr lang="zh-TW" altLang="en-US" dirty="0">
                <a:solidFill>
                  <a:srgbClr val="FF0000"/>
                </a:solidFill>
              </a:rPr>
              <a:t>使用紀錄</a:t>
            </a:r>
            <a:r>
              <a:rPr lang="zh-TW" altLang="en-US" dirty="0"/>
              <a:t>。</a:t>
            </a:r>
          </a:p>
          <a:p>
            <a:pPr marL="514350" indent="-514350">
              <a:buFont typeface="+mj-lt"/>
              <a:buAutoNum type="arabicPeriod"/>
            </a:pPr>
            <a:r>
              <a:rPr lang="zh-TW" altLang="en-US" dirty="0"/>
              <a:t>留存自動化機器設備之</a:t>
            </a:r>
            <a:r>
              <a:rPr lang="zh-TW" altLang="en-US" dirty="0">
                <a:solidFill>
                  <a:srgbClr val="FF0000"/>
                </a:solidFill>
              </a:rPr>
              <a:t>軌跡資料</a:t>
            </a:r>
            <a:r>
              <a:rPr lang="zh-TW" altLang="en-US" dirty="0"/>
              <a:t>或其他相關之</a:t>
            </a:r>
            <a:r>
              <a:rPr lang="zh-TW" altLang="en-US" dirty="0">
                <a:solidFill>
                  <a:srgbClr val="FF0000"/>
                </a:solidFill>
              </a:rPr>
              <a:t>證據資料</a:t>
            </a:r>
            <a:r>
              <a:rPr lang="zh-TW" altLang="en-US" dirty="0"/>
              <a:t>。</a:t>
            </a:r>
            <a:endParaRPr lang="en-TT" altLang="zh-TW" dirty="0"/>
          </a:p>
          <a:p>
            <a:pPr marL="514350" indent="-514350">
              <a:buFont typeface="+mj-lt"/>
              <a:buAutoNum type="arabicPeriod"/>
            </a:pPr>
            <a:r>
              <a:rPr lang="zh-TW" altLang="en-US" dirty="0"/>
              <a:t>前兩項紀錄及資料證據之保存措施。</a:t>
            </a:r>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13</a:t>
            </a:fld>
            <a:endParaRPr lang="en-US" altLang="zh-TW">
              <a:solidFill>
                <a:prstClr val="black">
                  <a:tint val="75000"/>
                </a:prstClr>
              </a:solidFill>
            </a:endParaRPr>
          </a:p>
        </p:txBody>
      </p:sp>
    </p:spTree>
    <p:extLst>
      <p:ext uri="{BB962C8B-B14F-4D97-AF65-F5344CB8AC3E}">
        <p14:creationId xmlns:p14="http://schemas.microsoft.com/office/powerpoint/2010/main" val="126580362"/>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43757" y="30144"/>
            <a:ext cx="8856983" cy="1143000"/>
          </a:xfrm>
        </p:spPr>
        <p:txBody>
          <a:bodyPr/>
          <a:lstStyle/>
          <a:p>
            <a:r>
              <a:rPr lang="zh-TW" altLang="en-US" sz="3600" dirty="0"/>
              <a:t>業務終止後處理方法及留存紀錄</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§14</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411323" y="2060848"/>
            <a:ext cx="7632848" cy="6048672"/>
          </a:xfrm>
        </p:spPr>
        <p:txBody>
          <a:bodyPr/>
          <a:lstStyle/>
          <a:p>
            <a:pPr marL="0" indent="0">
              <a:buNone/>
            </a:pPr>
            <a:r>
              <a:rPr lang="zh-TW" altLang="en-US" dirty="0"/>
              <a:t>   </a:t>
            </a:r>
            <a:r>
              <a:rPr lang="zh-TW" altLang="en-US" sz="2800" dirty="0"/>
              <a:t> 業務終止後個人資料處理方法，應包括下列事項：</a:t>
            </a:r>
            <a:endParaRPr lang="en-TT" altLang="zh-TW" sz="2800" dirty="0"/>
          </a:p>
          <a:p>
            <a:pPr marL="514350" indent="-514350">
              <a:buFont typeface="+mj-lt"/>
              <a:buAutoNum type="arabicPeriod"/>
            </a:pPr>
            <a:r>
              <a:rPr lang="zh-TW" altLang="en-US" sz="2800" dirty="0">
                <a:solidFill>
                  <a:srgbClr val="FF0000"/>
                </a:solidFill>
              </a:rPr>
              <a:t>銷毀</a:t>
            </a:r>
            <a:r>
              <a:rPr lang="zh-TW" altLang="en-US" sz="2800" dirty="0"/>
              <a:t>：方法、時間、地點及證明銷毀之方式。</a:t>
            </a:r>
            <a:endParaRPr lang="en-TT" altLang="zh-TW" sz="2800" dirty="0"/>
          </a:p>
          <a:p>
            <a:pPr marL="514350" indent="-514350">
              <a:buFont typeface="+mj-lt"/>
              <a:buAutoNum type="arabicPeriod"/>
            </a:pPr>
            <a:r>
              <a:rPr lang="zh-TW" altLang="en-US" sz="2800" dirty="0">
                <a:solidFill>
                  <a:srgbClr val="FF0000"/>
                </a:solidFill>
              </a:rPr>
              <a:t>移轉</a:t>
            </a:r>
            <a:r>
              <a:rPr lang="zh-TW" altLang="en-US" sz="2800" dirty="0"/>
              <a:t>：原因、對象、方法、時間、地點及受移轉對象得保有該項個人資料之合法依據。</a:t>
            </a:r>
            <a:endParaRPr lang="en-TT" altLang="zh-TW" sz="2800" dirty="0"/>
          </a:p>
          <a:p>
            <a:pPr marL="514350" indent="-514350">
              <a:buFont typeface="+mj-lt"/>
              <a:buAutoNum type="arabicPeriod"/>
            </a:pPr>
            <a:r>
              <a:rPr lang="zh-TW" altLang="en-US" sz="2800" dirty="0">
                <a:solidFill>
                  <a:srgbClr val="FF0000"/>
                </a:solidFill>
              </a:rPr>
              <a:t>刪除、停止處理或利用</a:t>
            </a:r>
            <a:r>
              <a:rPr lang="zh-TW" altLang="en-US" sz="2800" dirty="0"/>
              <a:t>：方法、時間或地點。</a:t>
            </a:r>
          </a:p>
          <a:p>
            <a:pPr marL="0" indent="0">
              <a:buNone/>
            </a:pPr>
            <a:r>
              <a:rPr lang="zh-TW" altLang="en-US" sz="2800" dirty="0"/>
              <a:t>     前項措施應製作紀錄，並至少留存五年。</a:t>
            </a:r>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14</a:t>
            </a:fld>
            <a:endParaRPr lang="en-US" altLang="zh-TW">
              <a:solidFill>
                <a:prstClr val="black">
                  <a:tint val="75000"/>
                </a:prstClr>
              </a:solidFill>
            </a:endParaRPr>
          </a:p>
        </p:txBody>
      </p:sp>
    </p:spTree>
    <p:extLst>
      <p:ext uri="{BB962C8B-B14F-4D97-AF65-F5344CB8AC3E}">
        <p14:creationId xmlns:p14="http://schemas.microsoft.com/office/powerpoint/2010/main" val="1255944293"/>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1D16CDF-D3C5-4FB2-8D56-2828009369EE}"/>
              </a:ext>
            </a:extLst>
          </p:cNvPr>
          <p:cNvSpPr>
            <a:spLocks noGrp="1"/>
          </p:cNvSpPr>
          <p:nvPr>
            <p:ph type="title"/>
          </p:nvPr>
        </p:nvSpPr>
        <p:spPr>
          <a:xfrm>
            <a:off x="43757" y="30144"/>
            <a:ext cx="8856983" cy="1143000"/>
          </a:xfrm>
        </p:spPr>
        <p:txBody>
          <a:bodyPr/>
          <a:lstStyle/>
          <a:p>
            <a:r>
              <a:rPr lang="zh-TW" altLang="en-US" sz="3600" dirty="0"/>
              <a:t>檢視計畫之合宜性 </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§15</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p>
        </p:txBody>
      </p:sp>
      <p:sp>
        <p:nvSpPr>
          <p:cNvPr id="3" name="內容版面配置區 2">
            <a:extLst>
              <a:ext uri="{FF2B5EF4-FFF2-40B4-BE49-F238E27FC236}">
                <a16:creationId xmlns:a16="http://schemas.microsoft.com/office/drawing/2014/main" id="{F8D6A2E7-1636-40BC-B3D1-488E91A12297}"/>
              </a:ext>
            </a:extLst>
          </p:cNvPr>
          <p:cNvSpPr>
            <a:spLocks noGrp="1"/>
          </p:cNvSpPr>
          <p:nvPr>
            <p:ph idx="1"/>
          </p:nvPr>
        </p:nvSpPr>
        <p:spPr>
          <a:xfrm>
            <a:off x="691461" y="2276872"/>
            <a:ext cx="7761077" cy="6048672"/>
          </a:xfrm>
        </p:spPr>
        <p:txBody>
          <a:bodyPr/>
          <a:lstStyle/>
          <a:p>
            <a:pPr marL="0" indent="0">
              <a:buNone/>
            </a:pPr>
            <a:r>
              <a:rPr lang="zh-TW" altLang="en-US" dirty="0"/>
              <a:t>    個人資料安全維護之整體持續改善方案，應參酌安全維護計畫執行狀況、技術發展、法令修正或其他因素，</a:t>
            </a:r>
            <a:r>
              <a:rPr lang="zh-TW" altLang="en-US" dirty="0">
                <a:solidFill>
                  <a:srgbClr val="FF0000"/>
                </a:solidFill>
              </a:rPr>
              <a:t>檢視所定安全維護計畫之合宜性，必要時應予修正</a:t>
            </a:r>
            <a:r>
              <a:rPr lang="zh-TW" altLang="en-US" dirty="0"/>
              <a:t>。</a:t>
            </a:r>
            <a:endParaRPr lang="zh-TW" altLang="en-US" sz="2800" dirty="0"/>
          </a:p>
        </p:txBody>
      </p:sp>
      <p:sp>
        <p:nvSpPr>
          <p:cNvPr id="4" name="投影片編號版面配置區 3">
            <a:extLst>
              <a:ext uri="{FF2B5EF4-FFF2-40B4-BE49-F238E27FC236}">
                <a16:creationId xmlns:a16="http://schemas.microsoft.com/office/drawing/2014/main" id="{C3E6A9D7-61C0-4FC3-AAD5-B681A64809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15</a:t>
            </a:fld>
            <a:endParaRPr lang="en-US" altLang="zh-TW">
              <a:solidFill>
                <a:prstClr val="black">
                  <a:tint val="75000"/>
                </a:prstClr>
              </a:solidFill>
            </a:endParaRPr>
          </a:p>
        </p:txBody>
      </p:sp>
    </p:spTree>
    <p:extLst>
      <p:ext uri="{BB962C8B-B14F-4D97-AF65-F5344CB8AC3E}">
        <p14:creationId xmlns:p14="http://schemas.microsoft.com/office/powerpoint/2010/main" val="2964785939"/>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752" y="57345"/>
            <a:ext cx="9036496" cy="1143000"/>
          </a:xfrm>
        </p:spPr>
        <p:txBody>
          <a:bodyPr/>
          <a:lstStyle/>
          <a:p>
            <a:r>
              <a:rPr lang="zh-TW" altLang="en-US" sz="3600" dirty="0"/>
              <a:t>國際傳輸相關限制</a:t>
            </a:r>
            <a:r>
              <a:rPr lang="en-US" altLang="zh-TW" sz="3600" dirty="0">
                <a:solidFill>
                  <a:srgbClr val="0000FF"/>
                </a:solidFill>
                <a:latin typeface="微軟正黑體" panose="020B0604030504040204" pitchFamily="34" charset="-120"/>
                <a:ea typeface="微軟正黑體" panose="020B0604030504040204" pitchFamily="34" charset="-120"/>
              </a:rPr>
              <a:t>(§16)</a:t>
            </a:r>
            <a:endParaRPr lang="zh-TW" altLang="en-US" sz="3600" dirty="0">
              <a:solidFill>
                <a:srgbClr val="0000FF"/>
              </a:solidFill>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16</a:t>
            </a:fld>
            <a:endParaRPr lang="en-US" altLang="zh-TW">
              <a:solidFill>
                <a:prstClr val="black">
                  <a:tint val="75000"/>
                </a:prstClr>
              </a:solidFill>
            </a:endParaRPr>
          </a:p>
        </p:txBody>
      </p:sp>
      <p:sp>
        <p:nvSpPr>
          <p:cNvPr id="15" name="矩形 14">
            <a:extLst>
              <a:ext uri="{FF2B5EF4-FFF2-40B4-BE49-F238E27FC236}">
                <a16:creationId xmlns:a16="http://schemas.microsoft.com/office/drawing/2014/main" id="{1CA79865-71BA-4476-81E7-4AE58DACED8E}"/>
              </a:ext>
            </a:extLst>
          </p:cNvPr>
          <p:cNvSpPr/>
          <p:nvPr/>
        </p:nvSpPr>
        <p:spPr>
          <a:xfrm>
            <a:off x="470059" y="1995552"/>
            <a:ext cx="8162762" cy="4524315"/>
          </a:xfrm>
          <a:prstGeom prst="rect">
            <a:avLst/>
          </a:prstGeom>
        </p:spPr>
        <p:txBody>
          <a:bodyPr wrap="square">
            <a:spAutoFit/>
          </a:bodyPr>
          <a:lstStyle/>
          <a:p>
            <a:r>
              <a:rPr lang="zh-TW" altLang="en-US" sz="2800" dirty="0">
                <a:solidFill>
                  <a:srgbClr val="000000"/>
                </a:solidFill>
                <a:latin typeface="微軟正黑體" panose="020B0604030504040204" pitchFamily="34" charset="-120"/>
                <a:ea typeface="微軟正黑體" panose="020B0604030504040204" pitchFamily="34" charset="-120"/>
              </a:rPr>
              <a:t>        </a:t>
            </a:r>
            <a:r>
              <a:rPr lang="zh-TW" altLang="en-US" sz="2800" dirty="0">
                <a:solidFill>
                  <a:srgbClr val="000000"/>
                </a:solidFill>
                <a:latin typeface="標楷體" panose="03000509000000000000" pitchFamily="65" charset="-120"/>
                <a:ea typeface="標楷體" panose="03000509000000000000" pitchFamily="65" charset="-120"/>
              </a:rPr>
              <a:t>長照機構將當事人個人資料為國際傳輸前，應檢視是否受中央主管機關依本法第二十一條規定為國際傳輸之限制，</a:t>
            </a:r>
            <a:r>
              <a:rPr lang="zh-TW" altLang="en-US" sz="2800" u="sng" dirty="0">
                <a:latin typeface="標楷體" panose="03000509000000000000" pitchFamily="65" charset="-120"/>
                <a:ea typeface="標楷體" panose="03000509000000000000" pitchFamily="65" charset="-120"/>
              </a:rPr>
              <a:t>並</a:t>
            </a:r>
            <a:r>
              <a:rPr lang="zh-TW" altLang="en-US" sz="2800" u="sng" dirty="0">
                <a:solidFill>
                  <a:srgbClr val="FF0000"/>
                </a:solidFill>
                <a:latin typeface="標楷體" panose="03000509000000000000" pitchFamily="65" charset="-120"/>
                <a:ea typeface="標楷體" panose="03000509000000000000" pitchFamily="65" charset="-120"/>
              </a:rPr>
              <a:t>告知當事人擬傳輸之國家或區域</a:t>
            </a:r>
            <a:r>
              <a:rPr lang="zh-TW" altLang="en-US" sz="2800" u="sng" dirty="0">
                <a:latin typeface="標楷體" panose="03000509000000000000" pitchFamily="65" charset="-120"/>
                <a:ea typeface="標楷體" panose="03000509000000000000" pitchFamily="65" charset="-120"/>
              </a:rPr>
              <a:t>。</a:t>
            </a:r>
            <a:endParaRPr lang="en-TT" altLang="zh-TW" sz="2800" u="sng"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   </a:t>
            </a:r>
            <a:r>
              <a:rPr lang="zh-TW" altLang="en-US" sz="2800" u="sng" dirty="0">
                <a:latin typeface="標楷體" panose="03000509000000000000" pitchFamily="65" charset="-120"/>
                <a:ea typeface="標楷體" panose="03000509000000000000" pitchFamily="65" charset="-120"/>
              </a:rPr>
              <a:t>資料接收方為下列事項之監督：</a:t>
            </a:r>
            <a:endParaRPr lang="en-TT" altLang="zh-TW" sz="2800" u="sng" dirty="0">
              <a:latin typeface="標楷體" panose="03000509000000000000" pitchFamily="65" charset="-120"/>
              <a:ea typeface="標楷體" panose="03000509000000000000" pitchFamily="65" charset="-120"/>
            </a:endParaRPr>
          </a:p>
          <a:p>
            <a:pPr marL="514350" indent="-514350">
              <a:buFont typeface="+mj-lt"/>
              <a:buAutoNum type="arabicPeriod"/>
            </a:pPr>
            <a:r>
              <a:rPr lang="zh-TW" altLang="en-US" sz="2800" u="sng" dirty="0">
                <a:solidFill>
                  <a:srgbClr val="FF0000"/>
                </a:solidFill>
                <a:latin typeface="標楷體" panose="03000509000000000000" pitchFamily="65" charset="-120"/>
                <a:ea typeface="標楷體" panose="03000509000000000000" pitchFamily="65" charset="-120"/>
              </a:rPr>
              <a:t>預定處理或利用個人資料之範圍、類別、特定目的、期間、地區、對象及方式。</a:t>
            </a:r>
            <a:endParaRPr lang="en-TT" altLang="zh-TW" sz="2800" u="sng" dirty="0">
              <a:solidFill>
                <a:srgbClr val="FF0000"/>
              </a:solidFill>
              <a:latin typeface="標楷體" panose="03000509000000000000" pitchFamily="65" charset="-120"/>
              <a:ea typeface="標楷體" panose="03000509000000000000" pitchFamily="65" charset="-120"/>
            </a:endParaRPr>
          </a:p>
          <a:p>
            <a:pPr marL="514350" indent="-514350">
              <a:buFont typeface="+mj-lt"/>
              <a:buAutoNum type="arabicPeriod"/>
            </a:pPr>
            <a:r>
              <a:rPr lang="zh-TW" altLang="en-US" sz="2800" u="sng" dirty="0">
                <a:solidFill>
                  <a:srgbClr val="FF0000"/>
                </a:solidFill>
                <a:latin typeface="標楷體" panose="03000509000000000000" pitchFamily="65" charset="-120"/>
                <a:ea typeface="標楷體" panose="03000509000000000000" pitchFamily="65" charset="-120"/>
              </a:rPr>
              <a:t>當事人行使本法第三條所定權利之相關事項。</a:t>
            </a:r>
          </a:p>
          <a:p>
            <a:endParaRPr lang="en-TT" altLang="zh-TW" sz="3200" dirty="0">
              <a:solidFill>
                <a:srgbClr val="000000"/>
              </a:solidFill>
              <a:latin typeface="微軟正黑體" panose="020B0604030504040204" pitchFamily="34" charset="-120"/>
              <a:ea typeface="微軟正黑體" panose="020B0604030504040204" pitchFamily="34" charset="-120"/>
            </a:endParaRPr>
          </a:p>
          <a:p>
            <a:endParaRPr lang="en-TT" sz="3200" dirty="0">
              <a:solidFill>
                <a:srgbClr val="0000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578438420"/>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C1F42C7-4BF5-4D66-AFEE-FC26E4E47EDD}"/>
              </a:ext>
            </a:extLst>
          </p:cNvPr>
          <p:cNvSpPr>
            <a:spLocks noGrp="1"/>
          </p:cNvSpPr>
          <p:nvPr>
            <p:ph type="title"/>
          </p:nvPr>
        </p:nvSpPr>
        <p:spPr/>
        <p:txBody>
          <a:bodyPr/>
          <a:lstStyle/>
          <a:p>
            <a:r>
              <a:rPr lang="zh-TW" altLang="en-US" sz="3600" dirty="0"/>
              <a:t>辦法發布後之實施作業</a:t>
            </a:r>
            <a:r>
              <a:rPr lang="en-US" altLang="zh-TW" sz="3600" dirty="0">
                <a:solidFill>
                  <a:srgbClr val="0000FF"/>
                </a:solidFill>
                <a:latin typeface="微軟正黑體" panose="020B0604030504040204" pitchFamily="34" charset="-120"/>
                <a:ea typeface="微軟正黑體" panose="020B0604030504040204" pitchFamily="34" charset="-120"/>
              </a:rPr>
              <a:t>(§17)</a:t>
            </a:r>
            <a:endParaRPr lang="en-TT" dirty="0"/>
          </a:p>
        </p:txBody>
      </p:sp>
      <p:sp>
        <p:nvSpPr>
          <p:cNvPr id="4" name="投影片編號版面配置區 3">
            <a:extLst>
              <a:ext uri="{FF2B5EF4-FFF2-40B4-BE49-F238E27FC236}">
                <a16:creationId xmlns:a16="http://schemas.microsoft.com/office/drawing/2014/main" id="{2CC32664-55A9-447B-80B0-6BCE3A0433E3}"/>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17</a:t>
            </a:fld>
            <a:endParaRPr lang="en-US" altLang="zh-TW">
              <a:solidFill>
                <a:prstClr val="black">
                  <a:tint val="75000"/>
                </a:prstClr>
              </a:solidFill>
            </a:endParaRPr>
          </a:p>
        </p:txBody>
      </p:sp>
      <p:grpSp>
        <p:nvGrpSpPr>
          <p:cNvPr id="6" name="群組 5">
            <a:extLst>
              <a:ext uri="{FF2B5EF4-FFF2-40B4-BE49-F238E27FC236}">
                <a16:creationId xmlns:a16="http://schemas.microsoft.com/office/drawing/2014/main" id="{904E1AC1-9963-4239-AC97-CF149466422F}"/>
              </a:ext>
            </a:extLst>
          </p:cNvPr>
          <p:cNvGrpSpPr/>
          <p:nvPr/>
        </p:nvGrpSpPr>
        <p:grpSpPr>
          <a:xfrm>
            <a:off x="971600" y="2281958"/>
            <a:ext cx="6768752" cy="2592288"/>
            <a:chOff x="943847" y="1947994"/>
            <a:chExt cx="7070931" cy="1806527"/>
          </a:xfrm>
        </p:grpSpPr>
        <p:sp>
          <p:nvSpPr>
            <p:cNvPr id="3" name="矩形: 圓角 2">
              <a:extLst>
                <a:ext uri="{FF2B5EF4-FFF2-40B4-BE49-F238E27FC236}">
                  <a16:creationId xmlns:a16="http://schemas.microsoft.com/office/drawing/2014/main" id="{F2A2F5EF-AA6A-4455-BF66-76C4C1596C81}"/>
                </a:ext>
              </a:extLst>
            </p:cNvPr>
            <p:cNvSpPr/>
            <p:nvPr/>
          </p:nvSpPr>
          <p:spPr>
            <a:xfrm>
              <a:off x="943847" y="1947994"/>
              <a:ext cx="7070931" cy="1806527"/>
            </a:xfrm>
            <a:prstGeom prst="roundRect">
              <a:avLst/>
            </a:prstGeom>
            <a:solidFill>
              <a:schemeClr val="accent1">
                <a:lumMod val="20000"/>
                <a:lumOff val="80000"/>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TT" dirty="0">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5" name="矩形 4">
              <a:extLst>
                <a:ext uri="{FF2B5EF4-FFF2-40B4-BE49-F238E27FC236}">
                  <a16:creationId xmlns:a16="http://schemas.microsoft.com/office/drawing/2014/main" id="{B46F706B-6FEF-4486-A3A5-342F2F770FAD}"/>
                </a:ext>
              </a:extLst>
            </p:cNvPr>
            <p:cNvSpPr/>
            <p:nvPr/>
          </p:nvSpPr>
          <p:spPr>
            <a:xfrm>
              <a:off x="1217094" y="2158759"/>
              <a:ext cx="6524435" cy="1437049"/>
            </a:xfrm>
            <a:prstGeom prst="rect">
              <a:avLst/>
            </a:prstGeom>
          </p:spPr>
          <p:txBody>
            <a:bodyPr wrap="square">
              <a:spAutoFit/>
            </a:bodyPr>
            <a:lstStyle/>
            <a:p>
              <a:pPr algn="just"/>
              <a:r>
                <a:rPr lang="zh-TW" altLang="en-US" sz="2000" dirty="0"/>
                <a:t>　　</a:t>
              </a:r>
              <a:r>
                <a:rPr lang="zh-TW" altLang="en-US" sz="3200" dirty="0">
                  <a:solidFill>
                    <a:srgbClr val="000000"/>
                  </a:solidFill>
                  <a:latin typeface="標楷體" panose="03000509000000000000" pitchFamily="65" charset="-120"/>
                  <a:ea typeface="標楷體" panose="03000509000000000000" pitchFamily="65" charset="-120"/>
                </a:rPr>
                <a:t>長照機構應於本辦法</a:t>
              </a:r>
              <a:r>
                <a:rPr lang="zh-TW" altLang="en-US" sz="3200" dirty="0">
                  <a:solidFill>
                    <a:srgbClr val="FF0000"/>
                  </a:solidFill>
                  <a:latin typeface="標楷體" panose="03000509000000000000" pitchFamily="65" charset="-120"/>
                  <a:ea typeface="標楷體" panose="03000509000000000000" pitchFamily="65" charset="-120"/>
                </a:rPr>
                <a:t>發布施行後一年內</a:t>
              </a:r>
              <a:r>
                <a:rPr lang="zh-TW" altLang="en-US" sz="3200" dirty="0">
                  <a:solidFill>
                    <a:srgbClr val="000000"/>
                  </a:solidFill>
                  <a:latin typeface="標楷體" panose="03000509000000000000" pitchFamily="65" charset="-120"/>
                  <a:ea typeface="標楷體" panose="03000509000000000000" pitchFamily="65" charset="-120"/>
                </a:rPr>
                <a:t>，完成安全維護計畫之訂定及實施；主管機關得定期派員檢查。</a:t>
              </a:r>
              <a:endParaRPr lang="en-TT" sz="3200" dirty="0">
                <a:solidFill>
                  <a:srgbClr val="000000"/>
                </a:solidFill>
                <a:latin typeface="標楷體" panose="03000509000000000000" pitchFamily="65" charset="-120"/>
                <a:ea typeface="標楷體" panose="03000509000000000000" pitchFamily="65" charset="-120"/>
              </a:endParaRPr>
            </a:p>
          </p:txBody>
        </p:sp>
      </p:grpSp>
    </p:spTree>
    <p:extLst>
      <p:ext uri="{BB962C8B-B14F-4D97-AF65-F5344CB8AC3E}">
        <p14:creationId xmlns:p14="http://schemas.microsoft.com/office/powerpoint/2010/main" val="167094583"/>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514522B-6EB4-4AA4-9084-7B29801593E7}"/>
              </a:ext>
            </a:extLst>
          </p:cNvPr>
          <p:cNvSpPr>
            <a:spLocks noGrp="1"/>
          </p:cNvSpPr>
          <p:nvPr>
            <p:ph type="title"/>
          </p:nvPr>
        </p:nvSpPr>
        <p:spPr/>
        <p:txBody>
          <a:bodyPr/>
          <a:lstStyle/>
          <a:p>
            <a:r>
              <a:rPr lang="zh-TW" altLang="en-US" sz="3600" dirty="0"/>
              <a:t>事故之預防、通報及應變機制</a:t>
            </a:r>
            <a:r>
              <a:rPr lang="en-US" altLang="zh-TW" sz="3600" dirty="0">
                <a:solidFill>
                  <a:srgbClr val="0000FF"/>
                </a:solidFill>
                <a:latin typeface="微軟正黑體" panose="020B0604030504040204" pitchFamily="34" charset="-120"/>
                <a:ea typeface="微軟正黑體" panose="020B0604030504040204" pitchFamily="34" charset="-120"/>
              </a:rPr>
              <a:t>(</a:t>
            </a:r>
            <a:r>
              <a:rPr lang="en-US" altLang="zh-TW" sz="3600" dirty="0">
                <a:latin typeface="微軟正黑體" panose="020B0604030504040204" pitchFamily="34" charset="-120"/>
                <a:ea typeface="微軟正黑體" panose="020B0604030504040204" pitchFamily="34" charset="-120"/>
              </a:rPr>
              <a:t>§10</a:t>
            </a:r>
            <a:r>
              <a:rPr lang="en-US" altLang="zh-TW" sz="3600" dirty="0">
                <a:solidFill>
                  <a:srgbClr val="0000FF"/>
                </a:solidFill>
                <a:latin typeface="微軟正黑體" panose="020B0604030504040204" pitchFamily="34" charset="-120"/>
                <a:ea typeface="微軟正黑體" panose="020B0604030504040204" pitchFamily="34" charset="-120"/>
              </a:rPr>
              <a:t>)</a:t>
            </a:r>
            <a:endParaRPr lang="en-TT" sz="3600" dirty="0">
              <a:latin typeface="微軟正黑體" panose="020B0604030504040204" pitchFamily="34" charset="-120"/>
              <a:ea typeface="微軟正黑體" panose="020B0604030504040204" pitchFamily="34" charset="-120"/>
            </a:endParaRPr>
          </a:p>
        </p:txBody>
      </p:sp>
      <p:sp>
        <p:nvSpPr>
          <p:cNvPr id="4" name="投影片編號版面配置區 3">
            <a:extLst>
              <a:ext uri="{FF2B5EF4-FFF2-40B4-BE49-F238E27FC236}">
                <a16:creationId xmlns:a16="http://schemas.microsoft.com/office/drawing/2014/main" id="{71A054C3-9300-4243-B6F2-51720311958E}"/>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18</a:t>
            </a:fld>
            <a:endParaRPr lang="en-US" altLang="zh-TW">
              <a:solidFill>
                <a:prstClr val="black">
                  <a:tint val="75000"/>
                </a:prstClr>
              </a:solidFill>
            </a:endParaRPr>
          </a:p>
        </p:txBody>
      </p:sp>
      <p:pic>
        <p:nvPicPr>
          <p:cNvPr id="9" name="圖片 8">
            <a:extLst>
              <a:ext uri="{FF2B5EF4-FFF2-40B4-BE49-F238E27FC236}">
                <a16:creationId xmlns:a16="http://schemas.microsoft.com/office/drawing/2014/main" id="{EED1DE42-C6A0-4F8D-969E-627DF47FAA12}"/>
              </a:ext>
            </a:extLst>
          </p:cNvPr>
          <p:cNvPicPr>
            <a:picLocks noChangeAspect="1"/>
          </p:cNvPicPr>
          <p:nvPr/>
        </p:nvPicPr>
        <p:blipFill>
          <a:blip r:embed="rId2"/>
          <a:stretch>
            <a:fillRect/>
          </a:stretch>
        </p:blipFill>
        <p:spPr>
          <a:xfrm>
            <a:off x="1331640" y="836712"/>
            <a:ext cx="6480720" cy="5875057"/>
          </a:xfrm>
          <a:prstGeom prst="rect">
            <a:avLst/>
          </a:prstGeom>
        </p:spPr>
      </p:pic>
    </p:spTree>
    <p:extLst>
      <p:ext uri="{BB962C8B-B14F-4D97-AF65-F5344CB8AC3E}">
        <p14:creationId xmlns:p14="http://schemas.microsoft.com/office/powerpoint/2010/main" val="2178952368"/>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a:extLst>
              <a:ext uri="{FF2B5EF4-FFF2-40B4-BE49-F238E27FC236}">
                <a16:creationId xmlns:a16="http://schemas.microsoft.com/office/drawing/2014/main" id="{BA5CDD1B-09E2-49DE-B102-7F02BA9647A6}"/>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19</a:t>
            </a:fld>
            <a:endParaRPr lang="en-US" altLang="zh-TW">
              <a:solidFill>
                <a:prstClr val="black">
                  <a:tint val="75000"/>
                </a:prstClr>
              </a:solidFill>
            </a:endParaRPr>
          </a:p>
        </p:txBody>
      </p:sp>
      <p:pic>
        <p:nvPicPr>
          <p:cNvPr id="5" name="圖片 4">
            <a:extLst>
              <a:ext uri="{FF2B5EF4-FFF2-40B4-BE49-F238E27FC236}">
                <a16:creationId xmlns:a16="http://schemas.microsoft.com/office/drawing/2014/main" id="{FDF126BD-51D8-4AFB-8B0D-6D4072EA2804}"/>
              </a:ext>
            </a:extLst>
          </p:cNvPr>
          <p:cNvPicPr>
            <a:picLocks noChangeAspect="1"/>
          </p:cNvPicPr>
          <p:nvPr/>
        </p:nvPicPr>
        <p:blipFill>
          <a:blip r:embed="rId2"/>
          <a:stretch>
            <a:fillRect/>
          </a:stretch>
        </p:blipFill>
        <p:spPr>
          <a:xfrm>
            <a:off x="539552" y="157040"/>
            <a:ext cx="8424936" cy="6673104"/>
          </a:xfrm>
          <a:prstGeom prst="rect">
            <a:avLst/>
          </a:prstGeom>
        </p:spPr>
      </p:pic>
    </p:spTree>
    <p:extLst>
      <p:ext uri="{BB962C8B-B14F-4D97-AF65-F5344CB8AC3E}">
        <p14:creationId xmlns:p14="http://schemas.microsoft.com/office/powerpoint/2010/main" val="42713953"/>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514522B-6EB4-4AA4-9084-7B29801593E7}"/>
              </a:ext>
            </a:extLst>
          </p:cNvPr>
          <p:cNvSpPr>
            <a:spLocks noGrp="1"/>
          </p:cNvSpPr>
          <p:nvPr>
            <p:ph type="title"/>
          </p:nvPr>
        </p:nvSpPr>
        <p:spPr/>
        <p:txBody>
          <a:bodyPr/>
          <a:lstStyle/>
          <a:p>
            <a:r>
              <a:rPr lang="zh-TW" altLang="en-US" sz="3600" dirty="0"/>
              <a:t>配合事項</a:t>
            </a:r>
            <a:endParaRPr lang="en-TT" sz="3600" dirty="0"/>
          </a:p>
        </p:txBody>
      </p:sp>
      <p:sp>
        <p:nvSpPr>
          <p:cNvPr id="4" name="投影片編號版面配置區 3">
            <a:extLst>
              <a:ext uri="{FF2B5EF4-FFF2-40B4-BE49-F238E27FC236}">
                <a16:creationId xmlns:a16="http://schemas.microsoft.com/office/drawing/2014/main" id="{71A054C3-9300-4243-B6F2-51720311958E}"/>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20</a:t>
            </a:fld>
            <a:endParaRPr lang="en-US" altLang="zh-TW">
              <a:solidFill>
                <a:prstClr val="black">
                  <a:tint val="75000"/>
                </a:prstClr>
              </a:solidFill>
            </a:endParaRPr>
          </a:p>
        </p:txBody>
      </p:sp>
      <p:sp>
        <p:nvSpPr>
          <p:cNvPr id="5" name="流程圖: 替代程序 4">
            <a:extLst>
              <a:ext uri="{FF2B5EF4-FFF2-40B4-BE49-F238E27FC236}">
                <a16:creationId xmlns:a16="http://schemas.microsoft.com/office/drawing/2014/main" id="{DD9ECEBB-B265-4E57-A0AB-86DDD3ACC6BF}"/>
              </a:ext>
            </a:extLst>
          </p:cNvPr>
          <p:cNvSpPr/>
          <p:nvPr/>
        </p:nvSpPr>
        <p:spPr>
          <a:xfrm>
            <a:off x="639434" y="2217220"/>
            <a:ext cx="7865132" cy="3682791"/>
          </a:xfrm>
          <a:prstGeom prst="flowChartAlternateProcess">
            <a:avLst/>
          </a:prstGeom>
          <a:ln>
            <a:prstDash val="lgDash"/>
          </a:ln>
        </p:spPr>
        <p:style>
          <a:lnRef idx="2">
            <a:schemeClr val="accent5"/>
          </a:lnRef>
          <a:fillRef idx="1">
            <a:schemeClr val="lt1"/>
          </a:fillRef>
          <a:effectRef idx="0">
            <a:schemeClr val="accent5"/>
          </a:effectRef>
          <a:fontRef idx="minor">
            <a:schemeClr val="dk1"/>
          </a:fontRef>
        </p:style>
        <p:txBody>
          <a:bodyPr rtlCol="0" anchor="ctr"/>
          <a:lstStyle/>
          <a:p>
            <a:pPr lvl="0"/>
            <a:r>
              <a:rPr lang="zh-TW" altLang="en-US" sz="2800" dirty="0"/>
              <a:t>配合事項：</a:t>
            </a:r>
            <a:endParaRPr lang="en-TT" altLang="zh-TW" sz="2800" dirty="0"/>
          </a:p>
          <a:p>
            <a:pPr marL="342900" indent="-342900">
              <a:buFont typeface="+mj-lt"/>
              <a:buAutoNum type="arabicPeriod"/>
            </a:pPr>
            <a:r>
              <a:rPr lang="zh-TW" altLang="en-US" sz="2800" dirty="0"/>
              <a:t>本部窗口：</a:t>
            </a:r>
            <a:r>
              <a:rPr lang="zh-TW" altLang="en-US" sz="2800" u="sng" dirty="0"/>
              <a:t>李瑋婷</a:t>
            </a:r>
            <a:r>
              <a:rPr lang="zh-TW" altLang="en-US" sz="2800" dirty="0"/>
              <a:t>，電話</a:t>
            </a:r>
            <a:r>
              <a:rPr lang="en-US" sz="2800" dirty="0"/>
              <a:t>:</a:t>
            </a:r>
            <a:r>
              <a:rPr lang="en-US" altLang="zh-TW" sz="2800" dirty="0"/>
              <a:t>(</a:t>
            </a:r>
            <a:r>
              <a:rPr lang="en-US" sz="2800" u="sng" dirty="0"/>
              <a:t>02</a:t>
            </a:r>
            <a:r>
              <a:rPr lang="en-US" altLang="zh-TW" sz="2800" u="sng" dirty="0"/>
              <a:t>)</a:t>
            </a:r>
            <a:r>
              <a:rPr lang="en-US" sz="2800" u="sng" dirty="0"/>
              <a:t>8590-6219</a:t>
            </a:r>
            <a:r>
              <a:rPr lang="zh-TW" altLang="en-US" sz="2800" dirty="0"/>
              <a:t>，電子信箱：</a:t>
            </a:r>
            <a:r>
              <a:rPr lang="en-US" sz="2800" u="sng" dirty="0"/>
              <a:t>lclivialee@mohw.gov.tw</a:t>
            </a:r>
            <a:r>
              <a:rPr lang="zh-TW" altLang="en-US" sz="2800" dirty="0"/>
              <a:t>。 </a:t>
            </a:r>
            <a:endParaRPr lang="en-TT" sz="2800" dirty="0"/>
          </a:p>
          <a:p>
            <a:pPr marL="342900" lvl="0" indent="-342900">
              <a:buFont typeface="+mj-lt"/>
              <a:buAutoNum type="arabicPeriod"/>
            </a:pPr>
            <a:r>
              <a:rPr lang="zh-TW" altLang="en-US" sz="2800" dirty="0"/>
              <a:t>請</a:t>
            </a:r>
            <a:r>
              <a:rPr lang="zh-TW" altLang="en-US" sz="2800" dirty="0">
                <a:solidFill>
                  <a:srgbClr val="FF0000"/>
                </a:solidFill>
              </a:rPr>
              <a:t>各縣市政府於會後</a:t>
            </a:r>
            <a:r>
              <a:rPr lang="en-US" altLang="zh-TW" sz="2800" u="sng" dirty="0">
                <a:solidFill>
                  <a:srgbClr val="FF0000"/>
                </a:solidFill>
              </a:rPr>
              <a:t>7</a:t>
            </a:r>
            <a:r>
              <a:rPr lang="zh-TW" altLang="en-US" sz="2800" u="sng" dirty="0">
                <a:solidFill>
                  <a:srgbClr val="FF0000"/>
                </a:solidFill>
              </a:rPr>
              <a:t>日內</a:t>
            </a:r>
            <a:r>
              <a:rPr lang="zh-TW" altLang="en-US" sz="2800" dirty="0">
                <a:solidFill>
                  <a:srgbClr val="FF0000"/>
                </a:solidFill>
              </a:rPr>
              <a:t>，提供</a:t>
            </a:r>
            <a:r>
              <a:rPr lang="zh-TW" altLang="en-US" sz="2800" u="sng" dirty="0">
                <a:solidFill>
                  <a:srgbClr val="FF0000"/>
                </a:solidFill>
              </a:rPr>
              <a:t>單一通報窗口</a:t>
            </a:r>
            <a:r>
              <a:rPr lang="zh-TW" altLang="en-US" sz="2800" dirty="0">
                <a:solidFill>
                  <a:srgbClr val="FF0000"/>
                </a:solidFill>
              </a:rPr>
              <a:t>相關資訊</a:t>
            </a:r>
            <a:r>
              <a:rPr lang="en-US" altLang="zh-TW" sz="2800" dirty="0">
                <a:solidFill>
                  <a:srgbClr val="FF0000"/>
                </a:solidFill>
              </a:rPr>
              <a:t>(</a:t>
            </a:r>
            <a:r>
              <a:rPr lang="zh-TW" altLang="en-US" sz="2800" dirty="0">
                <a:solidFill>
                  <a:srgbClr val="FF0000"/>
                </a:solidFill>
              </a:rPr>
              <a:t>機關名稱、姓名、職稱、電話、電子郵件</a:t>
            </a:r>
            <a:r>
              <a:rPr lang="en-US" altLang="zh-TW" sz="2800" dirty="0">
                <a:solidFill>
                  <a:srgbClr val="FF0000"/>
                </a:solidFill>
              </a:rPr>
              <a:t>)</a:t>
            </a:r>
            <a:r>
              <a:rPr lang="zh-TW" altLang="en-US" sz="2800" dirty="0">
                <a:solidFill>
                  <a:srgbClr val="FF0000"/>
                </a:solidFill>
              </a:rPr>
              <a:t>，俾利提供機構，本部亦將公布於網站</a:t>
            </a:r>
            <a:r>
              <a:rPr lang="zh-TW" altLang="en-US" sz="2800" dirty="0"/>
              <a:t>。</a:t>
            </a:r>
            <a:r>
              <a:rPr lang="en-US" altLang="zh-TW" sz="2800" dirty="0"/>
              <a:t>(</a:t>
            </a:r>
            <a:r>
              <a:rPr lang="zh-TW" altLang="en-US" sz="2800" dirty="0"/>
              <a:t>本部彙整窗口：陳先生，電子信箱：</a:t>
            </a:r>
            <a:r>
              <a:rPr lang="en-US" altLang="zh-TW" sz="2800" dirty="0"/>
              <a:t>lcmike1574@mohw.gov.tw)</a:t>
            </a:r>
            <a:endParaRPr lang="en-TT" sz="2800" dirty="0"/>
          </a:p>
          <a:p>
            <a:pPr algn="ctr"/>
            <a:endParaRPr lang="en-TT"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3392584937"/>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BDC42DF-4471-4FE3-A53D-F67F53C45147}"/>
              </a:ext>
            </a:extLst>
          </p:cNvPr>
          <p:cNvSpPr>
            <a:spLocks noGrp="1"/>
          </p:cNvSpPr>
          <p:nvPr>
            <p:ph type="title"/>
          </p:nvPr>
        </p:nvSpPr>
        <p:spPr/>
        <p:txBody>
          <a:bodyPr/>
          <a:lstStyle/>
          <a:p>
            <a:r>
              <a:rPr lang="zh-TW" altLang="en-US" sz="3600" dirty="0"/>
              <a:t>安維計畫參考範本</a:t>
            </a:r>
            <a:endParaRPr lang="en-TT" sz="3600" dirty="0"/>
          </a:p>
        </p:txBody>
      </p:sp>
      <p:sp>
        <p:nvSpPr>
          <p:cNvPr id="4" name="投影片編號版面配置區 3">
            <a:extLst>
              <a:ext uri="{FF2B5EF4-FFF2-40B4-BE49-F238E27FC236}">
                <a16:creationId xmlns:a16="http://schemas.microsoft.com/office/drawing/2014/main" id="{FB27148D-208E-4CB6-9406-E9D683DBAF66}"/>
              </a:ext>
            </a:extLst>
          </p:cNvPr>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21</a:t>
            </a:fld>
            <a:endParaRPr lang="en-US" altLang="zh-TW">
              <a:solidFill>
                <a:prstClr val="black">
                  <a:tint val="75000"/>
                </a:prstClr>
              </a:solidFill>
            </a:endParaRPr>
          </a:p>
        </p:txBody>
      </p:sp>
      <p:sp>
        <p:nvSpPr>
          <p:cNvPr id="5" name="矩形 4">
            <a:extLst>
              <a:ext uri="{FF2B5EF4-FFF2-40B4-BE49-F238E27FC236}">
                <a16:creationId xmlns:a16="http://schemas.microsoft.com/office/drawing/2014/main" id="{55C6CB79-0B5C-44C4-A31C-C7B4D43414A9}"/>
              </a:ext>
            </a:extLst>
          </p:cNvPr>
          <p:cNvSpPr/>
          <p:nvPr/>
        </p:nvSpPr>
        <p:spPr>
          <a:xfrm>
            <a:off x="683568" y="3708115"/>
            <a:ext cx="3239185" cy="923330"/>
          </a:xfrm>
          <a:prstGeom prst="rect">
            <a:avLst/>
          </a:prstGeom>
        </p:spPr>
        <p:txBody>
          <a:bodyPr wrap="square">
            <a:spAutoFit/>
          </a:bodyPr>
          <a:lstStyle/>
          <a:p>
            <a:r>
              <a:rPr lang="zh-TW" altLang="en-US" dirty="0">
                <a:latin typeface="標楷體" panose="03000509000000000000" pitchFamily="65" charset="-120"/>
                <a:ea typeface="標楷體" panose="03000509000000000000" pitchFamily="65" charset="-120"/>
              </a:rPr>
              <a:t>網址</a:t>
            </a:r>
            <a:r>
              <a:rPr lang="zh-TW" altLang="en-US" dirty="0"/>
              <a:t>：</a:t>
            </a:r>
            <a:r>
              <a:rPr lang="en-TT" dirty="0"/>
              <a:t>https://www.nta.gov.tw/download/6704</a:t>
            </a:r>
          </a:p>
        </p:txBody>
      </p:sp>
      <p:sp>
        <p:nvSpPr>
          <p:cNvPr id="6" name="流程圖: 替代程序 5">
            <a:extLst>
              <a:ext uri="{FF2B5EF4-FFF2-40B4-BE49-F238E27FC236}">
                <a16:creationId xmlns:a16="http://schemas.microsoft.com/office/drawing/2014/main" id="{1DC15555-EF3B-4063-8C04-69FE58519BAC}"/>
              </a:ext>
            </a:extLst>
          </p:cNvPr>
          <p:cNvSpPr/>
          <p:nvPr/>
        </p:nvSpPr>
        <p:spPr>
          <a:xfrm>
            <a:off x="683568" y="1864607"/>
            <a:ext cx="3239185" cy="1611422"/>
          </a:xfrm>
          <a:prstGeom prst="flowChartAlternateProcess">
            <a:avLst/>
          </a:prstGeom>
          <a:solidFill>
            <a:schemeClr val="accent3">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zh-TW" altLang="en-US" sz="2000" dirty="0"/>
              <a:t>（公司或商業）個人資料檔案安全維護計畫範本</a:t>
            </a:r>
            <a:endParaRPr lang="en-TT" sz="2000" dirty="0"/>
          </a:p>
        </p:txBody>
      </p:sp>
      <p:sp>
        <p:nvSpPr>
          <p:cNvPr id="7" name="流程圖: 替代程序 6">
            <a:extLst>
              <a:ext uri="{FF2B5EF4-FFF2-40B4-BE49-F238E27FC236}">
                <a16:creationId xmlns:a16="http://schemas.microsoft.com/office/drawing/2014/main" id="{7FC749CD-043B-41D9-B9A5-F7FD86A766E2}"/>
              </a:ext>
            </a:extLst>
          </p:cNvPr>
          <p:cNvSpPr/>
          <p:nvPr/>
        </p:nvSpPr>
        <p:spPr>
          <a:xfrm>
            <a:off x="4610314" y="1864607"/>
            <a:ext cx="3490077" cy="1611422"/>
          </a:xfrm>
          <a:prstGeom prst="flowChartAlternateProcess">
            <a:avLst/>
          </a:prstGeom>
          <a:solidFill>
            <a:schemeClr val="accent3">
              <a:lumMod val="20000"/>
              <a:lumOff val="8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zh-TW" altLang="en-US" sz="2000" dirty="0"/>
              <a:t>（政黨</a:t>
            </a:r>
            <a:r>
              <a:rPr lang="en-US" altLang="zh-TW" sz="2000" dirty="0"/>
              <a:t>/</a:t>
            </a:r>
            <a:r>
              <a:rPr lang="zh-TW" altLang="en-US" sz="2000" dirty="0"/>
              <a:t>法人名稱）個人資料檔案安全維護計畫範本</a:t>
            </a:r>
            <a:endParaRPr lang="en-TT" sz="2000" dirty="0"/>
          </a:p>
        </p:txBody>
      </p:sp>
      <p:sp>
        <p:nvSpPr>
          <p:cNvPr id="9" name="矩形 8">
            <a:extLst>
              <a:ext uri="{FF2B5EF4-FFF2-40B4-BE49-F238E27FC236}">
                <a16:creationId xmlns:a16="http://schemas.microsoft.com/office/drawing/2014/main" id="{9FBB6959-44F7-4769-8AD9-6553C7C3D151}"/>
              </a:ext>
            </a:extLst>
          </p:cNvPr>
          <p:cNvSpPr/>
          <p:nvPr/>
        </p:nvSpPr>
        <p:spPr>
          <a:xfrm>
            <a:off x="4610314" y="3708115"/>
            <a:ext cx="3634093" cy="1200329"/>
          </a:xfrm>
          <a:prstGeom prst="rect">
            <a:avLst/>
          </a:prstGeom>
        </p:spPr>
        <p:txBody>
          <a:bodyPr wrap="square">
            <a:spAutoFit/>
          </a:bodyPr>
          <a:lstStyle/>
          <a:p>
            <a:r>
              <a:rPr lang="zh-TW" altLang="en-US" dirty="0">
                <a:latin typeface="標楷體" panose="03000509000000000000" pitchFamily="65" charset="-120"/>
                <a:ea typeface="標楷體" panose="03000509000000000000" pitchFamily="65" charset="-120"/>
              </a:rPr>
              <a:t>網址</a:t>
            </a:r>
            <a:r>
              <a:rPr lang="zh-TW" altLang="en-US" dirty="0"/>
              <a:t>：</a:t>
            </a:r>
            <a:r>
              <a:rPr lang="en-TT" dirty="0"/>
              <a:t>https://party.moi.gov.tw/politics/share!download.action?id=8a428aff7d992821017dc226ec4600e1</a:t>
            </a:r>
          </a:p>
        </p:txBody>
      </p:sp>
      <p:sp>
        <p:nvSpPr>
          <p:cNvPr id="10" name="文字方塊 9">
            <a:extLst>
              <a:ext uri="{FF2B5EF4-FFF2-40B4-BE49-F238E27FC236}">
                <a16:creationId xmlns:a16="http://schemas.microsoft.com/office/drawing/2014/main" id="{69076DE8-8439-41E6-B5EE-DB34279205AB}"/>
              </a:ext>
            </a:extLst>
          </p:cNvPr>
          <p:cNvSpPr txBox="1"/>
          <p:nvPr/>
        </p:nvSpPr>
        <p:spPr>
          <a:xfrm>
            <a:off x="819216" y="5702934"/>
            <a:ext cx="7569208" cy="830997"/>
          </a:xfrm>
          <a:prstGeom prst="rect">
            <a:avLst/>
          </a:prstGeom>
          <a:noFill/>
        </p:spPr>
        <p:txBody>
          <a:bodyPr wrap="square" rtlCol="0">
            <a:spAutoFit/>
          </a:bodyPr>
          <a:lstStyle/>
          <a:p>
            <a:r>
              <a:rPr lang="zh-TW" altLang="en-US" sz="2400" b="1" dirty="0">
                <a:latin typeface="標楷體" panose="03000509000000000000" pitchFamily="65" charset="-120"/>
                <a:ea typeface="標楷體" panose="03000509000000000000" pitchFamily="65" charset="-120"/>
              </a:rPr>
              <a:t>☼提供以上兩種範本，可自行上網下載範本，請各機構依各自需求參考使用</a:t>
            </a:r>
            <a:r>
              <a:rPr lang="zh-TW" altLang="en-US" sz="2400" b="1" dirty="0">
                <a:latin typeface="新細明體-ExtB" panose="02020500000000000000" pitchFamily="18" charset="-120"/>
                <a:ea typeface="新細明體-ExtB" panose="02020500000000000000" pitchFamily="18" charset="-120"/>
              </a:rPr>
              <a:t>。</a:t>
            </a:r>
            <a:endParaRPr lang="en-TT" sz="2400" b="1" dirty="0">
              <a:latin typeface="新細明體-ExtB" panose="02020500000000000000" pitchFamily="18" charset="-120"/>
              <a:ea typeface="新細明體-ExtB" panose="02020500000000000000" pitchFamily="18" charset="-120"/>
            </a:endParaRPr>
          </a:p>
        </p:txBody>
      </p:sp>
    </p:spTree>
    <p:extLst>
      <p:ext uri="{BB962C8B-B14F-4D97-AF65-F5344CB8AC3E}">
        <p14:creationId xmlns:p14="http://schemas.microsoft.com/office/powerpoint/2010/main" val="3458294692"/>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E3FFDE1D-EA48-414B-8A6D-FF2482F33E7F}" type="slidenum">
              <a:rPr lang="zh-TW" altLang="en-US" smtClean="0"/>
              <a:pPr/>
              <a:t>22</a:t>
            </a:fld>
            <a:endParaRPr lang="zh-TW" altLang="en-US"/>
          </a:p>
        </p:txBody>
      </p:sp>
      <p:sp>
        <p:nvSpPr>
          <p:cNvPr id="12" name="內容版面配置區 2"/>
          <p:cNvSpPr txBox="1">
            <a:spLocks/>
          </p:cNvSpPr>
          <p:nvPr/>
        </p:nvSpPr>
        <p:spPr bwMode="auto">
          <a:xfrm>
            <a:off x="-180528" y="2572452"/>
            <a:ext cx="9144000" cy="18717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TW" altLang="en-US" sz="4500" b="1" dirty="0">
                <a:solidFill>
                  <a:srgbClr val="F67031"/>
                </a:solidFill>
                <a:latin typeface="微軟正黑體" panose="020B0604030504040204" pitchFamily="34" charset="-120"/>
                <a:ea typeface="微軟正黑體" panose="020B0604030504040204" pitchFamily="34" charset="-120"/>
              </a:rPr>
              <a:t>簡報結束，謝謝</a:t>
            </a:r>
          </a:p>
        </p:txBody>
      </p:sp>
      <p:pic>
        <p:nvPicPr>
          <p:cNvPr id="13" name="圖片 12"/>
          <p:cNvPicPr>
            <a:picLocks noChangeAspect="1"/>
          </p:cNvPicPr>
          <p:nvPr/>
        </p:nvPicPr>
        <p:blipFill rotWithShape="1">
          <a:blip r:embed="rId2" cstate="print">
            <a:extLst>
              <a:ext uri="{28A0092B-C50C-407E-A947-70E740481C1C}">
                <a14:useLocalDpi xmlns:a14="http://schemas.microsoft.com/office/drawing/2010/main" val="0"/>
              </a:ext>
            </a:extLst>
          </a:blip>
          <a:srcRect l="41088" t="91999" r="19352" b="-400"/>
          <a:stretch/>
        </p:blipFill>
        <p:spPr>
          <a:xfrm>
            <a:off x="1436480" y="4221088"/>
            <a:ext cx="6231864" cy="1871704"/>
          </a:xfrm>
          <a:prstGeom prst="rect">
            <a:avLst/>
          </a:prstGeom>
        </p:spPr>
      </p:pic>
    </p:spTree>
    <p:extLst>
      <p:ext uri="{BB962C8B-B14F-4D97-AF65-F5344CB8AC3E}">
        <p14:creationId xmlns:p14="http://schemas.microsoft.com/office/powerpoint/2010/main" val="3120926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3.xml><?xml version="1.0" encoding="utf-8"?>
<a:theme xmlns:a="http://schemas.openxmlformats.org/drawingml/2006/main" name="3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4.xml><?xml version="1.0" encoding="utf-8"?>
<a:theme xmlns:a="http://schemas.openxmlformats.org/drawingml/2006/main" name="4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5.xml><?xml version="1.0" encoding="utf-8"?>
<a:theme xmlns:a="http://schemas.openxmlformats.org/drawingml/2006/main" name="1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6.xml><?xml version="1.0" encoding="utf-8"?>
<a:theme xmlns:a="http://schemas.openxmlformats.org/drawingml/2006/main" name="2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7.xml><?xml version="1.0" encoding="utf-8"?>
<a:theme xmlns:a="http://schemas.openxmlformats.org/drawingml/2006/main" name="5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8.xml><?xml version="1.0" encoding="utf-8"?>
<a:theme xmlns:a="http://schemas.openxmlformats.org/drawingml/2006/main" name="6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9.xml><?xml version="1.0" encoding="utf-8"?>
<a:theme xmlns:a="http://schemas.openxmlformats.org/drawingml/2006/main" name="7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10.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18400</TotalTime>
  <Words>1748</Words>
  <Application>Microsoft Office PowerPoint</Application>
  <PresentationFormat>如螢幕大小 (4:3)</PresentationFormat>
  <Paragraphs>138</Paragraphs>
  <Slides>22</Slides>
  <Notes>3</Notes>
  <HiddenSlides>0</HiddenSlides>
  <MMClips>0</MMClips>
  <ScaleCrop>false</ScaleCrop>
  <HeadingPairs>
    <vt:vector size="6" baseType="variant">
      <vt:variant>
        <vt:lpstr>使用字型</vt:lpstr>
      </vt:variant>
      <vt:variant>
        <vt:i4>8</vt:i4>
      </vt:variant>
      <vt:variant>
        <vt:lpstr>佈景主題</vt:lpstr>
      </vt:variant>
      <vt:variant>
        <vt:i4>9</vt:i4>
      </vt:variant>
      <vt:variant>
        <vt:lpstr>投影片標題</vt:lpstr>
      </vt:variant>
      <vt:variant>
        <vt:i4>22</vt:i4>
      </vt:variant>
    </vt:vector>
  </HeadingPairs>
  <TitlesOfParts>
    <vt:vector size="39" baseType="lpstr">
      <vt:lpstr>微軟正黑體</vt:lpstr>
      <vt:lpstr>新細明體</vt:lpstr>
      <vt:lpstr>新細明體-ExtB</vt:lpstr>
      <vt:lpstr>標楷體</vt:lpstr>
      <vt:lpstr>Arial</vt:lpstr>
      <vt:lpstr>Calibri</vt:lpstr>
      <vt:lpstr>Times New Roman</vt:lpstr>
      <vt:lpstr>Verdana</vt:lpstr>
      <vt:lpstr>4_Office 佈景主題</vt:lpstr>
      <vt:lpstr>簡報母片(綜)</vt:lpstr>
      <vt:lpstr>3_簡報母片(綜)</vt:lpstr>
      <vt:lpstr>4_簡報母片(綜)</vt:lpstr>
      <vt:lpstr>1_簡報母片(綜)</vt:lpstr>
      <vt:lpstr>2_簡報母片(綜)</vt:lpstr>
      <vt:lpstr>5_簡報母片(綜)</vt:lpstr>
      <vt:lpstr>6_簡報母片(綜)</vt:lpstr>
      <vt:lpstr>7_簡報母片(綜)</vt:lpstr>
      <vt:lpstr>PowerPoint 簡報</vt:lpstr>
      <vt:lpstr>PowerPoint 簡報</vt:lpstr>
      <vt:lpstr>安維辦法之法制作業流程</vt:lpstr>
      <vt:lpstr>名詞定義(§2、§3)</vt:lpstr>
      <vt:lpstr>安全維護計畫應載明事項(§4)</vt:lpstr>
      <vt:lpstr>許可床數逾二百床機構應採取之措施(§5)</vt:lpstr>
      <vt:lpstr>個人資料檔案之安全維護及管理(§６)</vt:lpstr>
      <vt:lpstr>專責人員負責之相關任務(§７)</vt:lpstr>
      <vt:lpstr>個人資料蒐集、處理及利用之內部管理程序、範圍及項目(§８)</vt:lpstr>
      <vt:lpstr>長照機構應對其所屬人員採取之措施(§９)</vt:lpstr>
      <vt:lpstr>設置安全設備及採取防護措施 (§11)</vt:lpstr>
      <vt:lpstr>長照機構應訂定查核機制(§12)</vt:lpstr>
      <vt:lpstr>留存個人資料使用紀錄、自動化機器設備之軌跡資料(§13)</vt:lpstr>
      <vt:lpstr>業務終止後處理方法及留存紀錄(§14)</vt:lpstr>
      <vt:lpstr>檢視計畫之合宜性 (§15)</vt:lpstr>
      <vt:lpstr>國際傳輸相關限制(§16)</vt:lpstr>
      <vt:lpstr>辦法發布後之實施作業(§17)</vt:lpstr>
      <vt:lpstr>事故之預防、通報及應變機制(§10)</vt:lpstr>
      <vt:lpstr>PowerPoint 簡報</vt:lpstr>
      <vt:lpstr>配合事項</vt:lpstr>
      <vt:lpstr>安維計畫參考範本</vt:lpstr>
      <vt:lpstr>PowerPoint 簡報</vt:lpstr>
    </vt:vector>
  </TitlesOfParts>
  <Company>DOH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企劃處陳馨慧</dc:creator>
  <cp:lastModifiedBy>長期照顧司張馨方</cp:lastModifiedBy>
  <cp:revision>1504</cp:revision>
  <cp:lastPrinted>2022-05-31T12:13:41Z</cp:lastPrinted>
  <dcterms:created xsi:type="dcterms:W3CDTF">2013-08-06T07:22:09Z</dcterms:created>
  <dcterms:modified xsi:type="dcterms:W3CDTF">2022-06-23T06:31:02Z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