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handoutMasterIdLst>
    <p:handoutMasterId r:id="rId33"/>
  </p:handoutMasterIdLst>
  <p:sldIdLst>
    <p:sldId id="256" r:id="rId3"/>
    <p:sldId id="305" r:id="rId4"/>
    <p:sldId id="306" r:id="rId5"/>
    <p:sldId id="340" r:id="rId6"/>
    <p:sldId id="354" r:id="rId7"/>
    <p:sldId id="341" r:id="rId8"/>
    <p:sldId id="344" r:id="rId9"/>
    <p:sldId id="342" r:id="rId10"/>
    <p:sldId id="343" r:id="rId11"/>
    <p:sldId id="353" r:id="rId12"/>
    <p:sldId id="308" r:id="rId13"/>
    <p:sldId id="345" r:id="rId14"/>
    <p:sldId id="356" r:id="rId15"/>
    <p:sldId id="363" r:id="rId16"/>
    <p:sldId id="364" r:id="rId17"/>
    <p:sldId id="362" r:id="rId18"/>
    <p:sldId id="365" r:id="rId19"/>
    <p:sldId id="350" r:id="rId20"/>
    <p:sldId id="351" r:id="rId21"/>
    <p:sldId id="357" r:id="rId22"/>
    <p:sldId id="349" r:id="rId23"/>
    <p:sldId id="358" r:id="rId24"/>
    <p:sldId id="359" r:id="rId25"/>
    <p:sldId id="361" r:id="rId26"/>
    <p:sldId id="360" r:id="rId27"/>
    <p:sldId id="346" r:id="rId28"/>
    <p:sldId id="348" r:id="rId29"/>
    <p:sldId id="347" r:id="rId30"/>
    <p:sldId id="332" r:id="rId31"/>
  </p:sldIdLst>
  <p:sldSz cx="9144000" cy="6858000" type="screen4x3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轄區數</c:v>
                </c:pt>
              </c:strCache>
            </c:strRef>
          </c:tx>
          <c:spPr>
            <a:solidFill>
              <a:schemeClr val="accent6">
                <a:shade val="76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工作表1!$A$2:$A$23</c:f>
              <c:strCache>
                <c:ptCount val="22"/>
                <c:pt idx="0">
                  <c:v>臺北市</c:v>
                </c:pt>
                <c:pt idx="1">
                  <c:v>宜蘭縣</c:v>
                </c:pt>
                <c:pt idx="2">
                  <c:v>金門縣</c:v>
                </c:pt>
                <c:pt idx="3">
                  <c:v>連江縣</c:v>
                </c:pt>
                <c:pt idx="4">
                  <c:v>新北市</c:v>
                </c:pt>
                <c:pt idx="5">
                  <c:v>基隆市</c:v>
                </c:pt>
                <c:pt idx="6">
                  <c:v>桃園市</c:v>
                </c:pt>
                <c:pt idx="7">
                  <c:v>新竹縣</c:v>
                </c:pt>
                <c:pt idx="8">
                  <c:v>新竹市</c:v>
                </c:pt>
                <c:pt idx="9">
                  <c:v>苗栗縣</c:v>
                </c:pt>
                <c:pt idx="10">
                  <c:v>臺中市</c:v>
                </c:pt>
                <c:pt idx="11">
                  <c:v>彰化縣</c:v>
                </c:pt>
                <c:pt idx="12">
                  <c:v>南投縣</c:v>
                </c:pt>
                <c:pt idx="13">
                  <c:v>雲林縣</c:v>
                </c:pt>
                <c:pt idx="14">
                  <c:v>嘉義縣</c:v>
                </c:pt>
                <c:pt idx="15">
                  <c:v>嘉義市</c:v>
                </c:pt>
                <c:pt idx="16">
                  <c:v>臺南市</c:v>
                </c:pt>
                <c:pt idx="17">
                  <c:v>高雄市</c:v>
                </c:pt>
                <c:pt idx="18">
                  <c:v>屏東縣</c:v>
                </c:pt>
                <c:pt idx="19">
                  <c:v>澎湖縣</c:v>
                </c:pt>
                <c:pt idx="20">
                  <c:v>花蓮縣</c:v>
                </c:pt>
                <c:pt idx="21">
                  <c:v>臺東縣</c:v>
                </c:pt>
              </c:strCache>
            </c:strRef>
          </c:cat>
          <c:val>
            <c:numRef>
              <c:f>工作表1!$B$2:$B$23</c:f>
              <c:numCache>
                <c:formatCode>General</c:formatCode>
                <c:ptCount val="22"/>
                <c:pt idx="0">
                  <c:v>12</c:v>
                </c:pt>
                <c:pt idx="1">
                  <c:v>12</c:v>
                </c:pt>
                <c:pt idx="2">
                  <c:v>6</c:v>
                </c:pt>
                <c:pt idx="3">
                  <c:v>4</c:v>
                </c:pt>
                <c:pt idx="4">
                  <c:v>29</c:v>
                </c:pt>
                <c:pt idx="5">
                  <c:v>7</c:v>
                </c:pt>
                <c:pt idx="6">
                  <c:v>13</c:v>
                </c:pt>
                <c:pt idx="7">
                  <c:v>13</c:v>
                </c:pt>
                <c:pt idx="8">
                  <c:v>3</c:v>
                </c:pt>
                <c:pt idx="9">
                  <c:v>18</c:v>
                </c:pt>
                <c:pt idx="10">
                  <c:v>29</c:v>
                </c:pt>
                <c:pt idx="11">
                  <c:v>26</c:v>
                </c:pt>
                <c:pt idx="12">
                  <c:v>13</c:v>
                </c:pt>
                <c:pt idx="13">
                  <c:v>20</c:v>
                </c:pt>
                <c:pt idx="14">
                  <c:v>18</c:v>
                </c:pt>
                <c:pt idx="15">
                  <c:v>2</c:v>
                </c:pt>
                <c:pt idx="16">
                  <c:v>37</c:v>
                </c:pt>
                <c:pt idx="17">
                  <c:v>38</c:v>
                </c:pt>
                <c:pt idx="18">
                  <c:v>33</c:v>
                </c:pt>
                <c:pt idx="19">
                  <c:v>6</c:v>
                </c:pt>
                <c:pt idx="20">
                  <c:v>13</c:v>
                </c:pt>
                <c:pt idx="21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DD-4D8C-B098-4A59DACDE8D3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有服務據點數</c:v>
                </c:pt>
              </c:strCache>
            </c:strRef>
          </c:tx>
          <c:spPr>
            <a:solidFill>
              <a:schemeClr val="accent6">
                <a:tint val="77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工作表1!$A$2:$A$23</c:f>
              <c:strCache>
                <c:ptCount val="22"/>
                <c:pt idx="0">
                  <c:v>臺北市</c:v>
                </c:pt>
                <c:pt idx="1">
                  <c:v>宜蘭縣</c:v>
                </c:pt>
                <c:pt idx="2">
                  <c:v>金門縣</c:v>
                </c:pt>
                <c:pt idx="3">
                  <c:v>連江縣</c:v>
                </c:pt>
                <c:pt idx="4">
                  <c:v>新北市</c:v>
                </c:pt>
                <c:pt idx="5">
                  <c:v>基隆市</c:v>
                </c:pt>
                <c:pt idx="6">
                  <c:v>桃園市</c:v>
                </c:pt>
                <c:pt idx="7">
                  <c:v>新竹縣</c:v>
                </c:pt>
                <c:pt idx="8">
                  <c:v>新竹市</c:v>
                </c:pt>
                <c:pt idx="9">
                  <c:v>苗栗縣</c:v>
                </c:pt>
                <c:pt idx="10">
                  <c:v>臺中市</c:v>
                </c:pt>
                <c:pt idx="11">
                  <c:v>彰化縣</c:v>
                </c:pt>
                <c:pt idx="12">
                  <c:v>南投縣</c:v>
                </c:pt>
                <c:pt idx="13">
                  <c:v>雲林縣</c:v>
                </c:pt>
                <c:pt idx="14">
                  <c:v>嘉義縣</c:v>
                </c:pt>
                <c:pt idx="15">
                  <c:v>嘉義市</c:v>
                </c:pt>
                <c:pt idx="16">
                  <c:v>臺南市</c:v>
                </c:pt>
                <c:pt idx="17">
                  <c:v>高雄市</c:v>
                </c:pt>
                <c:pt idx="18">
                  <c:v>屏東縣</c:v>
                </c:pt>
                <c:pt idx="19">
                  <c:v>澎湖縣</c:v>
                </c:pt>
                <c:pt idx="20">
                  <c:v>花蓮縣</c:v>
                </c:pt>
                <c:pt idx="21">
                  <c:v>臺東縣</c:v>
                </c:pt>
              </c:strCache>
            </c:strRef>
          </c:cat>
          <c:val>
            <c:numRef>
              <c:f>工作表1!$C$2:$C$23</c:f>
              <c:numCache>
                <c:formatCode>General</c:formatCode>
                <c:ptCount val="22"/>
                <c:pt idx="0">
                  <c:v>13</c:v>
                </c:pt>
                <c:pt idx="1">
                  <c:v>12</c:v>
                </c:pt>
                <c:pt idx="2">
                  <c:v>2</c:v>
                </c:pt>
                <c:pt idx="3">
                  <c:v>2</c:v>
                </c:pt>
                <c:pt idx="4">
                  <c:v>24</c:v>
                </c:pt>
                <c:pt idx="5">
                  <c:v>7</c:v>
                </c:pt>
                <c:pt idx="6">
                  <c:v>12</c:v>
                </c:pt>
                <c:pt idx="7">
                  <c:v>8</c:v>
                </c:pt>
                <c:pt idx="8">
                  <c:v>4</c:v>
                </c:pt>
                <c:pt idx="9">
                  <c:v>14</c:v>
                </c:pt>
                <c:pt idx="10">
                  <c:v>30</c:v>
                </c:pt>
                <c:pt idx="11">
                  <c:v>26</c:v>
                </c:pt>
                <c:pt idx="12">
                  <c:v>13</c:v>
                </c:pt>
                <c:pt idx="13">
                  <c:v>13</c:v>
                </c:pt>
                <c:pt idx="14">
                  <c:v>12</c:v>
                </c:pt>
                <c:pt idx="15">
                  <c:v>1</c:v>
                </c:pt>
                <c:pt idx="16">
                  <c:v>26</c:v>
                </c:pt>
                <c:pt idx="17">
                  <c:v>34</c:v>
                </c:pt>
                <c:pt idx="18">
                  <c:v>14</c:v>
                </c:pt>
                <c:pt idx="19">
                  <c:v>1</c:v>
                </c:pt>
                <c:pt idx="20">
                  <c:v>4</c:v>
                </c:pt>
                <c:pt idx="2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FDD-4D8C-B098-4A59DACDE8D3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97353088"/>
        <c:axId val="97354880"/>
      </c:barChart>
      <c:catAx>
        <c:axId val="97353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97354880"/>
        <c:crosses val="autoZero"/>
        <c:auto val="1"/>
        <c:lblAlgn val="ctr"/>
        <c:lblOffset val="100"/>
        <c:noMultiLvlLbl val="0"/>
      </c:catAx>
      <c:valAx>
        <c:axId val="9735488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97353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952026829979587"/>
          <c:y val="0.90199129203125838"/>
          <c:w val="0.35916933994361816"/>
          <c:h val="9.8008755263796904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55A128-2059-4BA2-8E38-7DCEF7E2A160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CBC9B05C-44B5-4953-A17E-A50949A55319}">
      <dgm:prSet phldrT="[文字]" custT="1"/>
      <dgm:spPr/>
      <dgm:t>
        <a:bodyPr/>
        <a:lstStyle/>
        <a:p>
          <a:r>
            <a:rPr lang="en-US" altLang="zh-TW" sz="3200" dirty="0" smtClean="0"/>
            <a:t>50</a:t>
          </a:r>
          <a:r>
            <a:rPr lang="en-US" altLang="zh-TW" sz="3200" dirty="0" smtClean="0">
              <a:latin typeface="新細明體"/>
              <a:ea typeface="新細明體"/>
            </a:rPr>
            <a:t>%</a:t>
          </a:r>
          <a:endParaRPr lang="zh-TW" altLang="en-US" sz="3200" dirty="0"/>
        </a:p>
      </dgm:t>
    </dgm:pt>
    <dgm:pt modelId="{19A5A178-F890-4E1C-A029-B3BAF97B7C14}" type="parTrans" cxnId="{5AFCEAAE-CAA9-4E38-9C7D-586C5CB482B4}">
      <dgm:prSet/>
      <dgm:spPr/>
      <dgm:t>
        <a:bodyPr/>
        <a:lstStyle/>
        <a:p>
          <a:endParaRPr lang="zh-TW" altLang="en-US"/>
        </a:p>
      </dgm:t>
    </dgm:pt>
    <dgm:pt modelId="{D9AF4837-19E7-421F-B802-38FA0AD999A2}" type="sibTrans" cxnId="{5AFCEAAE-CAA9-4E38-9C7D-586C5CB482B4}">
      <dgm:prSet/>
      <dgm:spPr/>
      <dgm:t>
        <a:bodyPr/>
        <a:lstStyle/>
        <a:p>
          <a:endParaRPr lang="zh-TW" altLang="en-US"/>
        </a:p>
      </dgm:t>
    </dgm:pt>
    <dgm:pt modelId="{FB7F7E7F-A5B5-4385-871B-FA79B8E62E10}">
      <dgm:prSet phldrT="[文字]" custT="1"/>
      <dgm:spPr/>
      <dgm:t>
        <a:bodyPr/>
        <a:lstStyle/>
        <a:p>
          <a:r>
            <a:rPr lang="en-US" altLang="zh-TW" sz="3200" dirty="0" smtClean="0"/>
            <a:t>80</a:t>
          </a:r>
          <a:r>
            <a:rPr lang="en-US" altLang="zh-TW" sz="3200" dirty="0" smtClean="0">
              <a:latin typeface="新細明體"/>
              <a:ea typeface="新細明體"/>
            </a:rPr>
            <a:t>%</a:t>
          </a:r>
          <a:endParaRPr lang="zh-TW" altLang="en-US" sz="3200" dirty="0"/>
        </a:p>
      </dgm:t>
    </dgm:pt>
    <dgm:pt modelId="{2B115DA4-81F5-4653-9344-7514E55367D4}" type="parTrans" cxnId="{A79E6B98-2720-429D-8730-178BE3D22CE8}">
      <dgm:prSet/>
      <dgm:spPr/>
      <dgm:t>
        <a:bodyPr/>
        <a:lstStyle/>
        <a:p>
          <a:endParaRPr lang="zh-TW" altLang="en-US"/>
        </a:p>
      </dgm:t>
    </dgm:pt>
    <dgm:pt modelId="{4792EFA2-079E-4781-892B-8E8EBD9E69A7}" type="sibTrans" cxnId="{A79E6B98-2720-429D-8730-178BE3D22CE8}">
      <dgm:prSet/>
      <dgm:spPr/>
      <dgm:t>
        <a:bodyPr/>
        <a:lstStyle/>
        <a:p>
          <a:endParaRPr lang="zh-TW" altLang="en-US"/>
        </a:p>
      </dgm:t>
    </dgm:pt>
    <dgm:pt modelId="{02980135-A3F6-44BE-8BC1-98F796906742}">
      <dgm:prSet phldrT="[文字]" custT="1"/>
      <dgm:spPr/>
      <dgm:t>
        <a:bodyPr/>
        <a:lstStyle/>
        <a:p>
          <a:r>
            <a:rPr lang="en-US" altLang="zh-TW" sz="3200" dirty="0" smtClean="0"/>
            <a:t>90</a:t>
          </a:r>
          <a:r>
            <a:rPr lang="en-US" altLang="zh-TW" sz="3200" dirty="0" smtClean="0">
              <a:latin typeface="新細明體"/>
              <a:ea typeface="新細明體"/>
            </a:rPr>
            <a:t>%</a:t>
          </a:r>
          <a:endParaRPr lang="zh-TW" altLang="en-US" sz="3200" dirty="0"/>
        </a:p>
      </dgm:t>
    </dgm:pt>
    <dgm:pt modelId="{BEAAE99C-CA2C-461D-86FC-94DC78DEA4E8}" type="parTrans" cxnId="{FDA395A2-695F-4A26-94E5-E0755DF6FB60}">
      <dgm:prSet/>
      <dgm:spPr/>
      <dgm:t>
        <a:bodyPr/>
        <a:lstStyle/>
        <a:p>
          <a:endParaRPr lang="zh-TW" altLang="en-US"/>
        </a:p>
      </dgm:t>
    </dgm:pt>
    <dgm:pt modelId="{EFC3C79F-3B62-4822-90BA-A274AD24E4B6}" type="sibTrans" cxnId="{FDA395A2-695F-4A26-94E5-E0755DF6FB60}">
      <dgm:prSet/>
      <dgm:spPr/>
      <dgm:t>
        <a:bodyPr/>
        <a:lstStyle/>
        <a:p>
          <a:endParaRPr lang="zh-TW" altLang="en-US"/>
        </a:p>
      </dgm:t>
    </dgm:pt>
    <dgm:pt modelId="{FDB27390-DA20-43ED-B0D4-2EBFD0EF65AF}">
      <dgm:prSet phldrT="[文字]" custT="1"/>
      <dgm:spPr/>
      <dgm:t>
        <a:bodyPr/>
        <a:lstStyle/>
        <a:p>
          <a:r>
            <a:rPr lang="en-US" altLang="zh-TW" sz="3200" dirty="0" smtClean="0"/>
            <a:t>100</a:t>
          </a:r>
          <a:r>
            <a:rPr lang="en-US" altLang="zh-TW" sz="3200" dirty="0" smtClean="0">
              <a:latin typeface="新細明體"/>
              <a:ea typeface="新細明體"/>
            </a:rPr>
            <a:t>%</a:t>
          </a:r>
          <a:endParaRPr lang="zh-TW" altLang="en-US" sz="3200" dirty="0"/>
        </a:p>
      </dgm:t>
    </dgm:pt>
    <dgm:pt modelId="{32F6682F-AEEE-4544-B7B3-2ADCD4B5DCDD}" type="parTrans" cxnId="{DD1202A4-B489-4AB4-A763-750463F05947}">
      <dgm:prSet/>
      <dgm:spPr/>
      <dgm:t>
        <a:bodyPr/>
        <a:lstStyle/>
        <a:p>
          <a:endParaRPr lang="zh-TW" altLang="en-US"/>
        </a:p>
      </dgm:t>
    </dgm:pt>
    <dgm:pt modelId="{1F532969-6DC6-4EB3-BDB1-E284D534B2DA}" type="sibTrans" cxnId="{DD1202A4-B489-4AB4-A763-750463F05947}">
      <dgm:prSet/>
      <dgm:spPr/>
      <dgm:t>
        <a:bodyPr/>
        <a:lstStyle/>
        <a:p>
          <a:endParaRPr lang="zh-TW" altLang="en-US"/>
        </a:p>
      </dgm:t>
    </dgm:pt>
    <dgm:pt modelId="{EFB168D6-6B8C-4856-B8B3-2445F52A37FC}" type="pres">
      <dgm:prSet presAssocID="{0855A128-2059-4BA2-8E38-7DCEF7E2A160}" presName="arrowDiagram" presStyleCnt="0">
        <dgm:presLayoutVars>
          <dgm:chMax val="5"/>
          <dgm:dir/>
          <dgm:resizeHandles val="exact"/>
        </dgm:presLayoutVars>
      </dgm:prSet>
      <dgm:spPr/>
    </dgm:pt>
    <dgm:pt modelId="{B87A9FE2-02DC-4FF4-AC01-9A9CA44DEB6F}" type="pres">
      <dgm:prSet presAssocID="{0855A128-2059-4BA2-8E38-7DCEF7E2A160}" presName="arrow" presStyleLbl="bgShp" presStyleIdx="0" presStyleCnt="1" custAng="0" custScaleX="108343" custScaleY="100000" custLinFactNeighborX="979" custLinFactNeighborY="16621"/>
      <dgm:spPr>
        <a:solidFill>
          <a:srgbClr val="FDC539"/>
        </a:solidFill>
      </dgm:spPr>
    </dgm:pt>
    <dgm:pt modelId="{C588BC43-D255-497A-BBC8-0D6A755D1440}" type="pres">
      <dgm:prSet presAssocID="{0855A128-2059-4BA2-8E38-7DCEF7E2A160}" presName="arrowDiagram4" presStyleCnt="0"/>
      <dgm:spPr/>
    </dgm:pt>
    <dgm:pt modelId="{8C00ACF4-A3E5-41A9-A4AC-7231FC8612B7}" type="pres">
      <dgm:prSet presAssocID="{CBC9B05C-44B5-4953-A17E-A50949A55319}" presName="bullet4a" presStyleLbl="node1" presStyleIdx="0" presStyleCnt="4" custLinFactNeighborX="-52982" custLinFactNeighborY="-27217"/>
      <dgm:spPr>
        <a:solidFill>
          <a:srgbClr val="0070C0"/>
        </a:solidFill>
      </dgm:spPr>
    </dgm:pt>
    <dgm:pt modelId="{4D1FF5DF-DB8F-4A26-841D-1C6720D90D22}" type="pres">
      <dgm:prSet presAssocID="{CBC9B05C-44B5-4953-A17E-A50949A55319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21CC247-D1ED-4B13-A33D-AB8B439917F3}" type="pres">
      <dgm:prSet presAssocID="{FB7F7E7F-A5B5-4385-871B-FA79B8E62E10}" presName="bullet4b" presStyleLbl="node1" presStyleIdx="1" presStyleCnt="4"/>
      <dgm:spPr>
        <a:solidFill>
          <a:srgbClr val="0070C0"/>
        </a:solidFill>
      </dgm:spPr>
    </dgm:pt>
    <dgm:pt modelId="{5C5C2D5E-8F5A-4E49-99B1-D0BB7745AB1D}" type="pres">
      <dgm:prSet presAssocID="{FB7F7E7F-A5B5-4385-871B-FA79B8E62E10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839B80A-79A3-4CCB-8F27-5D881661A20A}" type="pres">
      <dgm:prSet presAssocID="{02980135-A3F6-44BE-8BC1-98F796906742}" presName="bullet4c" presStyleLbl="node1" presStyleIdx="2" presStyleCnt="4"/>
      <dgm:spPr>
        <a:solidFill>
          <a:srgbClr val="0070C0"/>
        </a:solidFill>
      </dgm:spPr>
    </dgm:pt>
    <dgm:pt modelId="{0BA72DBA-803F-4013-AC72-8E041F1FFA05}" type="pres">
      <dgm:prSet presAssocID="{02980135-A3F6-44BE-8BC1-98F796906742}" presName="textBox4c" presStyleLbl="revTx" presStyleIdx="2" presStyleCnt="4" custLinFactNeighborX="4259" custLinFactNeighborY="91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5A6B3A-57B3-4D36-A8C5-93A6A336313F}" type="pres">
      <dgm:prSet presAssocID="{FDB27390-DA20-43ED-B0D4-2EBFD0EF65AF}" presName="bullet4d" presStyleLbl="node1" presStyleIdx="3" presStyleCnt="4"/>
      <dgm:spPr>
        <a:solidFill>
          <a:srgbClr val="0070C0"/>
        </a:solidFill>
      </dgm:spPr>
    </dgm:pt>
    <dgm:pt modelId="{09480BDD-FB0B-4377-B9E4-6B6B0A4E4674}" type="pres">
      <dgm:prSet presAssocID="{FDB27390-DA20-43ED-B0D4-2EBFD0EF65AF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79E6B98-2720-429D-8730-178BE3D22CE8}" srcId="{0855A128-2059-4BA2-8E38-7DCEF7E2A160}" destId="{FB7F7E7F-A5B5-4385-871B-FA79B8E62E10}" srcOrd="1" destOrd="0" parTransId="{2B115DA4-81F5-4653-9344-7514E55367D4}" sibTransId="{4792EFA2-079E-4781-892B-8E8EBD9E69A7}"/>
    <dgm:cxn modelId="{61124270-E60A-4B1A-A7FE-58AF8848D346}" type="presOf" srcId="{CBC9B05C-44B5-4953-A17E-A50949A55319}" destId="{4D1FF5DF-DB8F-4A26-841D-1C6720D90D22}" srcOrd="0" destOrd="0" presId="urn:microsoft.com/office/officeart/2005/8/layout/arrow2"/>
    <dgm:cxn modelId="{1DE22D52-1E6F-421F-B78C-602B638F80D0}" type="presOf" srcId="{FB7F7E7F-A5B5-4385-871B-FA79B8E62E10}" destId="{5C5C2D5E-8F5A-4E49-99B1-D0BB7745AB1D}" srcOrd="0" destOrd="0" presId="urn:microsoft.com/office/officeart/2005/8/layout/arrow2"/>
    <dgm:cxn modelId="{DD1202A4-B489-4AB4-A763-750463F05947}" srcId="{0855A128-2059-4BA2-8E38-7DCEF7E2A160}" destId="{FDB27390-DA20-43ED-B0D4-2EBFD0EF65AF}" srcOrd="3" destOrd="0" parTransId="{32F6682F-AEEE-4544-B7B3-2ADCD4B5DCDD}" sibTransId="{1F532969-6DC6-4EB3-BDB1-E284D534B2DA}"/>
    <dgm:cxn modelId="{51B8F7B2-DDD3-47FC-B5B7-B8C568E21A9B}" type="presOf" srcId="{0855A128-2059-4BA2-8E38-7DCEF7E2A160}" destId="{EFB168D6-6B8C-4856-B8B3-2445F52A37FC}" srcOrd="0" destOrd="0" presId="urn:microsoft.com/office/officeart/2005/8/layout/arrow2"/>
    <dgm:cxn modelId="{8BD9C087-B42B-479C-88B5-03BDED25CB1E}" type="presOf" srcId="{FDB27390-DA20-43ED-B0D4-2EBFD0EF65AF}" destId="{09480BDD-FB0B-4377-B9E4-6B6B0A4E4674}" srcOrd="0" destOrd="0" presId="urn:microsoft.com/office/officeart/2005/8/layout/arrow2"/>
    <dgm:cxn modelId="{5AFCEAAE-CAA9-4E38-9C7D-586C5CB482B4}" srcId="{0855A128-2059-4BA2-8E38-7DCEF7E2A160}" destId="{CBC9B05C-44B5-4953-A17E-A50949A55319}" srcOrd="0" destOrd="0" parTransId="{19A5A178-F890-4E1C-A029-B3BAF97B7C14}" sibTransId="{D9AF4837-19E7-421F-B802-38FA0AD999A2}"/>
    <dgm:cxn modelId="{793FFE02-60B2-44CA-B659-34E9BB3B89A9}" type="presOf" srcId="{02980135-A3F6-44BE-8BC1-98F796906742}" destId="{0BA72DBA-803F-4013-AC72-8E041F1FFA05}" srcOrd="0" destOrd="0" presId="urn:microsoft.com/office/officeart/2005/8/layout/arrow2"/>
    <dgm:cxn modelId="{FDA395A2-695F-4A26-94E5-E0755DF6FB60}" srcId="{0855A128-2059-4BA2-8E38-7DCEF7E2A160}" destId="{02980135-A3F6-44BE-8BC1-98F796906742}" srcOrd="2" destOrd="0" parTransId="{BEAAE99C-CA2C-461D-86FC-94DC78DEA4E8}" sibTransId="{EFC3C79F-3B62-4822-90BA-A274AD24E4B6}"/>
    <dgm:cxn modelId="{7680BEE7-690F-4DCD-B4F1-9F54F0F65A7F}" type="presParOf" srcId="{EFB168D6-6B8C-4856-B8B3-2445F52A37FC}" destId="{B87A9FE2-02DC-4FF4-AC01-9A9CA44DEB6F}" srcOrd="0" destOrd="0" presId="urn:microsoft.com/office/officeart/2005/8/layout/arrow2"/>
    <dgm:cxn modelId="{985B0943-2F24-4E44-B6CC-D7530FFD6BEA}" type="presParOf" srcId="{EFB168D6-6B8C-4856-B8B3-2445F52A37FC}" destId="{C588BC43-D255-497A-BBC8-0D6A755D1440}" srcOrd="1" destOrd="0" presId="urn:microsoft.com/office/officeart/2005/8/layout/arrow2"/>
    <dgm:cxn modelId="{28072F24-88C7-49C1-85C3-D58372C9FA9D}" type="presParOf" srcId="{C588BC43-D255-497A-BBC8-0D6A755D1440}" destId="{8C00ACF4-A3E5-41A9-A4AC-7231FC8612B7}" srcOrd="0" destOrd="0" presId="urn:microsoft.com/office/officeart/2005/8/layout/arrow2"/>
    <dgm:cxn modelId="{ADE5CD87-6DF3-410F-B519-4A59CB048B95}" type="presParOf" srcId="{C588BC43-D255-497A-BBC8-0D6A755D1440}" destId="{4D1FF5DF-DB8F-4A26-841D-1C6720D90D22}" srcOrd="1" destOrd="0" presId="urn:microsoft.com/office/officeart/2005/8/layout/arrow2"/>
    <dgm:cxn modelId="{33519730-77AC-4ED2-AE30-AD5F7183F21A}" type="presParOf" srcId="{C588BC43-D255-497A-BBC8-0D6A755D1440}" destId="{F21CC247-D1ED-4B13-A33D-AB8B439917F3}" srcOrd="2" destOrd="0" presId="urn:microsoft.com/office/officeart/2005/8/layout/arrow2"/>
    <dgm:cxn modelId="{D77A0ABB-3C4E-4DD2-A101-73CC30D24054}" type="presParOf" srcId="{C588BC43-D255-497A-BBC8-0D6A755D1440}" destId="{5C5C2D5E-8F5A-4E49-99B1-D0BB7745AB1D}" srcOrd="3" destOrd="0" presId="urn:microsoft.com/office/officeart/2005/8/layout/arrow2"/>
    <dgm:cxn modelId="{706B26CB-F677-4AB6-A245-0FEECF081D74}" type="presParOf" srcId="{C588BC43-D255-497A-BBC8-0D6A755D1440}" destId="{C839B80A-79A3-4CCB-8F27-5D881661A20A}" srcOrd="4" destOrd="0" presId="urn:microsoft.com/office/officeart/2005/8/layout/arrow2"/>
    <dgm:cxn modelId="{A18F52E8-0969-49CB-AD63-F3C1B20D3CBD}" type="presParOf" srcId="{C588BC43-D255-497A-BBC8-0D6A755D1440}" destId="{0BA72DBA-803F-4013-AC72-8E041F1FFA05}" srcOrd="5" destOrd="0" presId="urn:microsoft.com/office/officeart/2005/8/layout/arrow2"/>
    <dgm:cxn modelId="{1939F736-93CD-40B5-9CB5-7799BC9E8795}" type="presParOf" srcId="{C588BC43-D255-497A-BBC8-0D6A755D1440}" destId="{F95A6B3A-57B3-4D36-A8C5-93A6A336313F}" srcOrd="6" destOrd="0" presId="urn:microsoft.com/office/officeart/2005/8/layout/arrow2"/>
    <dgm:cxn modelId="{2F82F8CF-EB61-40AC-8D48-AD3BD8EE497C}" type="presParOf" srcId="{C588BC43-D255-497A-BBC8-0D6A755D1440}" destId="{09480BDD-FB0B-4377-B9E4-6B6B0A4E4674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55A128-2059-4BA2-8E38-7DCEF7E2A160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CBC9B05C-44B5-4953-A17E-A50949A55319}">
      <dgm:prSet phldrT="[文字]" custT="1"/>
      <dgm:spPr/>
      <dgm:t>
        <a:bodyPr/>
        <a:lstStyle/>
        <a:p>
          <a:r>
            <a:rPr lang="en-US" altLang="zh-TW" sz="3200" dirty="0" smtClean="0">
              <a:latin typeface="新細明體"/>
              <a:ea typeface="新細明體"/>
            </a:rPr>
            <a:t>50%</a:t>
          </a:r>
          <a:endParaRPr lang="zh-TW" altLang="en-US" sz="3200" dirty="0"/>
        </a:p>
      </dgm:t>
    </dgm:pt>
    <dgm:pt modelId="{19A5A178-F890-4E1C-A029-B3BAF97B7C14}" type="parTrans" cxnId="{5AFCEAAE-CAA9-4E38-9C7D-586C5CB482B4}">
      <dgm:prSet/>
      <dgm:spPr/>
      <dgm:t>
        <a:bodyPr/>
        <a:lstStyle/>
        <a:p>
          <a:endParaRPr lang="zh-TW" altLang="en-US"/>
        </a:p>
      </dgm:t>
    </dgm:pt>
    <dgm:pt modelId="{D9AF4837-19E7-421F-B802-38FA0AD999A2}" type="sibTrans" cxnId="{5AFCEAAE-CAA9-4E38-9C7D-586C5CB482B4}">
      <dgm:prSet/>
      <dgm:spPr/>
      <dgm:t>
        <a:bodyPr/>
        <a:lstStyle/>
        <a:p>
          <a:endParaRPr lang="zh-TW" altLang="en-US"/>
        </a:p>
      </dgm:t>
    </dgm:pt>
    <dgm:pt modelId="{FB7F7E7F-A5B5-4385-871B-FA79B8E62E10}">
      <dgm:prSet phldrT="[文字]" custT="1"/>
      <dgm:spPr/>
      <dgm:t>
        <a:bodyPr/>
        <a:lstStyle/>
        <a:p>
          <a:r>
            <a:rPr lang="en-US" altLang="zh-TW" sz="3200" dirty="0" smtClean="0">
              <a:solidFill>
                <a:srgbClr val="FF0000"/>
              </a:solidFill>
            </a:rPr>
            <a:t>55</a:t>
          </a:r>
          <a:r>
            <a:rPr lang="en-US" altLang="zh-TW" sz="3200" dirty="0" smtClean="0">
              <a:solidFill>
                <a:srgbClr val="FF0000"/>
              </a:solidFill>
              <a:latin typeface="新細明體"/>
              <a:ea typeface="新細明體"/>
            </a:rPr>
            <a:t>%</a:t>
          </a:r>
          <a:endParaRPr lang="zh-TW" altLang="en-US" sz="3200" dirty="0">
            <a:solidFill>
              <a:srgbClr val="FF0000"/>
            </a:solidFill>
          </a:endParaRPr>
        </a:p>
      </dgm:t>
    </dgm:pt>
    <dgm:pt modelId="{2B115DA4-81F5-4653-9344-7514E55367D4}" type="parTrans" cxnId="{A79E6B98-2720-429D-8730-178BE3D22CE8}">
      <dgm:prSet/>
      <dgm:spPr/>
      <dgm:t>
        <a:bodyPr/>
        <a:lstStyle/>
        <a:p>
          <a:endParaRPr lang="zh-TW" altLang="en-US"/>
        </a:p>
      </dgm:t>
    </dgm:pt>
    <dgm:pt modelId="{4792EFA2-079E-4781-892B-8E8EBD9E69A7}" type="sibTrans" cxnId="{A79E6B98-2720-429D-8730-178BE3D22CE8}">
      <dgm:prSet/>
      <dgm:spPr/>
      <dgm:t>
        <a:bodyPr/>
        <a:lstStyle/>
        <a:p>
          <a:endParaRPr lang="zh-TW" altLang="en-US"/>
        </a:p>
      </dgm:t>
    </dgm:pt>
    <dgm:pt modelId="{02980135-A3F6-44BE-8BC1-98F796906742}">
      <dgm:prSet phldrT="[文字]" custT="1"/>
      <dgm:spPr/>
      <dgm:t>
        <a:bodyPr/>
        <a:lstStyle/>
        <a:p>
          <a:r>
            <a:rPr lang="en-US" altLang="zh-TW" sz="3200" dirty="0" smtClean="0">
              <a:solidFill>
                <a:srgbClr val="FF0000"/>
              </a:solidFill>
            </a:rPr>
            <a:t>95</a:t>
          </a:r>
          <a:r>
            <a:rPr lang="en-US" altLang="zh-TW" sz="3200" dirty="0" smtClean="0">
              <a:solidFill>
                <a:srgbClr val="FF0000"/>
              </a:solidFill>
              <a:latin typeface="新細明體"/>
              <a:ea typeface="新細明體"/>
            </a:rPr>
            <a:t>%</a:t>
          </a:r>
          <a:endParaRPr lang="zh-TW" altLang="en-US" sz="3200" dirty="0">
            <a:solidFill>
              <a:srgbClr val="FF0000"/>
            </a:solidFill>
          </a:endParaRPr>
        </a:p>
      </dgm:t>
    </dgm:pt>
    <dgm:pt modelId="{BEAAE99C-CA2C-461D-86FC-94DC78DEA4E8}" type="parTrans" cxnId="{FDA395A2-695F-4A26-94E5-E0755DF6FB60}">
      <dgm:prSet/>
      <dgm:spPr/>
      <dgm:t>
        <a:bodyPr/>
        <a:lstStyle/>
        <a:p>
          <a:endParaRPr lang="zh-TW" altLang="en-US"/>
        </a:p>
      </dgm:t>
    </dgm:pt>
    <dgm:pt modelId="{EFC3C79F-3B62-4822-90BA-A274AD24E4B6}" type="sibTrans" cxnId="{FDA395A2-695F-4A26-94E5-E0755DF6FB60}">
      <dgm:prSet/>
      <dgm:spPr/>
      <dgm:t>
        <a:bodyPr/>
        <a:lstStyle/>
        <a:p>
          <a:endParaRPr lang="zh-TW" altLang="en-US"/>
        </a:p>
      </dgm:t>
    </dgm:pt>
    <dgm:pt modelId="{FDB27390-DA20-43ED-B0D4-2EBFD0EF65AF}">
      <dgm:prSet phldrT="[文字]" custT="1"/>
      <dgm:spPr/>
      <dgm:t>
        <a:bodyPr/>
        <a:lstStyle/>
        <a:p>
          <a:r>
            <a:rPr lang="en-US" altLang="zh-TW" sz="3200" dirty="0" smtClean="0"/>
            <a:t>100</a:t>
          </a:r>
          <a:r>
            <a:rPr lang="en-US" altLang="zh-TW" sz="3200" dirty="0" smtClean="0">
              <a:latin typeface="新細明體"/>
              <a:ea typeface="新細明體"/>
            </a:rPr>
            <a:t>%</a:t>
          </a:r>
          <a:endParaRPr lang="zh-TW" altLang="en-US" sz="3200" dirty="0"/>
        </a:p>
      </dgm:t>
    </dgm:pt>
    <dgm:pt modelId="{32F6682F-AEEE-4544-B7B3-2ADCD4B5DCDD}" type="parTrans" cxnId="{DD1202A4-B489-4AB4-A763-750463F05947}">
      <dgm:prSet/>
      <dgm:spPr/>
      <dgm:t>
        <a:bodyPr/>
        <a:lstStyle/>
        <a:p>
          <a:endParaRPr lang="zh-TW" altLang="en-US"/>
        </a:p>
      </dgm:t>
    </dgm:pt>
    <dgm:pt modelId="{1F532969-6DC6-4EB3-BDB1-E284D534B2DA}" type="sibTrans" cxnId="{DD1202A4-B489-4AB4-A763-750463F05947}">
      <dgm:prSet/>
      <dgm:spPr/>
      <dgm:t>
        <a:bodyPr/>
        <a:lstStyle/>
        <a:p>
          <a:endParaRPr lang="zh-TW" altLang="en-US"/>
        </a:p>
      </dgm:t>
    </dgm:pt>
    <dgm:pt modelId="{EFB168D6-6B8C-4856-B8B3-2445F52A37FC}" type="pres">
      <dgm:prSet presAssocID="{0855A128-2059-4BA2-8E38-7DCEF7E2A160}" presName="arrowDiagram" presStyleCnt="0">
        <dgm:presLayoutVars>
          <dgm:chMax val="5"/>
          <dgm:dir/>
          <dgm:resizeHandles val="exact"/>
        </dgm:presLayoutVars>
      </dgm:prSet>
      <dgm:spPr/>
    </dgm:pt>
    <dgm:pt modelId="{B87A9FE2-02DC-4FF4-AC01-9A9CA44DEB6F}" type="pres">
      <dgm:prSet presAssocID="{0855A128-2059-4BA2-8E38-7DCEF7E2A160}" presName="arrow" presStyleLbl="bgShp" presStyleIdx="0" presStyleCnt="1" custAng="0" custScaleX="108343" custScaleY="100000" custLinFactNeighborX="979" custLinFactNeighborY="16621"/>
      <dgm:spPr>
        <a:solidFill>
          <a:srgbClr val="FDC539"/>
        </a:solidFill>
      </dgm:spPr>
    </dgm:pt>
    <dgm:pt modelId="{C588BC43-D255-497A-BBC8-0D6A755D1440}" type="pres">
      <dgm:prSet presAssocID="{0855A128-2059-4BA2-8E38-7DCEF7E2A160}" presName="arrowDiagram4" presStyleCnt="0"/>
      <dgm:spPr/>
    </dgm:pt>
    <dgm:pt modelId="{8C00ACF4-A3E5-41A9-A4AC-7231FC8612B7}" type="pres">
      <dgm:prSet presAssocID="{CBC9B05C-44B5-4953-A17E-A50949A55319}" presName="bullet4a" presStyleLbl="node1" presStyleIdx="0" presStyleCnt="4" custLinFactNeighborX="-52982" custLinFactNeighborY="-27217"/>
      <dgm:spPr>
        <a:solidFill>
          <a:srgbClr val="0070C0"/>
        </a:solidFill>
      </dgm:spPr>
    </dgm:pt>
    <dgm:pt modelId="{4D1FF5DF-DB8F-4A26-841D-1C6720D90D22}" type="pres">
      <dgm:prSet presAssocID="{CBC9B05C-44B5-4953-A17E-A50949A55319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21CC247-D1ED-4B13-A33D-AB8B439917F3}" type="pres">
      <dgm:prSet presAssocID="{FB7F7E7F-A5B5-4385-871B-FA79B8E62E10}" presName="bullet4b" presStyleLbl="node1" presStyleIdx="1" presStyleCnt="4"/>
      <dgm:spPr>
        <a:solidFill>
          <a:srgbClr val="0070C0"/>
        </a:solidFill>
      </dgm:spPr>
    </dgm:pt>
    <dgm:pt modelId="{5C5C2D5E-8F5A-4E49-99B1-D0BB7745AB1D}" type="pres">
      <dgm:prSet presAssocID="{FB7F7E7F-A5B5-4385-871B-FA79B8E62E10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839B80A-79A3-4CCB-8F27-5D881661A20A}" type="pres">
      <dgm:prSet presAssocID="{02980135-A3F6-44BE-8BC1-98F796906742}" presName="bullet4c" presStyleLbl="node1" presStyleIdx="2" presStyleCnt="4"/>
      <dgm:spPr>
        <a:solidFill>
          <a:srgbClr val="0070C0"/>
        </a:solidFill>
      </dgm:spPr>
    </dgm:pt>
    <dgm:pt modelId="{0BA72DBA-803F-4013-AC72-8E041F1FFA05}" type="pres">
      <dgm:prSet presAssocID="{02980135-A3F6-44BE-8BC1-98F796906742}" presName="textBox4c" presStyleLbl="revTx" presStyleIdx="2" presStyleCnt="4" custLinFactNeighborX="4259" custLinFactNeighborY="91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5A6B3A-57B3-4D36-A8C5-93A6A336313F}" type="pres">
      <dgm:prSet presAssocID="{FDB27390-DA20-43ED-B0D4-2EBFD0EF65AF}" presName="bullet4d" presStyleLbl="node1" presStyleIdx="3" presStyleCnt="4"/>
      <dgm:spPr>
        <a:solidFill>
          <a:srgbClr val="0070C0"/>
        </a:solidFill>
      </dgm:spPr>
    </dgm:pt>
    <dgm:pt modelId="{09480BDD-FB0B-4377-B9E4-6B6B0A4E4674}" type="pres">
      <dgm:prSet presAssocID="{FDB27390-DA20-43ED-B0D4-2EBFD0EF65AF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79E6B98-2720-429D-8730-178BE3D22CE8}" srcId="{0855A128-2059-4BA2-8E38-7DCEF7E2A160}" destId="{FB7F7E7F-A5B5-4385-871B-FA79B8E62E10}" srcOrd="1" destOrd="0" parTransId="{2B115DA4-81F5-4653-9344-7514E55367D4}" sibTransId="{4792EFA2-079E-4781-892B-8E8EBD9E69A7}"/>
    <dgm:cxn modelId="{61124270-E60A-4B1A-A7FE-58AF8848D346}" type="presOf" srcId="{CBC9B05C-44B5-4953-A17E-A50949A55319}" destId="{4D1FF5DF-DB8F-4A26-841D-1C6720D90D22}" srcOrd="0" destOrd="0" presId="urn:microsoft.com/office/officeart/2005/8/layout/arrow2"/>
    <dgm:cxn modelId="{1DE22D52-1E6F-421F-B78C-602B638F80D0}" type="presOf" srcId="{FB7F7E7F-A5B5-4385-871B-FA79B8E62E10}" destId="{5C5C2D5E-8F5A-4E49-99B1-D0BB7745AB1D}" srcOrd="0" destOrd="0" presId="urn:microsoft.com/office/officeart/2005/8/layout/arrow2"/>
    <dgm:cxn modelId="{DD1202A4-B489-4AB4-A763-750463F05947}" srcId="{0855A128-2059-4BA2-8E38-7DCEF7E2A160}" destId="{FDB27390-DA20-43ED-B0D4-2EBFD0EF65AF}" srcOrd="3" destOrd="0" parTransId="{32F6682F-AEEE-4544-B7B3-2ADCD4B5DCDD}" sibTransId="{1F532969-6DC6-4EB3-BDB1-E284D534B2DA}"/>
    <dgm:cxn modelId="{51B8F7B2-DDD3-47FC-B5B7-B8C568E21A9B}" type="presOf" srcId="{0855A128-2059-4BA2-8E38-7DCEF7E2A160}" destId="{EFB168D6-6B8C-4856-B8B3-2445F52A37FC}" srcOrd="0" destOrd="0" presId="urn:microsoft.com/office/officeart/2005/8/layout/arrow2"/>
    <dgm:cxn modelId="{8BD9C087-B42B-479C-88B5-03BDED25CB1E}" type="presOf" srcId="{FDB27390-DA20-43ED-B0D4-2EBFD0EF65AF}" destId="{09480BDD-FB0B-4377-B9E4-6B6B0A4E4674}" srcOrd="0" destOrd="0" presId="urn:microsoft.com/office/officeart/2005/8/layout/arrow2"/>
    <dgm:cxn modelId="{5AFCEAAE-CAA9-4E38-9C7D-586C5CB482B4}" srcId="{0855A128-2059-4BA2-8E38-7DCEF7E2A160}" destId="{CBC9B05C-44B5-4953-A17E-A50949A55319}" srcOrd="0" destOrd="0" parTransId="{19A5A178-F890-4E1C-A029-B3BAF97B7C14}" sibTransId="{D9AF4837-19E7-421F-B802-38FA0AD999A2}"/>
    <dgm:cxn modelId="{793FFE02-60B2-44CA-B659-34E9BB3B89A9}" type="presOf" srcId="{02980135-A3F6-44BE-8BC1-98F796906742}" destId="{0BA72DBA-803F-4013-AC72-8E041F1FFA05}" srcOrd="0" destOrd="0" presId="urn:microsoft.com/office/officeart/2005/8/layout/arrow2"/>
    <dgm:cxn modelId="{FDA395A2-695F-4A26-94E5-E0755DF6FB60}" srcId="{0855A128-2059-4BA2-8E38-7DCEF7E2A160}" destId="{02980135-A3F6-44BE-8BC1-98F796906742}" srcOrd="2" destOrd="0" parTransId="{BEAAE99C-CA2C-461D-86FC-94DC78DEA4E8}" sibTransId="{EFC3C79F-3B62-4822-90BA-A274AD24E4B6}"/>
    <dgm:cxn modelId="{7680BEE7-690F-4DCD-B4F1-9F54F0F65A7F}" type="presParOf" srcId="{EFB168D6-6B8C-4856-B8B3-2445F52A37FC}" destId="{B87A9FE2-02DC-4FF4-AC01-9A9CA44DEB6F}" srcOrd="0" destOrd="0" presId="urn:microsoft.com/office/officeart/2005/8/layout/arrow2"/>
    <dgm:cxn modelId="{985B0943-2F24-4E44-B6CC-D7530FFD6BEA}" type="presParOf" srcId="{EFB168D6-6B8C-4856-B8B3-2445F52A37FC}" destId="{C588BC43-D255-497A-BBC8-0D6A755D1440}" srcOrd="1" destOrd="0" presId="urn:microsoft.com/office/officeart/2005/8/layout/arrow2"/>
    <dgm:cxn modelId="{28072F24-88C7-49C1-85C3-D58372C9FA9D}" type="presParOf" srcId="{C588BC43-D255-497A-BBC8-0D6A755D1440}" destId="{8C00ACF4-A3E5-41A9-A4AC-7231FC8612B7}" srcOrd="0" destOrd="0" presId="urn:microsoft.com/office/officeart/2005/8/layout/arrow2"/>
    <dgm:cxn modelId="{ADE5CD87-6DF3-410F-B519-4A59CB048B95}" type="presParOf" srcId="{C588BC43-D255-497A-BBC8-0D6A755D1440}" destId="{4D1FF5DF-DB8F-4A26-841D-1C6720D90D22}" srcOrd="1" destOrd="0" presId="urn:microsoft.com/office/officeart/2005/8/layout/arrow2"/>
    <dgm:cxn modelId="{33519730-77AC-4ED2-AE30-AD5F7183F21A}" type="presParOf" srcId="{C588BC43-D255-497A-BBC8-0D6A755D1440}" destId="{F21CC247-D1ED-4B13-A33D-AB8B439917F3}" srcOrd="2" destOrd="0" presId="urn:microsoft.com/office/officeart/2005/8/layout/arrow2"/>
    <dgm:cxn modelId="{D77A0ABB-3C4E-4DD2-A101-73CC30D24054}" type="presParOf" srcId="{C588BC43-D255-497A-BBC8-0D6A755D1440}" destId="{5C5C2D5E-8F5A-4E49-99B1-D0BB7745AB1D}" srcOrd="3" destOrd="0" presId="urn:microsoft.com/office/officeart/2005/8/layout/arrow2"/>
    <dgm:cxn modelId="{706B26CB-F677-4AB6-A245-0FEECF081D74}" type="presParOf" srcId="{C588BC43-D255-497A-BBC8-0D6A755D1440}" destId="{C839B80A-79A3-4CCB-8F27-5D881661A20A}" srcOrd="4" destOrd="0" presId="urn:microsoft.com/office/officeart/2005/8/layout/arrow2"/>
    <dgm:cxn modelId="{A18F52E8-0969-49CB-AD63-F3C1B20D3CBD}" type="presParOf" srcId="{C588BC43-D255-497A-BBC8-0D6A755D1440}" destId="{0BA72DBA-803F-4013-AC72-8E041F1FFA05}" srcOrd="5" destOrd="0" presId="urn:microsoft.com/office/officeart/2005/8/layout/arrow2"/>
    <dgm:cxn modelId="{1939F736-93CD-40B5-9CB5-7799BC9E8795}" type="presParOf" srcId="{C588BC43-D255-497A-BBC8-0D6A755D1440}" destId="{F95A6B3A-57B3-4D36-A8C5-93A6A336313F}" srcOrd="6" destOrd="0" presId="urn:microsoft.com/office/officeart/2005/8/layout/arrow2"/>
    <dgm:cxn modelId="{2F82F8CF-EB61-40AC-8D48-AD3BD8EE497C}" type="presParOf" srcId="{C588BC43-D255-497A-BBC8-0D6A755D1440}" destId="{09480BDD-FB0B-4377-B9E4-6B6B0A4E4674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60E93B-9FB3-47F6-8AC4-09F3A97B1FBA}" type="doc">
      <dgm:prSet loTypeId="urn:microsoft.com/office/officeart/2005/8/layout/chevr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55D6C35D-D016-495E-8644-B8430C578A25}">
      <dgm:prSet/>
      <dgm:spPr/>
      <dgm:t>
        <a:bodyPr/>
        <a:lstStyle/>
        <a:p>
          <a:pPr rtl="0"/>
          <a:endParaRPr lang="zh-TW" dirty="0"/>
        </a:p>
      </dgm:t>
    </dgm:pt>
    <dgm:pt modelId="{431AE227-6251-4AA2-8147-29EA3F8C8997}" type="parTrans" cxnId="{53A110A3-7D92-4E4C-A0C9-963FDED65BE0}">
      <dgm:prSet/>
      <dgm:spPr/>
      <dgm:t>
        <a:bodyPr/>
        <a:lstStyle/>
        <a:p>
          <a:endParaRPr lang="zh-TW" altLang="en-US"/>
        </a:p>
      </dgm:t>
    </dgm:pt>
    <dgm:pt modelId="{19BF7FD7-38CA-495F-9B83-1ED732F98DDA}" type="sibTrans" cxnId="{53A110A3-7D92-4E4C-A0C9-963FDED65BE0}">
      <dgm:prSet/>
      <dgm:spPr/>
      <dgm:t>
        <a:bodyPr/>
        <a:lstStyle/>
        <a:p>
          <a:endParaRPr lang="zh-TW" altLang="en-US"/>
        </a:p>
      </dgm:t>
    </dgm:pt>
    <dgm:pt modelId="{FE034DE4-546B-4BC7-AD97-9AE3ACE980FC}">
      <dgm:prSet/>
      <dgm:spPr/>
      <dgm:t>
        <a:bodyPr/>
        <a:lstStyle/>
        <a:p>
          <a:pPr rtl="0"/>
          <a:endParaRPr lang="zh-TW" dirty="0"/>
        </a:p>
      </dgm:t>
    </dgm:pt>
    <dgm:pt modelId="{981A6EF6-5842-4B84-B5AD-111D870920F9}" type="parTrans" cxnId="{53D7B93A-82EF-4271-8261-BD8B2ADB430E}">
      <dgm:prSet/>
      <dgm:spPr/>
      <dgm:t>
        <a:bodyPr/>
        <a:lstStyle/>
        <a:p>
          <a:endParaRPr lang="zh-TW" altLang="en-US"/>
        </a:p>
      </dgm:t>
    </dgm:pt>
    <dgm:pt modelId="{CEBDF657-CFA3-4567-A318-B7EE039F1E82}" type="sibTrans" cxnId="{53D7B93A-82EF-4271-8261-BD8B2ADB430E}">
      <dgm:prSet/>
      <dgm:spPr/>
      <dgm:t>
        <a:bodyPr/>
        <a:lstStyle/>
        <a:p>
          <a:endParaRPr lang="zh-TW" altLang="en-US"/>
        </a:p>
      </dgm:t>
    </dgm:pt>
    <dgm:pt modelId="{B152BD0F-07E4-4605-9D73-D2C9A98414C0}">
      <dgm:prSet/>
      <dgm:spPr/>
      <dgm:t>
        <a:bodyPr/>
        <a:lstStyle/>
        <a:p>
          <a:pPr rtl="0"/>
          <a:endParaRPr lang="zh-TW" dirty="0"/>
        </a:p>
      </dgm:t>
    </dgm:pt>
    <dgm:pt modelId="{27C3B23C-A622-4D9F-86E1-D1305863C7CA}" type="parTrans" cxnId="{CB0C23C8-3152-4C29-9B17-BD7F5C0EC364}">
      <dgm:prSet/>
      <dgm:spPr/>
      <dgm:t>
        <a:bodyPr/>
        <a:lstStyle/>
        <a:p>
          <a:endParaRPr lang="zh-TW" altLang="en-US"/>
        </a:p>
      </dgm:t>
    </dgm:pt>
    <dgm:pt modelId="{47A79D96-C78C-419B-BE61-416C40414164}" type="sibTrans" cxnId="{CB0C23C8-3152-4C29-9B17-BD7F5C0EC364}">
      <dgm:prSet/>
      <dgm:spPr/>
      <dgm:t>
        <a:bodyPr/>
        <a:lstStyle/>
        <a:p>
          <a:endParaRPr lang="zh-TW" altLang="en-US"/>
        </a:p>
      </dgm:t>
    </dgm:pt>
    <dgm:pt modelId="{5B2A18DB-0B58-4A0A-8279-84B5FDE96B65}">
      <dgm:prSet/>
      <dgm:spPr/>
      <dgm:t>
        <a:bodyPr/>
        <a:lstStyle/>
        <a:p>
          <a:pPr rtl="0"/>
          <a:endParaRPr lang="zh-TW" dirty="0"/>
        </a:p>
      </dgm:t>
    </dgm:pt>
    <dgm:pt modelId="{BC99AE60-7A9C-4069-9D59-49BCC26F70B5}" type="parTrans" cxnId="{08B15E17-D6A5-48AA-812D-FA9B38C00F85}">
      <dgm:prSet/>
      <dgm:spPr/>
      <dgm:t>
        <a:bodyPr/>
        <a:lstStyle/>
        <a:p>
          <a:endParaRPr lang="zh-TW" altLang="en-US"/>
        </a:p>
      </dgm:t>
    </dgm:pt>
    <dgm:pt modelId="{667CA5DC-4DEE-438E-B4D2-3EC7B0D2AFC5}" type="sibTrans" cxnId="{08B15E17-D6A5-48AA-812D-FA9B38C00F85}">
      <dgm:prSet/>
      <dgm:spPr/>
      <dgm:t>
        <a:bodyPr/>
        <a:lstStyle/>
        <a:p>
          <a:endParaRPr lang="zh-TW" altLang="en-US"/>
        </a:p>
      </dgm:t>
    </dgm:pt>
    <dgm:pt modelId="{A6B514D8-2A40-4A58-8118-77D7B790ED44}">
      <dgm:prSet/>
      <dgm:spPr/>
      <dgm:t>
        <a:bodyPr/>
        <a:lstStyle/>
        <a:p>
          <a:pPr rtl="0"/>
          <a:endParaRPr lang="zh-TW"/>
        </a:p>
      </dgm:t>
    </dgm:pt>
    <dgm:pt modelId="{16BEF9BA-3157-4499-82E8-EC7F99B51AE6}" type="parTrans" cxnId="{E269909E-8430-4413-82F5-7BB11EB71C38}">
      <dgm:prSet/>
      <dgm:spPr/>
      <dgm:t>
        <a:bodyPr/>
        <a:lstStyle/>
        <a:p>
          <a:endParaRPr lang="zh-TW" altLang="en-US"/>
        </a:p>
      </dgm:t>
    </dgm:pt>
    <dgm:pt modelId="{94D25F62-AA1F-4DBF-B555-9285B1C8E204}" type="sibTrans" cxnId="{E269909E-8430-4413-82F5-7BB11EB71C38}">
      <dgm:prSet/>
      <dgm:spPr/>
      <dgm:t>
        <a:bodyPr/>
        <a:lstStyle/>
        <a:p>
          <a:endParaRPr lang="zh-TW" altLang="en-US"/>
        </a:p>
      </dgm:t>
    </dgm:pt>
    <dgm:pt modelId="{FB29B792-7E95-4EE0-9841-C223CD4119BE}">
      <dgm:prSet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以縣市為單位，請衛生局擔任推動主力。</a:t>
          </a:r>
          <a:endParaRPr lang="zh-TW" altLang="en-US" sz="1300" dirty="0"/>
        </a:p>
      </dgm:t>
    </dgm:pt>
    <dgm:pt modelId="{060710C1-000F-4EEE-A0B6-079670824920}" type="parTrans" cxnId="{946B8E7A-EBCA-403B-AAF0-13F9899DD3AD}">
      <dgm:prSet/>
      <dgm:spPr/>
      <dgm:t>
        <a:bodyPr/>
        <a:lstStyle/>
        <a:p>
          <a:endParaRPr lang="zh-TW" altLang="en-US"/>
        </a:p>
      </dgm:t>
    </dgm:pt>
    <dgm:pt modelId="{FD27C90D-46EC-43F0-BCD0-C78FC4D242AF}" type="sibTrans" cxnId="{946B8E7A-EBCA-403B-AAF0-13F9899DD3AD}">
      <dgm:prSet/>
      <dgm:spPr/>
      <dgm:t>
        <a:bodyPr/>
        <a:lstStyle/>
        <a:p>
          <a:endParaRPr lang="zh-TW" altLang="en-US"/>
        </a:p>
      </dgm:t>
    </dgm:pt>
    <dgm:pt modelId="{B985E47F-332B-4F65-9520-1CAC20B414B4}">
      <dgm:prSet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提供民眾具可近性的心理諮商服務。</a:t>
          </a:r>
          <a:endParaRPr lang="zh-TW" altLang="en-US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4F43039-882F-4070-A8CC-96798969DB16}" type="parTrans" cxnId="{79747155-4105-4DB1-B80B-43594555F464}">
      <dgm:prSet/>
      <dgm:spPr/>
      <dgm:t>
        <a:bodyPr/>
        <a:lstStyle/>
        <a:p>
          <a:endParaRPr lang="zh-TW" altLang="en-US"/>
        </a:p>
      </dgm:t>
    </dgm:pt>
    <dgm:pt modelId="{97B6BB4E-2FD9-4CF4-BF0E-C8621F39C271}" type="sibTrans" cxnId="{79747155-4105-4DB1-B80B-43594555F464}">
      <dgm:prSet/>
      <dgm:spPr/>
      <dgm:t>
        <a:bodyPr/>
        <a:lstStyle/>
        <a:p>
          <a:endParaRPr lang="zh-TW" altLang="en-US"/>
        </a:p>
      </dgm:t>
    </dgm:pt>
    <dgm:pt modelId="{70AB4FA1-0354-49AE-BC68-3FCAACBA6927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強化衛政、社政、勞工、教育等相關資源連結</a:t>
          </a:r>
          <a:r>
            <a:rPr lang="zh-TW" altLang="en-US" sz="2400" dirty="0" smtClean="0"/>
            <a:t>。</a:t>
          </a:r>
          <a:endParaRPr lang="zh-TW" altLang="en-US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14E9834-E987-45A7-ADE7-C1A09E9C5C9A}" type="parTrans" cxnId="{D15BBFF8-9F58-47AE-A52A-406F0E0561A5}">
      <dgm:prSet/>
      <dgm:spPr/>
      <dgm:t>
        <a:bodyPr/>
        <a:lstStyle/>
        <a:p>
          <a:endParaRPr lang="zh-TW" altLang="en-US"/>
        </a:p>
      </dgm:t>
    </dgm:pt>
    <dgm:pt modelId="{BA6C7F9C-E82B-4F97-9294-122C16B67CC9}" type="sibTrans" cxnId="{D15BBFF8-9F58-47AE-A52A-406F0E0561A5}">
      <dgm:prSet/>
      <dgm:spPr/>
      <dgm:t>
        <a:bodyPr/>
        <a:lstStyle/>
        <a:p>
          <a:endParaRPr lang="zh-TW" altLang="en-US"/>
        </a:p>
      </dgm:t>
    </dgm:pt>
    <dgm:pt modelId="{8951CEA3-BA7D-4C09-94E6-5A0B27EFE0DF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發掘轄區心理健康需求，規劃適切的服務方案。</a:t>
          </a:r>
          <a:endParaRPr lang="zh-TW" altLang="en-US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FAE8470-80D6-49C1-A9FD-88466CBF4757}" type="parTrans" cxnId="{FB72BB43-4A55-4DEC-83D8-6EF57BA609A6}">
      <dgm:prSet/>
      <dgm:spPr/>
      <dgm:t>
        <a:bodyPr/>
        <a:lstStyle/>
        <a:p>
          <a:endParaRPr lang="zh-TW" altLang="en-US"/>
        </a:p>
      </dgm:t>
    </dgm:pt>
    <dgm:pt modelId="{F87CBD39-288D-46AA-BB02-0D5F77FC3EFA}" type="sibTrans" cxnId="{FB72BB43-4A55-4DEC-83D8-6EF57BA609A6}">
      <dgm:prSet/>
      <dgm:spPr/>
      <dgm:t>
        <a:bodyPr/>
        <a:lstStyle/>
        <a:p>
          <a:endParaRPr lang="zh-TW" altLang="en-US"/>
        </a:p>
      </dgm:t>
    </dgm:pt>
    <dgm:pt modelId="{B0611124-6A6D-4252-B5B9-055CD2B6E1DE}">
      <dgm:prSet custT="1"/>
      <dgm:spPr/>
      <dgm:t>
        <a:bodyPr/>
        <a:lstStyle/>
        <a:p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發展各族群</a:t>
          </a:r>
          <a:r>
            <a:rPr lang="en-US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老人、孕產婦、原住民、新住民</a:t>
          </a:r>
          <a:r>
            <a:rPr lang="en-US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心理健康促進方案</a:t>
          </a:r>
          <a:r>
            <a:rPr lang="zh-TW" altLang="en-US" sz="21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100" dirty="0"/>
        </a:p>
      </dgm:t>
    </dgm:pt>
    <dgm:pt modelId="{1079601F-32D2-4EB4-9B2B-E8D270E50EB5}" type="parTrans" cxnId="{33E8AC27-4B10-4F77-AFC8-ECCE5F530975}">
      <dgm:prSet/>
      <dgm:spPr/>
      <dgm:t>
        <a:bodyPr/>
        <a:lstStyle/>
        <a:p>
          <a:endParaRPr lang="zh-TW" altLang="en-US"/>
        </a:p>
      </dgm:t>
    </dgm:pt>
    <dgm:pt modelId="{3E22D82D-FDFE-47E9-BB25-BE9BAB591A75}" type="sibTrans" cxnId="{33E8AC27-4B10-4F77-AFC8-ECCE5F530975}">
      <dgm:prSet/>
      <dgm:spPr/>
      <dgm:t>
        <a:bodyPr/>
        <a:lstStyle/>
        <a:p>
          <a:endParaRPr lang="zh-TW" altLang="en-US"/>
        </a:p>
      </dgm:t>
    </dgm:pt>
    <dgm:pt modelId="{6427EA7E-5B01-4C9D-B2CB-C4A45143F640}" type="pres">
      <dgm:prSet presAssocID="{0A60E93B-9FB3-47F6-8AC4-09F3A97B1FB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E895952-8CD5-4797-B5FA-631F35976B3B}" type="pres">
      <dgm:prSet presAssocID="{55D6C35D-D016-495E-8644-B8430C578A25}" presName="composite" presStyleCnt="0"/>
      <dgm:spPr/>
    </dgm:pt>
    <dgm:pt modelId="{64C9DA84-0DE8-44AC-9217-45F11DEBF3D3}" type="pres">
      <dgm:prSet presAssocID="{55D6C35D-D016-495E-8644-B8430C578A25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D29C52-4133-41DB-BE42-8B80784C3FF3}" type="pres">
      <dgm:prSet presAssocID="{55D6C35D-D016-495E-8644-B8430C578A25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410172-4268-4C16-B1D8-2503A0EE5A27}" type="pres">
      <dgm:prSet presAssocID="{19BF7FD7-38CA-495F-9B83-1ED732F98DDA}" presName="sp" presStyleCnt="0"/>
      <dgm:spPr/>
    </dgm:pt>
    <dgm:pt modelId="{A452A86A-F015-491C-940B-00549F7F47E2}" type="pres">
      <dgm:prSet presAssocID="{FE034DE4-546B-4BC7-AD97-9AE3ACE980FC}" presName="composite" presStyleCnt="0"/>
      <dgm:spPr/>
    </dgm:pt>
    <dgm:pt modelId="{A2CE50D8-65D9-4D31-995D-07ABA1C84404}" type="pres">
      <dgm:prSet presAssocID="{FE034DE4-546B-4BC7-AD97-9AE3ACE980F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B7006D-3822-4CAB-BDFE-FF098771B74D}" type="pres">
      <dgm:prSet presAssocID="{FE034DE4-546B-4BC7-AD97-9AE3ACE980F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2A8146-FA88-4308-8477-9CC8E3676C8F}" type="pres">
      <dgm:prSet presAssocID="{CEBDF657-CFA3-4567-A318-B7EE039F1E82}" presName="sp" presStyleCnt="0"/>
      <dgm:spPr/>
    </dgm:pt>
    <dgm:pt modelId="{5284F0E1-F32D-42D5-B65C-9E2B57663707}" type="pres">
      <dgm:prSet presAssocID="{B152BD0F-07E4-4605-9D73-D2C9A98414C0}" presName="composite" presStyleCnt="0"/>
      <dgm:spPr/>
    </dgm:pt>
    <dgm:pt modelId="{E0634A80-37B6-4EF9-B0AA-E99F61A34C85}" type="pres">
      <dgm:prSet presAssocID="{B152BD0F-07E4-4605-9D73-D2C9A98414C0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1D73D0-29A8-457B-A89D-598732386223}" type="pres">
      <dgm:prSet presAssocID="{B152BD0F-07E4-4605-9D73-D2C9A98414C0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662AC9-FBF9-42B3-8E8E-1F25D4E82AA3}" type="pres">
      <dgm:prSet presAssocID="{47A79D96-C78C-419B-BE61-416C40414164}" presName="sp" presStyleCnt="0"/>
      <dgm:spPr/>
    </dgm:pt>
    <dgm:pt modelId="{AFE0A013-8AB4-45BA-8D9A-31DFB44D8898}" type="pres">
      <dgm:prSet presAssocID="{5B2A18DB-0B58-4A0A-8279-84B5FDE96B65}" presName="composite" presStyleCnt="0"/>
      <dgm:spPr/>
    </dgm:pt>
    <dgm:pt modelId="{42796AB1-391C-43D3-B079-160F690FB41A}" type="pres">
      <dgm:prSet presAssocID="{5B2A18DB-0B58-4A0A-8279-84B5FDE96B65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E49E78-7076-48F3-B6C2-012F126D0EFF}" type="pres">
      <dgm:prSet presAssocID="{5B2A18DB-0B58-4A0A-8279-84B5FDE96B65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9703F8E-EC64-40D0-996F-CFDFAF52D35F}" type="pres">
      <dgm:prSet presAssocID="{667CA5DC-4DEE-438E-B4D2-3EC7B0D2AFC5}" presName="sp" presStyleCnt="0"/>
      <dgm:spPr/>
    </dgm:pt>
    <dgm:pt modelId="{16E26C2D-6638-4F43-8EA0-E2608642C421}" type="pres">
      <dgm:prSet presAssocID="{A6B514D8-2A40-4A58-8118-77D7B790ED44}" presName="composite" presStyleCnt="0"/>
      <dgm:spPr/>
    </dgm:pt>
    <dgm:pt modelId="{BE624B93-7598-4440-A24A-04DB1BAABD91}" type="pres">
      <dgm:prSet presAssocID="{A6B514D8-2A40-4A58-8118-77D7B790ED44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28F3A9-6515-4508-8CAF-F4A88E2F032C}" type="pres">
      <dgm:prSet presAssocID="{A6B514D8-2A40-4A58-8118-77D7B790ED44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3E8AC27-4B10-4F77-AFC8-ECCE5F530975}" srcId="{A6B514D8-2A40-4A58-8118-77D7B790ED44}" destId="{B0611124-6A6D-4252-B5B9-055CD2B6E1DE}" srcOrd="0" destOrd="0" parTransId="{1079601F-32D2-4EB4-9B2B-E8D270E50EB5}" sibTransId="{3E22D82D-FDFE-47E9-BB25-BE9BAB591A75}"/>
    <dgm:cxn modelId="{79747155-4105-4DB1-B80B-43594555F464}" srcId="{FE034DE4-546B-4BC7-AD97-9AE3ACE980FC}" destId="{B985E47F-332B-4F65-9520-1CAC20B414B4}" srcOrd="0" destOrd="0" parTransId="{14F43039-882F-4070-A8CC-96798969DB16}" sibTransId="{97B6BB4E-2FD9-4CF4-BF0E-C8621F39C271}"/>
    <dgm:cxn modelId="{1AD39286-9F39-4E9C-A479-E339DDE68AE8}" type="presOf" srcId="{70AB4FA1-0354-49AE-BC68-3FCAACBA6927}" destId="{FE1D73D0-29A8-457B-A89D-598732386223}" srcOrd="0" destOrd="0" presId="urn:microsoft.com/office/officeart/2005/8/layout/chevron2"/>
    <dgm:cxn modelId="{08B15E17-D6A5-48AA-812D-FA9B38C00F85}" srcId="{0A60E93B-9FB3-47F6-8AC4-09F3A97B1FBA}" destId="{5B2A18DB-0B58-4A0A-8279-84B5FDE96B65}" srcOrd="3" destOrd="0" parTransId="{BC99AE60-7A9C-4069-9D59-49BCC26F70B5}" sibTransId="{667CA5DC-4DEE-438E-B4D2-3EC7B0D2AFC5}"/>
    <dgm:cxn modelId="{6C7FBEE4-2FAF-4549-89C6-B1CB5521C86E}" type="presOf" srcId="{FB29B792-7E95-4EE0-9841-C223CD4119BE}" destId="{59D29C52-4133-41DB-BE42-8B80784C3FF3}" srcOrd="0" destOrd="0" presId="urn:microsoft.com/office/officeart/2005/8/layout/chevron2"/>
    <dgm:cxn modelId="{53D7B93A-82EF-4271-8261-BD8B2ADB430E}" srcId="{0A60E93B-9FB3-47F6-8AC4-09F3A97B1FBA}" destId="{FE034DE4-546B-4BC7-AD97-9AE3ACE980FC}" srcOrd="1" destOrd="0" parTransId="{981A6EF6-5842-4B84-B5AD-111D870920F9}" sibTransId="{CEBDF657-CFA3-4567-A318-B7EE039F1E82}"/>
    <dgm:cxn modelId="{CB0C23C8-3152-4C29-9B17-BD7F5C0EC364}" srcId="{0A60E93B-9FB3-47F6-8AC4-09F3A97B1FBA}" destId="{B152BD0F-07E4-4605-9D73-D2C9A98414C0}" srcOrd="2" destOrd="0" parTransId="{27C3B23C-A622-4D9F-86E1-D1305863C7CA}" sibTransId="{47A79D96-C78C-419B-BE61-416C40414164}"/>
    <dgm:cxn modelId="{D15BBFF8-9F58-47AE-A52A-406F0E0561A5}" srcId="{B152BD0F-07E4-4605-9D73-D2C9A98414C0}" destId="{70AB4FA1-0354-49AE-BC68-3FCAACBA6927}" srcOrd="0" destOrd="0" parTransId="{414E9834-E987-45A7-ADE7-C1A09E9C5C9A}" sibTransId="{BA6C7F9C-E82B-4F97-9294-122C16B67CC9}"/>
    <dgm:cxn modelId="{C4832310-80CB-4317-8989-105BCB7C2026}" type="presOf" srcId="{8951CEA3-BA7D-4C09-94E6-5A0B27EFE0DF}" destId="{D2E49E78-7076-48F3-B6C2-012F126D0EFF}" srcOrd="0" destOrd="0" presId="urn:microsoft.com/office/officeart/2005/8/layout/chevron2"/>
    <dgm:cxn modelId="{8AD691AD-4106-4E00-BD48-C83A3B5465C8}" type="presOf" srcId="{B0611124-6A6D-4252-B5B9-055CD2B6E1DE}" destId="{D728F3A9-6515-4508-8CAF-F4A88E2F032C}" srcOrd="0" destOrd="0" presId="urn:microsoft.com/office/officeart/2005/8/layout/chevron2"/>
    <dgm:cxn modelId="{53A110A3-7D92-4E4C-A0C9-963FDED65BE0}" srcId="{0A60E93B-9FB3-47F6-8AC4-09F3A97B1FBA}" destId="{55D6C35D-D016-495E-8644-B8430C578A25}" srcOrd="0" destOrd="0" parTransId="{431AE227-6251-4AA2-8147-29EA3F8C8997}" sibTransId="{19BF7FD7-38CA-495F-9B83-1ED732F98DDA}"/>
    <dgm:cxn modelId="{A4726489-54E9-4346-8DA3-36B347F3478B}" type="presOf" srcId="{FE034DE4-546B-4BC7-AD97-9AE3ACE980FC}" destId="{A2CE50D8-65D9-4D31-995D-07ABA1C84404}" srcOrd="0" destOrd="0" presId="urn:microsoft.com/office/officeart/2005/8/layout/chevron2"/>
    <dgm:cxn modelId="{946B8E7A-EBCA-403B-AAF0-13F9899DD3AD}" srcId="{55D6C35D-D016-495E-8644-B8430C578A25}" destId="{FB29B792-7E95-4EE0-9841-C223CD4119BE}" srcOrd="0" destOrd="0" parTransId="{060710C1-000F-4EEE-A0B6-079670824920}" sibTransId="{FD27C90D-46EC-43F0-BCD0-C78FC4D242AF}"/>
    <dgm:cxn modelId="{E269909E-8430-4413-82F5-7BB11EB71C38}" srcId="{0A60E93B-9FB3-47F6-8AC4-09F3A97B1FBA}" destId="{A6B514D8-2A40-4A58-8118-77D7B790ED44}" srcOrd="4" destOrd="0" parTransId="{16BEF9BA-3157-4499-82E8-EC7F99B51AE6}" sibTransId="{94D25F62-AA1F-4DBF-B555-9285B1C8E204}"/>
    <dgm:cxn modelId="{D224CD7F-8887-4F67-8ACB-5F9BCB8DD57F}" type="presOf" srcId="{5B2A18DB-0B58-4A0A-8279-84B5FDE96B65}" destId="{42796AB1-391C-43D3-B079-160F690FB41A}" srcOrd="0" destOrd="0" presId="urn:microsoft.com/office/officeart/2005/8/layout/chevron2"/>
    <dgm:cxn modelId="{444E1F19-4F83-43B3-A4DF-E8105626E570}" type="presOf" srcId="{B152BD0F-07E4-4605-9D73-D2C9A98414C0}" destId="{E0634A80-37B6-4EF9-B0AA-E99F61A34C85}" srcOrd="0" destOrd="0" presId="urn:microsoft.com/office/officeart/2005/8/layout/chevron2"/>
    <dgm:cxn modelId="{FB72BB43-4A55-4DEC-83D8-6EF57BA609A6}" srcId="{5B2A18DB-0B58-4A0A-8279-84B5FDE96B65}" destId="{8951CEA3-BA7D-4C09-94E6-5A0B27EFE0DF}" srcOrd="0" destOrd="0" parTransId="{4FAE8470-80D6-49C1-A9FD-88466CBF4757}" sibTransId="{F87CBD39-288D-46AA-BB02-0D5F77FC3EFA}"/>
    <dgm:cxn modelId="{1C31DEF7-5603-4FA3-A3A0-66056B85E850}" type="presOf" srcId="{0A60E93B-9FB3-47F6-8AC4-09F3A97B1FBA}" destId="{6427EA7E-5B01-4C9D-B2CB-C4A45143F640}" srcOrd="0" destOrd="0" presId="urn:microsoft.com/office/officeart/2005/8/layout/chevron2"/>
    <dgm:cxn modelId="{0E8970D2-D867-4C77-AB60-5CD0B8A3025D}" type="presOf" srcId="{A6B514D8-2A40-4A58-8118-77D7B790ED44}" destId="{BE624B93-7598-4440-A24A-04DB1BAABD91}" srcOrd="0" destOrd="0" presId="urn:microsoft.com/office/officeart/2005/8/layout/chevron2"/>
    <dgm:cxn modelId="{FB36EB43-AE48-45F8-965F-07336AC0B866}" type="presOf" srcId="{B985E47F-332B-4F65-9520-1CAC20B414B4}" destId="{31B7006D-3822-4CAB-BDFE-FF098771B74D}" srcOrd="0" destOrd="0" presId="urn:microsoft.com/office/officeart/2005/8/layout/chevron2"/>
    <dgm:cxn modelId="{0A2BD622-7CF0-4B23-A1F3-869D37824B5F}" type="presOf" srcId="{55D6C35D-D016-495E-8644-B8430C578A25}" destId="{64C9DA84-0DE8-44AC-9217-45F11DEBF3D3}" srcOrd="0" destOrd="0" presId="urn:microsoft.com/office/officeart/2005/8/layout/chevron2"/>
    <dgm:cxn modelId="{A8A57B80-3A7E-493E-8B1B-182CE81CF9C0}" type="presParOf" srcId="{6427EA7E-5B01-4C9D-B2CB-C4A45143F640}" destId="{AE895952-8CD5-4797-B5FA-631F35976B3B}" srcOrd="0" destOrd="0" presId="urn:microsoft.com/office/officeart/2005/8/layout/chevron2"/>
    <dgm:cxn modelId="{FE5B24B5-2B11-4AAE-B498-78D12BB1BC58}" type="presParOf" srcId="{AE895952-8CD5-4797-B5FA-631F35976B3B}" destId="{64C9DA84-0DE8-44AC-9217-45F11DEBF3D3}" srcOrd="0" destOrd="0" presId="urn:microsoft.com/office/officeart/2005/8/layout/chevron2"/>
    <dgm:cxn modelId="{8F600E27-05F5-48AD-8BD1-F564868887B9}" type="presParOf" srcId="{AE895952-8CD5-4797-B5FA-631F35976B3B}" destId="{59D29C52-4133-41DB-BE42-8B80784C3FF3}" srcOrd="1" destOrd="0" presId="urn:microsoft.com/office/officeart/2005/8/layout/chevron2"/>
    <dgm:cxn modelId="{2D7F6429-3E77-4BAF-9580-AFF837028121}" type="presParOf" srcId="{6427EA7E-5B01-4C9D-B2CB-C4A45143F640}" destId="{7A410172-4268-4C16-B1D8-2503A0EE5A27}" srcOrd="1" destOrd="0" presId="urn:microsoft.com/office/officeart/2005/8/layout/chevron2"/>
    <dgm:cxn modelId="{ABDCCF43-B220-49C8-95DF-2081FF2F2E63}" type="presParOf" srcId="{6427EA7E-5B01-4C9D-B2CB-C4A45143F640}" destId="{A452A86A-F015-491C-940B-00549F7F47E2}" srcOrd="2" destOrd="0" presId="urn:microsoft.com/office/officeart/2005/8/layout/chevron2"/>
    <dgm:cxn modelId="{24C956A8-07FF-428A-84E2-D532D436B1F8}" type="presParOf" srcId="{A452A86A-F015-491C-940B-00549F7F47E2}" destId="{A2CE50D8-65D9-4D31-995D-07ABA1C84404}" srcOrd="0" destOrd="0" presId="urn:microsoft.com/office/officeart/2005/8/layout/chevron2"/>
    <dgm:cxn modelId="{09996DC9-85C9-41F8-A588-FB4A7004271B}" type="presParOf" srcId="{A452A86A-F015-491C-940B-00549F7F47E2}" destId="{31B7006D-3822-4CAB-BDFE-FF098771B74D}" srcOrd="1" destOrd="0" presId="urn:microsoft.com/office/officeart/2005/8/layout/chevron2"/>
    <dgm:cxn modelId="{3A81B732-6B94-4657-AA24-991D39EF076B}" type="presParOf" srcId="{6427EA7E-5B01-4C9D-B2CB-C4A45143F640}" destId="{A72A8146-FA88-4308-8477-9CC8E3676C8F}" srcOrd="3" destOrd="0" presId="urn:microsoft.com/office/officeart/2005/8/layout/chevron2"/>
    <dgm:cxn modelId="{85847003-B32A-4F49-95A9-57162D962866}" type="presParOf" srcId="{6427EA7E-5B01-4C9D-B2CB-C4A45143F640}" destId="{5284F0E1-F32D-42D5-B65C-9E2B57663707}" srcOrd="4" destOrd="0" presId="urn:microsoft.com/office/officeart/2005/8/layout/chevron2"/>
    <dgm:cxn modelId="{65641EA4-2376-429B-8A75-A4F069AE5DEA}" type="presParOf" srcId="{5284F0E1-F32D-42D5-B65C-9E2B57663707}" destId="{E0634A80-37B6-4EF9-B0AA-E99F61A34C85}" srcOrd="0" destOrd="0" presId="urn:microsoft.com/office/officeart/2005/8/layout/chevron2"/>
    <dgm:cxn modelId="{1A312CD2-EF38-4068-ABEB-834207434C16}" type="presParOf" srcId="{5284F0E1-F32D-42D5-B65C-9E2B57663707}" destId="{FE1D73D0-29A8-457B-A89D-598732386223}" srcOrd="1" destOrd="0" presId="urn:microsoft.com/office/officeart/2005/8/layout/chevron2"/>
    <dgm:cxn modelId="{103D6943-75D2-4692-A92D-69D84CFB6B1D}" type="presParOf" srcId="{6427EA7E-5B01-4C9D-B2CB-C4A45143F640}" destId="{16662AC9-FBF9-42B3-8E8E-1F25D4E82AA3}" srcOrd="5" destOrd="0" presId="urn:microsoft.com/office/officeart/2005/8/layout/chevron2"/>
    <dgm:cxn modelId="{0F0EDAB0-FC7E-4E03-B2E0-D6199811667E}" type="presParOf" srcId="{6427EA7E-5B01-4C9D-B2CB-C4A45143F640}" destId="{AFE0A013-8AB4-45BA-8D9A-31DFB44D8898}" srcOrd="6" destOrd="0" presId="urn:microsoft.com/office/officeart/2005/8/layout/chevron2"/>
    <dgm:cxn modelId="{F4156B76-43F9-45C0-AC5D-29B8588D9D8C}" type="presParOf" srcId="{AFE0A013-8AB4-45BA-8D9A-31DFB44D8898}" destId="{42796AB1-391C-43D3-B079-160F690FB41A}" srcOrd="0" destOrd="0" presId="urn:microsoft.com/office/officeart/2005/8/layout/chevron2"/>
    <dgm:cxn modelId="{0D141F15-0FC1-499D-8D60-F39A8C55AC71}" type="presParOf" srcId="{AFE0A013-8AB4-45BA-8D9A-31DFB44D8898}" destId="{D2E49E78-7076-48F3-B6C2-012F126D0EFF}" srcOrd="1" destOrd="0" presId="urn:microsoft.com/office/officeart/2005/8/layout/chevron2"/>
    <dgm:cxn modelId="{70E0B8CB-1681-4249-BD86-A306E8AB7CC4}" type="presParOf" srcId="{6427EA7E-5B01-4C9D-B2CB-C4A45143F640}" destId="{89703F8E-EC64-40D0-996F-CFDFAF52D35F}" srcOrd="7" destOrd="0" presId="urn:microsoft.com/office/officeart/2005/8/layout/chevron2"/>
    <dgm:cxn modelId="{52137556-AA05-4914-8C4F-6E733A2F66F5}" type="presParOf" srcId="{6427EA7E-5B01-4C9D-B2CB-C4A45143F640}" destId="{16E26C2D-6638-4F43-8EA0-E2608642C421}" srcOrd="8" destOrd="0" presId="urn:microsoft.com/office/officeart/2005/8/layout/chevron2"/>
    <dgm:cxn modelId="{A98D1706-0E34-435C-B257-C1FBFB77F32C}" type="presParOf" srcId="{16E26C2D-6638-4F43-8EA0-E2608642C421}" destId="{BE624B93-7598-4440-A24A-04DB1BAABD91}" srcOrd="0" destOrd="0" presId="urn:microsoft.com/office/officeart/2005/8/layout/chevron2"/>
    <dgm:cxn modelId="{6FE93C65-D113-4D43-A60E-7A3D7D15B47F}" type="presParOf" srcId="{16E26C2D-6638-4F43-8EA0-E2608642C421}" destId="{D728F3A9-6515-4508-8CAF-F4A88E2F032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56ADA08-999E-4C42-BDA4-FE10282C5CB2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EB569DCF-E939-4545-BB3F-7B55E0894C5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跨界整合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66BF8F0-E5BD-49F4-9E95-2866C686AAA2}" type="parTrans" cxnId="{881DEFE7-2CC5-4D0D-8FA4-6CA2EEF9E9E9}">
      <dgm:prSet/>
      <dgm:spPr/>
      <dgm:t>
        <a:bodyPr/>
        <a:lstStyle/>
        <a:p>
          <a:endParaRPr lang="zh-TW" altLang="en-US"/>
        </a:p>
      </dgm:t>
    </dgm:pt>
    <dgm:pt modelId="{2EA0A4DD-13C6-4772-877B-D7D5D3806BBE}" type="sibTrans" cxnId="{881DEFE7-2CC5-4D0D-8FA4-6CA2EEF9E9E9}">
      <dgm:prSet/>
      <dgm:spPr/>
      <dgm:t>
        <a:bodyPr/>
        <a:lstStyle/>
        <a:p>
          <a:endParaRPr lang="zh-TW" altLang="en-US"/>
        </a:p>
      </dgm:t>
    </dgm:pt>
    <dgm:pt modelId="{0902C49B-FA7F-470F-A112-C12A9B44718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召開跨局處工作會議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05E3AEF-AFCF-4516-AB67-A7412D230F8B}" type="parTrans" cxnId="{5794BEB2-B1AE-4DB6-AE6B-29DA79EC8AD3}">
      <dgm:prSet/>
      <dgm:spPr/>
      <dgm:t>
        <a:bodyPr/>
        <a:lstStyle/>
        <a:p>
          <a:endParaRPr lang="zh-TW" altLang="en-US"/>
        </a:p>
      </dgm:t>
    </dgm:pt>
    <dgm:pt modelId="{7A4B43AF-3E5D-4003-AD43-83A9B0957C1A}" type="sibTrans" cxnId="{5794BEB2-B1AE-4DB6-AE6B-29DA79EC8AD3}">
      <dgm:prSet/>
      <dgm:spPr/>
      <dgm:t>
        <a:bodyPr/>
        <a:lstStyle/>
        <a:p>
          <a:endParaRPr lang="zh-TW" altLang="en-US"/>
        </a:p>
      </dgm:t>
    </dgm:pt>
    <dgm:pt modelId="{9B962B87-B382-49AE-B484-0ED9E85E1B58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衛教服務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77518A6-F26F-4DA4-BCB1-D661CD7B2914}" type="parTrans" cxnId="{5BC3C79B-B2B9-470A-816B-FA5D4BBECA87}">
      <dgm:prSet/>
      <dgm:spPr/>
      <dgm:t>
        <a:bodyPr/>
        <a:lstStyle/>
        <a:p>
          <a:endParaRPr lang="zh-TW" altLang="en-US"/>
        </a:p>
      </dgm:t>
    </dgm:pt>
    <dgm:pt modelId="{CB946354-F69A-4B13-865A-350905CDC09C}" type="sibTrans" cxnId="{5BC3C79B-B2B9-470A-816B-FA5D4BBECA87}">
      <dgm:prSet/>
      <dgm:spPr/>
      <dgm:t>
        <a:bodyPr/>
        <a:lstStyle/>
        <a:p>
          <a:endParaRPr lang="zh-TW" altLang="en-US"/>
        </a:p>
      </dgm:t>
    </dgm:pt>
    <dgm:pt modelId="{C23D278D-EEFE-4878-8012-764EB9A7E985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更新心理健康網頁、辦理衛教推廣活動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E859F49-53F3-4F19-8CA0-5EAA05853006}" type="parTrans" cxnId="{4A4548B9-8C93-4ACB-9940-EEC67B567392}">
      <dgm:prSet/>
      <dgm:spPr/>
      <dgm:t>
        <a:bodyPr/>
        <a:lstStyle/>
        <a:p>
          <a:endParaRPr lang="zh-TW" altLang="en-US"/>
        </a:p>
      </dgm:t>
    </dgm:pt>
    <dgm:pt modelId="{C7843B69-62D7-42E5-81A7-63D5EBBF7F12}" type="sibTrans" cxnId="{4A4548B9-8C93-4ACB-9940-EEC67B567392}">
      <dgm:prSet/>
      <dgm:spPr/>
      <dgm:t>
        <a:bodyPr/>
        <a:lstStyle/>
        <a:p>
          <a:endParaRPr lang="zh-TW" altLang="en-US"/>
        </a:p>
      </dgm:t>
    </dgm:pt>
    <dgm:pt modelId="{7CA6C949-670E-4FD6-9EA0-CF1007993E66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憂鬱防治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9BD2528-58BD-49A8-BEBE-DBE1620534F4}" type="parTrans" cxnId="{55E7E8DF-272C-4AF7-972A-A7BFC5A6734E}">
      <dgm:prSet/>
      <dgm:spPr/>
      <dgm:t>
        <a:bodyPr/>
        <a:lstStyle/>
        <a:p>
          <a:endParaRPr lang="zh-TW" altLang="en-US"/>
        </a:p>
      </dgm:t>
    </dgm:pt>
    <dgm:pt modelId="{AD37AF8B-AE14-4BFF-A929-14C8D287A8B6}" type="sibTrans" cxnId="{55E7E8DF-272C-4AF7-972A-A7BFC5A6734E}">
      <dgm:prSet/>
      <dgm:spPr/>
      <dgm:t>
        <a:bodyPr/>
        <a:lstStyle/>
        <a:p>
          <a:endParaRPr lang="zh-TW" altLang="en-US"/>
        </a:p>
      </dgm:t>
    </dgm:pt>
    <dgm:pt modelId="{A9E272F6-BE48-4A43-9682-FF9526A559D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老人健康促進及憂鬱症篩檢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54A60D9-E389-4C60-B2B3-500F7B967307}" type="parTrans" cxnId="{DDBC02DE-1F9D-47AA-8DEB-AE99520EE4DF}">
      <dgm:prSet/>
      <dgm:spPr/>
      <dgm:t>
        <a:bodyPr/>
        <a:lstStyle/>
        <a:p>
          <a:endParaRPr lang="zh-TW" altLang="en-US"/>
        </a:p>
      </dgm:t>
    </dgm:pt>
    <dgm:pt modelId="{234DD7A9-E84C-4C6B-A784-A36E20F4E930}" type="sibTrans" cxnId="{DDBC02DE-1F9D-47AA-8DEB-AE99520EE4DF}">
      <dgm:prSet/>
      <dgm:spPr/>
      <dgm:t>
        <a:bodyPr/>
        <a:lstStyle/>
        <a:p>
          <a:endParaRPr lang="zh-TW" altLang="en-US"/>
        </a:p>
      </dgm:t>
    </dgm:pt>
    <dgm:pt modelId="{22EE35FA-FEA2-4C23-80D8-FA95F1F882DD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孕產婦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6F77A6-03C3-4A0F-BE4C-D54615C88598}" type="parTrans" cxnId="{BA4359C5-F6F5-488E-A432-63ACA983D9BC}">
      <dgm:prSet/>
      <dgm:spPr/>
      <dgm:t>
        <a:bodyPr/>
        <a:lstStyle/>
        <a:p>
          <a:endParaRPr lang="zh-TW" altLang="en-US"/>
        </a:p>
      </dgm:t>
    </dgm:pt>
    <dgm:pt modelId="{FD03366E-BC72-4E5B-AFAB-AE909A3D59A5}" type="sibTrans" cxnId="{BA4359C5-F6F5-488E-A432-63ACA983D9BC}">
      <dgm:prSet/>
      <dgm:spPr/>
      <dgm:t>
        <a:bodyPr/>
        <a:lstStyle/>
        <a:p>
          <a:endParaRPr lang="zh-TW" altLang="en-US"/>
        </a:p>
      </dgm:t>
    </dgm:pt>
    <dgm:pt modelId="{C5E7814F-D0FF-4C6E-9EDE-DBA114802AFA}">
      <dgm:prSet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特殊族群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103E8F9-ABEA-4B10-822E-CAA12EA9B138}" type="parTrans" cxnId="{29FBCD6C-B817-4537-A551-184915A8E5D1}">
      <dgm:prSet/>
      <dgm:spPr/>
      <dgm:t>
        <a:bodyPr/>
        <a:lstStyle/>
        <a:p>
          <a:endParaRPr lang="zh-TW" altLang="en-US"/>
        </a:p>
      </dgm:t>
    </dgm:pt>
    <dgm:pt modelId="{39A5F0BB-0E15-44F8-9CC7-81F5C7C13047}" type="sibTrans" cxnId="{29FBCD6C-B817-4537-A551-184915A8E5D1}">
      <dgm:prSet/>
      <dgm:spPr/>
      <dgm:t>
        <a:bodyPr/>
        <a:lstStyle/>
        <a:p>
          <a:endParaRPr lang="zh-TW" altLang="en-US"/>
        </a:p>
      </dgm:t>
    </dgm:pt>
    <dgm:pt modelId="{7A574DA9-14CC-433F-8354-FEE27143C863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家庭照顧者、身心障礙者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4DA698E-190B-47FC-B21C-08D00922EEE2}" type="parTrans" cxnId="{E17114CE-D17C-4C81-B501-CF33953DFFD2}">
      <dgm:prSet/>
      <dgm:spPr/>
      <dgm:t>
        <a:bodyPr/>
        <a:lstStyle/>
        <a:p>
          <a:endParaRPr lang="zh-TW" altLang="en-US"/>
        </a:p>
      </dgm:t>
    </dgm:pt>
    <dgm:pt modelId="{A4A1B0B7-FBAD-4351-A2BF-65FE757D10D0}" type="sibTrans" cxnId="{E17114CE-D17C-4C81-B501-CF33953DFFD2}">
      <dgm:prSet/>
      <dgm:spPr/>
      <dgm:t>
        <a:bodyPr/>
        <a:lstStyle/>
        <a:p>
          <a:endParaRPr lang="zh-TW" altLang="en-US"/>
        </a:p>
      </dgm:t>
    </dgm:pt>
    <dgm:pt modelId="{D422F5D8-C4C3-4330-9A21-66070FE1BEE9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提供心理諮詢服務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971D15-59BE-41B6-9030-6E7F40989C2B}" type="parTrans" cxnId="{F1796BC9-F0BC-4F09-AE63-D000AB2E5898}">
      <dgm:prSet/>
      <dgm:spPr/>
      <dgm:t>
        <a:bodyPr/>
        <a:lstStyle/>
        <a:p>
          <a:endParaRPr lang="zh-TW" altLang="en-US"/>
        </a:p>
      </dgm:t>
    </dgm:pt>
    <dgm:pt modelId="{E2ED4538-8E17-49B6-A9E0-0A9429B18D10}" type="sibTrans" cxnId="{F1796BC9-F0BC-4F09-AE63-D000AB2E5898}">
      <dgm:prSet/>
      <dgm:spPr/>
      <dgm:t>
        <a:bodyPr/>
        <a:lstStyle/>
        <a:p>
          <a:endParaRPr lang="zh-TW" altLang="en-US"/>
        </a:p>
      </dgm:t>
    </dgm:pt>
    <dgm:pt modelId="{FA034BAE-3597-4428-8534-887E52FEC8E6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原住民、新住民、職場、校園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亮點計畫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B37FB46-AE23-4398-8BC6-33223EF49F8D}" type="parTrans" cxnId="{3DB58155-0277-4739-A811-DC2EAF499386}">
      <dgm:prSet/>
      <dgm:spPr/>
      <dgm:t>
        <a:bodyPr/>
        <a:lstStyle/>
        <a:p>
          <a:endParaRPr lang="zh-TW" altLang="en-US"/>
        </a:p>
      </dgm:t>
    </dgm:pt>
    <dgm:pt modelId="{2FE60DD6-3EB1-4792-9859-A77047CCBA33}" type="sibTrans" cxnId="{3DB58155-0277-4739-A811-DC2EAF499386}">
      <dgm:prSet/>
      <dgm:spPr/>
      <dgm:t>
        <a:bodyPr/>
        <a:lstStyle/>
        <a:p>
          <a:endParaRPr lang="zh-TW" altLang="en-US"/>
        </a:p>
      </dgm:t>
    </dgm:pt>
    <dgm:pt modelId="{35CF9D1A-3C39-4924-82AE-7C592425158F}" type="pres">
      <dgm:prSet presAssocID="{D56ADA08-999E-4C42-BDA4-FE10282C5C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E2D0B2B-FE33-4FC2-854F-1C9CB88E1A5A}" type="pres">
      <dgm:prSet presAssocID="{EB569DCF-E939-4545-BB3F-7B55E0894C53}" presName="linNode" presStyleCnt="0"/>
      <dgm:spPr/>
    </dgm:pt>
    <dgm:pt modelId="{AF6C2BC6-238C-4702-B81D-E6C7BB854DB1}" type="pres">
      <dgm:prSet presAssocID="{EB569DCF-E939-4545-BB3F-7B55E0894C53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078371-3B7B-49C2-B03D-41FA72ED5AFE}" type="pres">
      <dgm:prSet presAssocID="{EB569DCF-E939-4545-BB3F-7B55E0894C53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92C571-99C2-40A3-8161-51E4800584CE}" type="pres">
      <dgm:prSet presAssocID="{2EA0A4DD-13C6-4772-877B-D7D5D3806BBE}" presName="sp" presStyleCnt="0"/>
      <dgm:spPr/>
    </dgm:pt>
    <dgm:pt modelId="{318D4278-62FF-4417-BA7B-88FD286BAAA2}" type="pres">
      <dgm:prSet presAssocID="{9B962B87-B382-49AE-B484-0ED9E85E1B58}" presName="linNode" presStyleCnt="0"/>
      <dgm:spPr/>
    </dgm:pt>
    <dgm:pt modelId="{27C436D3-932A-48BD-AE22-A63A713620E9}" type="pres">
      <dgm:prSet presAssocID="{9B962B87-B382-49AE-B484-0ED9E85E1B5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A4D561-6EE8-4B1E-B9A6-5C945E2664D3}" type="pres">
      <dgm:prSet presAssocID="{9B962B87-B382-49AE-B484-0ED9E85E1B58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8AFC17-E2B4-42FD-88CA-612044B8C2E5}" type="pres">
      <dgm:prSet presAssocID="{CB946354-F69A-4B13-865A-350905CDC09C}" presName="sp" presStyleCnt="0"/>
      <dgm:spPr/>
    </dgm:pt>
    <dgm:pt modelId="{FD4DD13D-1CF2-4285-8025-810CD3045CC5}" type="pres">
      <dgm:prSet presAssocID="{7CA6C949-670E-4FD6-9EA0-CF1007993E66}" presName="linNode" presStyleCnt="0"/>
      <dgm:spPr/>
    </dgm:pt>
    <dgm:pt modelId="{279CFFED-EA46-49B0-AB98-F952D7018EDC}" type="pres">
      <dgm:prSet presAssocID="{7CA6C949-670E-4FD6-9EA0-CF1007993E66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69D3C9-AB35-4076-B25F-4CD62D3B6E0D}" type="pres">
      <dgm:prSet presAssocID="{7CA6C949-670E-4FD6-9EA0-CF1007993E66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B10080-1E2B-40DA-B8B4-CE33A619BAF2}" type="pres">
      <dgm:prSet presAssocID="{AD37AF8B-AE14-4BFF-A929-14C8D287A8B6}" presName="sp" presStyleCnt="0"/>
      <dgm:spPr/>
    </dgm:pt>
    <dgm:pt modelId="{95F40471-70B1-4637-8CBB-090DF1FBC93E}" type="pres">
      <dgm:prSet presAssocID="{C5E7814F-D0FF-4C6E-9EDE-DBA114802AFA}" presName="linNode" presStyleCnt="0"/>
      <dgm:spPr/>
    </dgm:pt>
    <dgm:pt modelId="{FDD10343-9B8D-4E5B-8D85-444EC259BB35}" type="pres">
      <dgm:prSet presAssocID="{C5E7814F-D0FF-4C6E-9EDE-DBA114802AFA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63A331-EDD6-49F6-98C1-4D5C461BB36C}" type="pres">
      <dgm:prSet presAssocID="{C5E7814F-D0FF-4C6E-9EDE-DBA114802AFA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A4359C5-F6F5-488E-A432-63ACA983D9BC}" srcId="{7CA6C949-670E-4FD6-9EA0-CF1007993E66}" destId="{22EE35FA-FEA2-4C23-80D8-FA95F1F882DD}" srcOrd="1" destOrd="0" parTransId="{266F77A6-03C3-4A0F-BE4C-D54615C88598}" sibTransId="{FD03366E-BC72-4E5B-AFAB-AE909A3D59A5}"/>
    <dgm:cxn modelId="{55E7E8DF-272C-4AF7-972A-A7BFC5A6734E}" srcId="{D56ADA08-999E-4C42-BDA4-FE10282C5CB2}" destId="{7CA6C949-670E-4FD6-9EA0-CF1007993E66}" srcOrd="2" destOrd="0" parTransId="{49BD2528-58BD-49A8-BEBE-DBE1620534F4}" sibTransId="{AD37AF8B-AE14-4BFF-A929-14C8D287A8B6}"/>
    <dgm:cxn modelId="{F1796BC9-F0BC-4F09-AE63-D000AB2E5898}" srcId="{9B962B87-B382-49AE-B484-0ED9E85E1B58}" destId="{D422F5D8-C4C3-4330-9A21-66070FE1BEE9}" srcOrd="1" destOrd="0" parTransId="{82971D15-59BE-41B6-9030-6E7F40989C2B}" sibTransId="{E2ED4538-8E17-49B6-A9E0-0A9429B18D10}"/>
    <dgm:cxn modelId="{1CBDD094-379C-448F-96E8-7BBC05E8E1F3}" type="presOf" srcId="{D422F5D8-C4C3-4330-9A21-66070FE1BEE9}" destId="{84A4D561-6EE8-4B1E-B9A6-5C945E2664D3}" srcOrd="0" destOrd="1" presId="urn:microsoft.com/office/officeart/2005/8/layout/vList5"/>
    <dgm:cxn modelId="{81B0C121-F318-4514-9EF7-87077486EDCB}" type="presOf" srcId="{22EE35FA-FEA2-4C23-80D8-FA95F1F882DD}" destId="{3969D3C9-AB35-4076-B25F-4CD62D3B6E0D}" srcOrd="0" destOrd="1" presId="urn:microsoft.com/office/officeart/2005/8/layout/vList5"/>
    <dgm:cxn modelId="{73C726A5-6F6C-42DC-A684-05B4C4000AD1}" type="presOf" srcId="{7A574DA9-14CC-433F-8354-FEE27143C863}" destId="{D963A331-EDD6-49F6-98C1-4D5C461BB36C}" srcOrd="0" destOrd="0" presId="urn:microsoft.com/office/officeart/2005/8/layout/vList5"/>
    <dgm:cxn modelId="{87B6449B-9E71-4EF4-9572-71A6F8576747}" type="presOf" srcId="{A9E272F6-BE48-4A43-9682-FF9526A559DC}" destId="{3969D3C9-AB35-4076-B25F-4CD62D3B6E0D}" srcOrd="0" destOrd="0" presId="urn:microsoft.com/office/officeart/2005/8/layout/vList5"/>
    <dgm:cxn modelId="{EF0F1840-34FB-4D4A-A596-9819A0F0CB64}" type="presOf" srcId="{EB569DCF-E939-4545-BB3F-7B55E0894C53}" destId="{AF6C2BC6-238C-4702-B81D-E6C7BB854DB1}" srcOrd="0" destOrd="0" presId="urn:microsoft.com/office/officeart/2005/8/layout/vList5"/>
    <dgm:cxn modelId="{DDBC02DE-1F9D-47AA-8DEB-AE99520EE4DF}" srcId="{7CA6C949-670E-4FD6-9EA0-CF1007993E66}" destId="{A9E272F6-BE48-4A43-9682-FF9526A559DC}" srcOrd="0" destOrd="0" parTransId="{354A60D9-E389-4C60-B2B3-500F7B967307}" sibTransId="{234DD7A9-E84C-4C6B-A784-A36E20F4E930}"/>
    <dgm:cxn modelId="{3DB58155-0277-4739-A811-DC2EAF499386}" srcId="{C5E7814F-D0FF-4C6E-9EDE-DBA114802AFA}" destId="{FA034BAE-3597-4428-8534-887E52FEC8E6}" srcOrd="1" destOrd="0" parTransId="{FB37FB46-AE23-4398-8BC6-33223EF49F8D}" sibTransId="{2FE60DD6-3EB1-4792-9859-A77047CCBA33}"/>
    <dgm:cxn modelId="{16D74AAD-6E4A-4E0F-A935-9F5CE5F84B92}" type="presOf" srcId="{D56ADA08-999E-4C42-BDA4-FE10282C5CB2}" destId="{35CF9D1A-3C39-4924-82AE-7C592425158F}" srcOrd="0" destOrd="0" presId="urn:microsoft.com/office/officeart/2005/8/layout/vList5"/>
    <dgm:cxn modelId="{E17114CE-D17C-4C81-B501-CF33953DFFD2}" srcId="{C5E7814F-D0FF-4C6E-9EDE-DBA114802AFA}" destId="{7A574DA9-14CC-433F-8354-FEE27143C863}" srcOrd="0" destOrd="0" parTransId="{B4DA698E-190B-47FC-B21C-08D00922EEE2}" sibTransId="{A4A1B0B7-FBAD-4351-A2BF-65FE757D10D0}"/>
    <dgm:cxn modelId="{53735C42-932B-4E7E-B3BF-BE46C3F70ED7}" type="presOf" srcId="{FA034BAE-3597-4428-8534-887E52FEC8E6}" destId="{D963A331-EDD6-49F6-98C1-4D5C461BB36C}" srcOrd="0" destOrd="1" presId="urn:microsoft.com/office/officeart/2005/8/layout/vList5"/>
    <dgm:cxn modelId="{5BC3C79B-B2B9-470A-816B-FA5D4BBECA87}" srcId="{D56ADA08-999E-4C42-BDA4-FE10282C5CB2}" destId="{9B962B87-B382-49AE-B484-0ED9E85E1B58}" srcOrd="1" destOrd="0" parTransId="{A77518A6-F26F-4DA4-BCB1-D661CD7B2914}" sibTransId="{CB946354-F69A-4B13-865A-350905CDC09C}"/>
    <dgm:cxn modelId="{D38A4DC6-34F9-4049-9E13-54F986458C41}" type="presOf" srcId="{0902C49B-FA7F-470F-A112-C12A9B44718C}" destId="{54078371-3B7B-49C2-B03D-41FA72ED5AFE}" srcOrd="0" destOrd="0" presId="urn:microsoft.com/office/officeart/2005/8/layout/vList5"/>
    <dgm:cxn modelId="{4A4548B9-8C93-4ACB-9940-EEC67B567392}" srcId="{9B962B87-B382-49AE-B484-0ED9E85E1B58}" destId="{C23D278D-EEFE-4878-8012-764EB9A7E985}" srcOrd="0" destOrd="0" parTransId="{7E859F49-53F3-4F19-8CA0-5EAA05853006}" sibTransId="{C7843B69-62D7-42E5-81A7-63D5EBBF7F12}"/>
    <dgm:cxn modelId="{881DEFE7-2CC5-4D0D-8FA4-6CA2EEF9E9E9}" srcId="{D56ADA08-999E-4C42-BDA4-FE10282C5CB2}" destId="{EB569DCF-E939-4545-BB3F-7B55E0894C53}" srcOrd="0" destOrd="0" parTransId="{566BF8F0-E5BD-49F4-9E95-2866C686AAA2}" sibTransId="{2EA0A4DD-13C6-4772-877B-D7D5D3806BBE}"/>
    <dgm:cxn modelId="{65FC5E12-DC90-4EF0-B937-24F5F867EAE1}" type="presOf" srcId="{9B962B87-B382-49AE-B484-0ED9E85E1B58}" destId="{27C436D3-932A-48BD-AE22-A63A713620E9}" srcOrd="0" destOrd="0" presId="urn:microsoft.com/office/officeart/2005/8/layout/vList5"/>
    <dgm:cxn modelId="{29FBCD6C-B817-4537-A551-184915A8E5D1}" srcId="{D56ADA08-999E-4C42-BDA4-FE10282C5CB2}" destId="{C5E7814F-D0FF-4C6E-9EDE-DBA114802AFA}" srcOrd="3" destOrd="0" parTransId="{8103E8F9-ABEA-4B10-822E-CAA12EA9B138}" sibTransId="{39A5F0BB-0E15-44F8-9CC7-81F5C7C13047}"/>
    <dgm:cxn modelId="{B79F0811-71F4-44B8-9F95-C6E2428B598D}" type="presOf" srcId="{C23D278D-EEFE-4878-8012-764EB9A7E985}" destId="{84A4D561-6EE8-4B1E-B9A6-5C945E2664D3}" srcOrd="0" destOrd="0" presId="urn:microsoft.com/office/officeart/2005/8/layout/vList5"/>
    <dgm:cxn modelId="{C3151F71-94A9-4167-90E5-C09C28EC950A}" type="presOf" srcId="{7CA6C949-670E-4FD6-9EA0-CF1007993E66}" destId="{279CFFED-EA46-49B0-AB98-F952D7018EDC}" srcOrd="0" destOrd="0" presId="urn:microsoft.com/office/officeart/2005/8/layout/vList5"/>
    <dgm:cxn modelId="{C39454B9-133E-4505-B931-BB8C73929FFF}" type="presOf" srcId="{C5E7814F-D0FF-4C6E-9EDE-DBA114802AFA}" destId="{FDD10343-9B8D-4E5B-8D85-444EC259BB35}" srcOrd="0" destOrd="0" presId="urn:microsoft.com/office/officeart/2005/8/layout/vList5"/>
    <dgm:cxn modelId="{5794BEB2-B1AE-4DB6-AE6B-29DA79EC8AD3}" srcId="{EB569DCF-E939-4545-BB3F-7B55E0894C53}" destId="{0902C49B-FA7F-470F-A112-C12A9B44718C}" srcOrd="0" destOrd="0" parTransId="{905E3AEF-AFCF-4516-AB67-A7412D230F8B}" sibTransId="{7A4B43AF-3E5D-4003-AD43-83A9B0957C1A}"/>
    <dgm:cxn modelId="{C919FFB7-4E6C-4443-99EB-39E204ED87BA}" type="presParOf" srcId="{35CF9D1A-3C39-4924-82AE-7C592425158F}" destId="{DE2D0B2B-FE33-4FC2-854F-1C9CB88E1A5A}" srcOrd="0" destOrd="0" presId="urn:microsoft.com/office/officeart/2005/8/layout/vList5"/>
    <dgm:cxn modelId="{8FAE54E4-FF32-410A-8E80-CF3633C34831}" type="presParOf" srcId="{DE2D0B2B-FE33-4FC2-854F-1C9CB88E1A5A}" destId="{AF6C2BC6-238C-4702-B81D-E6C7BB854DB1}" srcOrd="0" destOrd="0" presId="urn:microsoft.com/office/officeart/2005/8/layout/vList5"/>
    <dgm:cxn modelId="{E20E4CE3-A4F0-4506-9533-85D4DB15E269}" type="presParOf" srcId="{DE2D0B2B-FE33-4FC2-854F-1C9CB88E1A5A}" destId="{54078371-3B7B-49C2-B03D-41FA72ED5AFE}" srcOrd="1" destOrd="0" presId="urn:microsoft.com/office/officeart/2005/8/layout/vList5"/>
    <dgm:cxn modelId="{D6D0A1D1-BE34-4285-BC99-0B4952CA91F8}" type="presParOf" srcId="{35CF9D1A-3C39-4924-82AE-7C592425158F}" destId="{4B92C571-99C2-40A3-8161-51E4800584CE}" srcOrd="1" destOrd="0" presId="urn:microsoft.com/office/officeart/2005/8/layout/vList5"/>
    <dgm:cxn modelId="{2AA60BA6-086D-4D43-A91B-5005D645DA31}" type="presParOf" srcId="{35CF9D1A-3C39-4924-82AE-7C592425158F}" destId="{318D4278-62FF-4417-BA7B-88FD286BAAA2}" srcOrd="2" destOrd="0" presId="urn:microsoft.com/office/officeart/2005/8/layout/vList5"/>
    <dgm:cxn modelId="{0CFF37CB-98A0-460A-B26A-8E360E9C0E36}" type="presParOf" srcId="{318D4278-62FF-4417-BA7B-88FD286BAAA2}" destId="{27C436D3-932A-48BD-AE22-A63A713620E9}" srcOrd="0" destOrd="0" presId="urn:microsoft.com/office/officeart/2005/8/layout/vList5"/>
    <dgm:cxn modelId="{9DC24244-9CA5-4036-B8D3-0EBB138B62F7}" type="presParOf" srcId="{318D4278-62FF-4417-BA7B-88FD286BAAA2}" destId="{84A4D561-6EE8-4B1E-B9A6-5C945E2664D3}" srcOrd="1" destOrd="0" presId="urn:microsoft.com/office/officeart/2005/8/layout/vList5"/>
    <dgm:cxn modelId="{721745E8-D63C-4580-87C8-DE877962FE6D}" type="presParOf" srcId="{35CF9D1A-3C39-4924-82AE-7C592425158F}" destId="{028AFC17-E2B4-42FD-88CA-612044B8C2E5}" srcOrd="3" destOrd="0" presId="urn:microsoft.com/office/officeart/2005/8/layout/vList5"/>
    <dgm:cxn modelId="{C9C70F64-EDE6-4DE0-A9F8-3A96B110F8E1}" type="presParOf" srcId="{35CF9D1A-3C39-4924-82AE-7C592425158F}" destId="{FD4DD13D-1CF2-4285-8025-810CD3045CC5}" srcOrd="4" destOrd="0" presId="urn:microsoft.com/office/officeart/2005/8/layout/vList5"/>
    <dgm:cxn modelId="{39B344CB-9F4D-4953-A31C-552BA2EEE9EF}" type="presParOf" srcId="{FD4DD13D-1CF2-4285-8025-810CD3045CC5}" destId="{279CFFED-EA46-49B0-AB98-F952D7018EDC}" srcOrd="0" destOrd="0" presId="urn:microsoft.com/office/officeart/2005/8/layout/vList5"/>
    <dgm:cxn modelId="{6FF46EC8-DC31-4075-AB04-3357EFA8974B}" type="presParOf" srcId="{FD4DD13D-1CF2-4285-8025-810CD3045CC5}" destId="{3969D3C9-AB35-4076-B25F-4CD62D3B6E0D}" srcOrd="1" destOrd="0" presId="urn:microsoft.com/office/officeart/2005/8/layout/vList5"/>
    <dgm:cxn modelId="{3C11426D-6572-4FE0-9DED-56350B26094A}" type="presParOf" srcId="{35CF9D1A-3C39-4924-82AE-7C592425158F}" destId="{8BB10080-1E2B-40DA-B8B4-CE33A619BAF2}" srcOrd="5" destOrd="0" presId="urn:microsoft.com/office/officeart/2005/8/layout/vList5"/>
    <dgm:cxn modelId="{D4D76FEC-1F10-4316-9FAD-FAD608A495A8}" type="presParOf" srcId="{35CF9D1A-3C39-4924-82AE-7C592425158F}" destId="{95F40471-70B1-4637-8CBB-090DF1FBC93E}" srcOrd="6" destOrd="0" presId="urn:microsoft.com/office/officeart/2005/8/layout/vList5"/>
    <dgm:cxn modelId="{89F7480F-EE53-45D5-9449-0D6E4C24D369}" type="presParOf" srcId="{95F40471-70B1-4637-8CBB-090DF1FBC93E}" destId="{FDD10343-9B8D-4E5B-8D85-444EC259BB35}" srcOrd="0" destOrd="0" presId="urn:microsoft.com/office/officeart/2005/8/layout/vList5"/>
    <dgm:cxn modelId="{52E74775-C8B5-4C41-96C5-255CBF070B62}" type="presParOf" srcId="{95F40471-70B1-4637-8CBB-090DF1FBC93E}" destId="{D963A331-EDD6-49F6-98C1-4D5C461BB36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6ADA08-999E-4C42-BDA4-FE10282C5CB2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EB569DCF-E939-4545-BB3F-7B55E0894C5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跨界整合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66BF8F0-E5BD-49F4-9E95-2866C686AAA2}" type="parTrans" cxnId="{881DEFE7-2CC5-4D0D-8FA4-6CA2EEF9E9E9}">
      <dgm:prSet/>
      <dgm:spPr/>
      <dgm:t>
        <a:bodyPr/>
        <a:lstStyle/>
        <a:p>
          <a:endParaRPr lang="zh-TW" altLang="en-US"/>
        </a:p>
      </dgm:t>
    </dgm:pt>
    <dgm:pt modelId="{2EA0A4DD-13C6-4772-877B-D7D5D3806BBE}" type="sibTrans" cxnId="{881DEFE7-2CC5-4D0D-8FA4-6CA2EEF9E9E9}">
      <dgm:prSet/>
      <dgm:spPr/>
      <dgm:t>
        <a:bodyPr/>
        <a:lstStyle/>
        <a:p>
          <a:endParaRPr lang="zh-TW" altLang="en-US"/>
        </a:p>
      </dgm:t>
    </dgm:pt>
    <dgm:pt modelId="{0902C49B-FA7F-470F-A112-C12A9B44718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召開跨局處工作會議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05E3AEF-AFCF-4516-AB67-A7412D230F8B}" type="parTrans" cxnId="{5794BEB2-B1AE-4DB6-AE6B-29DA79EC8AD3}">
      <dgm:prSet/>
      <dgm:spPr/>
      <dgm:t>
        <a:bodyPr/>
        <a:lstStyle/>
        <a:p>
          <a:endParaRPr lang="zh-TW" altLang="en-US"/>
        </a:p>
      </dgm:t>
    </dgm:pt>
    <dgm:pt modelId="{7A4B43AF-3E5D-4003-AD43-83A9B0957C1A}" type="sibTrans" cxnId="{5794BEB2-B1AE-4DB6-AE6B-29DA79EC8AD3}">
      <dgm:prSet/>
      <dgm:spPr/>
      <dgm:t>
        <a:bodyPr/>
        <a:lstStyle/>
        <a:p>
          <a:endParaRPr lang="zh-TW" altLang="en-US"/>
        </a:p>
      </dgm:t>
    </dgm:pt>
    <dgm:pt modelId="{3226C7FB-35AC-4D57-B591-327EC7D4F5D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接受勞工局轉介失業人士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8A3964B-CFC5-45C5-972B-ECCE06E6632A}" type="parTrans" cxnId="{D59E0120-6C76-4AE2-9FA4-95B20CCD93A1}">
      <dgm:prSet/>
      <dgm:spPr/>
      <dgm:t>
        <a:bodyPr/>
        <a:lstStyle/>
        <a:p>
          <a:endParaRPr lang="zh-TW" altLang="en-US"/>
        </a:p>
      </dgm:t>
    </dgm:pt>
    <dgm:pt modelId="{5D995519-B9C5-4536-833E-80F0F6DA3197}" type="sibTrans" cxnId="{D59E0120-6C76-4AE2-9FA4-95B20CCD93A1}">
      <dgm:prSet/>
      <dgm:spPr/>
      <dgm:t>
        <a:bodyPr/>
        <a:lstStyle/>
        <a:p>
          <a:endParaRPr lang="zh-TW" altLang="en-US"/>
        </a:p>
      </dgm:t>
    </dgm:pt>
    <dgm:pt modelId="{9B962B87-B382-49AE-B484-0ED9E85E1B58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衛教服務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77518A6-F26F-4DA4-BCB1-D661CD7B2914}" type="parTrans" cxnId="{5BC3C79B-B2B9-470A-816B-FA5D4BBECA87}">
      <dgm:prSet/>
      <dgm:spPr/>
      <dgm:t>
        <a:bodyPr/>
        <a:lstStyle/>
        <a:p>
          <a:endParaRPr lang="zh-TW" altLang="en-US"/>
        </a:p>
      </dgm:t>
    </dgm:pt>
    <dgm:pt modelId="{CB946354-F69A-4B13-865A-350905CDC09C}" type="sibTrans" cxnId="{5BC3C79B-B2B9-470A-816B-FA5D4BBECA87}">
      <dgm:prSet/>
      <dgm:spPr/>
      <dgm:t>
        <a:bodyPr/>
        <a:lstStyle/>
        <a:p>
          <a:endParaRPr lang="zh-TW" altLang="en-US"/>
        </a:p>
      </dgm:t>
    </dgm:pt>
    <dgm:pt modelId="{C23D278D-EEFE-4878-8012-764EB9A7E985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更新心理健康網頁、辦理衛教推廣活動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E859F49-53F3-4F19-8CA0-5EAA05853006}" type="parTrans" cxnId="{4A4548B9-8C93-4ACB-9940-EEC67B567392}">
      <dgm:prSet/>
      <dgm:spPr/>
      <dgm:t>
        <a:bodyPr/>
        <a:lstStyle/>
        <a:p>
          <a:endParaRPr lang="zh-TW" altLang="en-US"/>
        </a:p>
      </dgm:t>
    </dgm:pt>
    <dgm:pt modelId="{C7843B69-62D7-42E5-81A7-63D5EBBF7F12}" type="sibTrans" cxnId="{4A4548B9-8C93-4ACB-9940-EEC67B567392}">
      <dgm:prSet/>
      <dgm:spPr/>
      <dgm:t>
        <a:bodyPr/>
        <a:lstStyle/>
        <a:p>
          <a:endParaRPr lang="zh-TW" altLang="en-US"/>
        </a:p>
      </dgm:t>
    </dgm:pt>
    <dgm:pt modelId="{7CA6C949-670E-4FD6-9EA0-CF1007993E66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憂鬱防治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9BD2528-58BD-49A8-BEBE-DBE1620534F4}" type="parTrans" cxnId="{55E7E8DF-272C-4AF7-972A-A7BFC5A6734E}">
      <dgm:prSet/>
      <dgm:spPr/>
      <dgm:t>
        <a:bodyPr/>
        <a:lstStyle/>
        <a:p>
          <a:endParaRPr lang="zh-TW" altLang="en-US"/>
        </a:p>
      </dgm:t>
    </dgm:pt>
    <dgm:pt modelId="{AD37AF8B-AE14-4BFF-A929-14C8D287A8B6}" type="sibTrans" cxnId="{55E7E8DF-272C-4AF7-972A-A7BFC5A6734E}">
      <dgm:prSet/>
      <dgm:spPr/>
      <dgm:t>
        <a:bodyPr/>
        <a:lstStyle/>
        <a:p>
          <a:endParaRPr lang="zh-TW" altLang="en-US"/>
        </a:p>
      </dgm:t>
    </dgm:pt>
    <dgm:pt modelId="{A9E272F6-BE48-4A43-9682-FF9526A559D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老人健康促進及憂鬱症篩檢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54A60D9-E389-4C60-B2B3-500F7B967307}" type="parTrans" cxnId="{DDBC02DE-1F9D-47AA-8DEB-AE99520EE4DF}">
      <dgm:prSet/>
      <dgm:spPr/>
      <dgm:t>
        <a:bodyPr/>
        <a:lstStyle/>
        <a:p>
          <a:endParaRPr lang="zh-TW" altLang="en-US"/>
        </a:p>
      </dgm:t>
    </dgm:pt>
    <dgm:pt modelId="{234DD7A9-E84C-4C6B-A784-A36E20F4E930}" type="sibTrans" cxnId="{DDBC02DE-1F9D-47AA-8DEB-AE99520EE4DF}">
      <dgm:prSet/>
      <dgm:spPr/>
      <dgm:t>
        <a:bodyPr/>
        <a:lstStyle/>
        <a:p>
          <a:endParaRPr lang="zh-TW" altLang="en-US"/>
        </a:p>
      </dgm:t>
    </dgm:pt>
    <dgm:pt modelId="{22EE35FA-FEA2-4C23-80D8-FA95F1F882DD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孕產婦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6F77A6-03C3-4A0F-BE4C-D54615C88598}" type="parTrans" cxnId="{BA4359C5-F6F5-488E-A432-63ACA983D9BC}">
      <dgm:prSet/>
      <dgm:spPr/>
      <dgm:t>
        <a:bodyPr/>
        <a:lstStyle/>
        <a:p>
          <a:endParaRPr lang="zh-TW" altLang="en-US"/>
        </a:p>
      </dgm:t>
    </dgm:pt>
    <dgm:pt modelId="{FD03366E-BC72-4E5B-AFAB-AE909A3D59A5}" type="sibTrans" cxnId="{BA4359C5-F6F5-488E-A432-63ACA983D9BC}">
      <dgm:prSet/>
      <dgm:spPr/>
      <dgm:t>
        <a:bodyPr/>
        <a:lstStyle/>
        <a:p>
          <a:endParaRPr lang="zh-TW" altLang="en-US"/>
        </a:p>
      </dgm:t>
    </dgm:pt>
    <dgm:pt modelId="{C5E7814F-D0FF-4C6E-9EDE-DBA114802AFA}">
      <dgm:prSet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特殊族群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103E8F9-ABEA-4B10-822E-CAA12EA9B138}" type="parTrans" cxnId="{29FBCD6C-B817-4537-A551-184915A8E5D1}">
      <dgm:prSet/>
      <dgm:spPr/>
      <dgm:t>
        <a:bodyPr/>
        <a:lstStyle/>
        <a:p>
          <a:endParaRPr lang="zh-TW" altLang="en-US"/>
        </a:p>
      </dgm:t>
    </dgm:pt>
    <dgm:pt modelId="{39A5F0BB-0E15-44F8-9CC7-81F5C7C13047}" type="sibTrans" cxnId="{29FBCD6C-B817-4537-A551-184915A8E5D1}">
      <dgm:prSet/>
      <dgm:spPr/>
      <dgm:t>
        <a:bodyPr/>
        <a:lstStyle/>
        <a:p>
          <a:endParaRPr lang="zh-TW" altLang="en-US"/>
        </a:p>
      </dgm:t>
    </dgm:pt>
    <dgm:pt modelId="{7A574DA9-14CC-433F-8354-FEE27143C863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家庭照顧者、身心障礙者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4DA698E-190B-47FC-B21C-08D00922EEE2}" type="parTrans" cxnId="{E17114CE-D17C-4C81-B501-CF33953DFFD2}">
      <dgm:prSet/>
      <dgm:spPr/>
      <dgm:t>
        <a:bodyPr/>
        <a:lstStyle/>
        <a:p>
          <a:endParaRPr lang="zh-TW" altLang="en-US"/>
        </a:p>
      </dgm:t>
    </dgm:pt>
    <dgm:pt modelId="{A4A1B0B7-FBAD-4351-A2BF-65FE757D10D0}" type="sibTrans" cxnId="{E17114CE-D17C-4C81-B501-CF33953DFFD2}">
      <dgm:prSet/>
      <dgm:spPr/>
      <dgm:t>
        <a:bodyPr/>
        <a:lstStyle/>
        <a:p>
          <a:endParaRPr lang="zh-TW" altLang="en-US"/>
        </a:p>
      </dgm:t>
    </dgm:pt>
    <dgm:pt modelId="{D422F5D8-C4C3-4330-9A21-66070FE1BEE9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提供心理諮詢服務、提升專業人員知識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971D15-59BE-41B6-9030-6E7F40989C2B}" type="parTrans" cxnId="{F1796BC9-F0BC-4F09-AE63-D000AB2E5898}">
      <dgm:prSet/>
      <dgm:spPr/>
      <dgm:t>
        <a:bodyPr/>
        <a:lstStyle/>
        <a:p>
          <a:endParaRPr lang="zh-TW" altLang="en-US"/>
        </a:p>
      </dgm:t>
    </dgm:pt>
    <dgm:pt modelId="{E2ED4538-8E17-49B6-A9E0-0A9429B18D10}" type="sibTrans" cxnId="{F1796BC9-F0BC-4F09-AE63-D000AB2E5898}">
      <dgm:prSet/>
      <dgm:spPr/>
      <dgm:t>
        <a:bodyPr/>
        <a:lstStyle/>
        <a:p>
          <a:endParaRPr lang="zh-TW" altLang="en-US"/>
        </a:p>
      </dgm:t>
    </dgm:pt>
    <dgm:pt modelId="{FA034BAE-3597-4428-8534-887E52FEC8E6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原住民、新住民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B37FB46-AE23-4398-8BC6-33223EF49F8D}" type="parTrans" cxnId="{3DB58155-0277-4739-A811-DC2EAF499386}">
      <dgm:prSet/>
      <dgm:spPr/>
      <dgm:t>
        <a:bodyPr/>
        <a:lstStyle/>
        <a:p>
          <a:endParaRPr lang="zh-TW" altLang="en-US"/>
        </a:p>
      </dgm:t>
    </dgm:pt>
    <dgm:pt modelId="{2FE60DD6-3EB1-4792-9859-A77047CCBA33}" type="sibTrans" cxnId="{3DB58155-0277-4739-A811-DC2EAF499386}">
      <dgm:prSet/>
      <dgm:spPr/>
      <dgm:t>
        <a:bodyPr/>
        <a:lstStyle/>
        <a:p>
          <a:endParaRPr lang="zh-TW" altLang="en-US"/>
        </a:p>
      </dgm:t>
    </dgm:pt>
    <dgm:pt modelId="{35CF9D1A-3C39-4924-82AE-7C592425158F}" type="pres">
      <dgm:prSet presAssocID="{D56ADA08-999E-4C42-BDA4-FE10282C5C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E2D0B2B-FE33-4FC2-854F-1C9CB88E1A5A}" type="pres">
      <dgm:prSet presAssocID="{EB569DCF-E939-4545-BB3F-7B55E0894C53}" presName="linNode" presStyleCnt="0"/>
      <dgm:spPr/>
    </dgm:pt>
    <dgm:pt modelId="{AF6C2BC6-238C-4702-B81D-E6C7BB854DB1}" type="pres">
      <dgm:prSet presAssocID="{EB569DCF-E939-4545-BB3F-7B55E0894C53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078371-3B7B-49C2-B03D-41FA72ED5AFE}" type="pres">
      <dgm:prSet presAssocID="{EB569DCF-E939-4545-BB3F-7B55E0894C53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92C571-99C2-40A3-8161-51E4800584CE}" type="pres">
      <dgm:prSet presAssocID="{2EA0A4DD-13C6-4772-877B-D7D5D3806BBE}" presName="sp" presStyleCnt="0"/>
      <dgm:spPr/>
    </dgm:pt>
    <dgm:pt modelId="{318D4278-62FF-4417-BA7B-88FD286BAAA2}" type="pres">
      <dgm:prSet presAssocID="{9B962B87-B382-49AE-B484-0ED9E85E1B58}" presName="linNode" presStyleCnt="0"/>
      <dgm:spPr/>
    </dgm:pt>
    <dgm:pt modelId="{27C436D3-932A-48BD-AE22-A63A713620E9}" type="pres">
      <dgm:prSet presAssocID="{9B962B87-B382-49AE-B484-0ED9E85E1B5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A4D561-6EE8-4B1E-B9A6-5C945E2664D3}" type="pres">
      <dgm:prSet presAssocID="{9B962B87-B382-49AE-B484-0ED9E85E1B58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8AFC17-E2B4-42FD-88CA-612044B8C2E5}" type="pres">
      <dgm:prSet presAssocID="{CB946354-F69A-4B13-865A-350905CDC09C}" presName="sp" presStyleCnt="0"/>
      <dgm:spPr/>
    </dgm:pt>
    <dgm:pt modelId="{FD4DD13D-1CF2-4285-8025-810CD3045CC5}" type="pres">
      <dgm:prSet presAssocID="{7CA6C949-670E-4FD6-9EA0-CF1007993E66}" presName="linNode" presStyleCnt="0"/>
      <dgm:spPr/>
    </dgm:pt>
    <dgm:pt modelId="{279CFFED-EA46-49B0-AB98-F952D7018EDC}" type="pres">
      <dgm:prSet presAssocID="{7CA6C949-670E-4FD6-9EA0-CF1007993E66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69D3C9-AB35-4076-B25F-4CD62D3B6E0D}" type="pres">
      <dgm:prSet presAssocID="{7CA6C949-670E-4FD6-9EA0-CF1007993E66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B10080-1E2B-40DA-B8B4-CE33A619BAF2}" type="pres">
      <dgm:prSet presAssocID="{AD37AF8B-AE14-4BFF-A929-14C8D287A8B6}" presName="sp" presStyleCnt="0"/>
      <dgm:spPr/>
    </dgm:pt>
    <dgm:pt modelId="{95F40471-70B1-4637-8CBB-090DF1FBC93E}" type="pres">
      <dgm:prSet presAssocID="{C5E7814F-D0FF-4C6E-9EDE-DBA114802AFA}" presName="linNode" presStyleCnt="0"/>
      <dgm:spPr/>
    </dgm:pt>
    <dgm:pt modelId="{FDD10343-9B8D-4E5B-8D85-444EC259BB35}" type="pres">
      <dgm:prSet presAssocID="{C5E7814F-D0FF-4C6E-9EDE-DBA114802AFA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63A331-EDD6-49F6-98C1-4D5C461BB36C}" type="pres">
      <dgm:prSet presAssocID="{C5E7814F-D0FF-4C6E-9EDE-DBA114802AFA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3C726A5-6F6C-42DC-A684-05B4C4000AD1}" type="presOf" srcId="{7A574DA9-14CC-433F-8354-FEE27143C863}" destId="{D963A331-EDD6-49F6-98C1-4D5C461BB36C}" srcOrd="0" destOrd="0" presId="urn:microsoft.com/office/officeart/2005/8/layout/vList5"/>
    <dgm:cxn modelId="{D59E0120-6C76-4AE2-9FA4-95B20CCD93A1}" srcId="{EB569DCF-E939-4545-BB3F-7B55E0894C53}" destId="{3226C7FB-35AC-4D57-B591-327EC7D4F5DC}" srcOrd="1" destOrd="0" parTransId="{E8A3964B-CFC5-45C5-972B-ECCE06E6632A}" sibTransId="{5D995519-B9C5-4536-833E-80F0F6DA3197}"/>
    <dgm:cxn modelId="{1CBDD094-379C-448F-96E8-7BBC05E8E1F3}" type="presOf" srcId="{D422F5D8-C4C3-4330-9A21-66070FE1BEE9}" destId="{84A4D561-6EE8-4B1E-B9A6-5C945E2664D3}" srcOrd="0" destOrd="1" presId="urn:microsoft.com/office/officeart/2005/8/layout/vList5"/>
    <dgm:cxn modelId="{8211ED8B-FEF2-4890-AF2E-07B0338028F6}" type="presOf" srcId="{3226C7FB-35AC-4D57-B591-327EC7D4F5DC}" destId="{54078371-3B7B-49C2-B03D-41FA72ED5AFE}" srcOrd="0" destOrd="1" presId="urn:microsoft.com/office/officeart/2005/8/layout/vList5"/>
    <dgm:cxn modelId="{C39454B9-133E-4505-B931-BB8C73929FFF}" type="presOf" srcId="{C5E7814F-D0FF-4C6E-9EDE-DBA114802AFA}" destId="{FDD10343-9B8D-4E5B-8D85-444EC259BB35}" srcOrd="0" destOrd="0" presId="urn:microsoft.com/office/officeart/2005/8/layout/vList5"/>
    <dgm:cxn modelId="{65FC5E12-DC90-4EF0-B937-24F5F867EAE1}" type="presOf" srcId="{9B962B87-B382-49AE-B484-0ED9E85E1B58}" destId="{27C436D3-932A-48BD-AE22-A63A713620E9}" srcOrd="0" destOrd="0" presId="urn:microsoft.com/office/officeart/2005/8/layout/vList5"/>
    <dgm:cxn modelId="{3DB58155-0277-4739-A811-DC2EAF499386}" srcId="{C5E7814F-D0FF-4C6E-9EDE-DBA114802AFA}" destId="{FA034BAE-3597-4428-8534-887E52FEC8E6}" srcOrd="1" destOrd="0" parTransId="{FB37FB46-AE23-4398-8BC6-33223EF49F8D}" sibTransId="{2FE60DD6-3EB1-4792-9859-A77047CCBA33}"/>
    <dgm:cxn modelId="{D38A4DC6-34F9-4049-9E13-54F986458C41}" type="presOf" srcId="{0902C49B-FA7F-470F-A112-C12A9B44718C}" destId="{54078371-3B7B-49C2-B03D-41FA72ED5AFE}" srcOrd="0" destOrd="0" presId="urn:microsoft.com/office/officeart/2005/8/layout/vList5"/>
    <dgm:cxn modelId="{E17114CE-D17C-4C81-B501-CF33953DFFD2}" srcId="{C5E7814F-D0FF-4C6E-9EDE-DBA114802AFA}" destId="{7A574DA9-14CC-433F-8354-FEE27143C863}" srcOrd="0" destOrd="0" parTransId="{B4DA698E-190B-47FC-B21C-08D00922EEE2}" sibTransId="{A4A1B0B7-FBAD-4351-A2BF-65FE757D10D0}"/>
    <dgm:cxn modelId="{DDBC02DE-1F9D-47AA-8DEB-AE99520EE4DF}" srcId="{7CA6C949-670E-4FD6-9EA0-CF1007993E66}" destId="{A9E272F6-BE48-4A43-9682-FF9526A559DC}" srcOrd="0" destOrd="0" parTransId="{354A60D9-E389-4C60-B2B3-500F7B967307}" sibTransId="{234DD7A9-E84C-4C6B-A784-A36E20F4E930}"/>
    <dgm:cxn modelId="{881DEFE7-2CC5-4D0D-8FA4-6CA2EEF9E9E9}" srcId="{D56ADA08-999E-4C42-BDA4-FE10282C5CB2}" destId="{EB569DCF-E939-4545-BB3F-7B55E0894C53}" srcOrd="0" destOrd="0" parTransId="{566BF8F0-E5BD-49F4-9E95-2866C686AAA2}" sibTransId="{2EA0A4DD-13C6-4772-877B-D7D5D3806BBE}"/>
    <dgm:cxn modelId="{81B0C121-F318-4514-9EF7-87077486EDCB}" type="presOf" srcId="{22EE35FA-FEA2-4C23-80D8-FA95F1F882DD}" destId="{3969D3C9-AB35-4076-B25F-4CD62D3B6E0D}" srcOrd="0" destOrd="1" presId="urn:microsoft.com/office/officeart/2005/8/layout/vList5"/>
    <dgm:cxn modelId="{5BC3C79B-B2B9-470A-816B-FA5D4BBECA87}" srcId="{D56ADA08-999E-4C42-BDA4-FE10282C5CB2}" destId="{9B962B87-B382-49AE-B484-0ED9E85E1B58}" srcOrd="1" destOrd="0" parTransId="{A77518A6-F26F-4DA4-BCB1-D661CD7B2914}" sibTransId="{CB946354-F69A-4B13-865A-350905CDC09C}"/>
    <dgm:cxn modelId="{BA4359C5-F6F5-488E-A432-63ACA983D9BC}" srcId="{7CA6C949-670E-4FD6-9EA0-CF1007993E66}" destId="{22EE35FA-FEA2-4C23-80D8-FA95F1F882DD}" srcOrd="1" destOrd="0" parTransId="{266F77A6-03C3-4A0F-BE4C-D54615C88598}" sibTransId="{FD03366E-BC72-4E5B-AFAB-AE909A3D59A5}"/>
    <dgm:cxn modelId="{5794BEB2-B1AE-4DB6-AE6B-29DA79EC8AD3}" srcId="{EB569DCF-E939-4545-BB3F-7B55E0894C53}" destId="{0902C49B-FA7F-470F-A112-C12A9B44718C}" srcOrd="0" destOrd="0" parTransId="{905E3AEF-AFCF-4516-AB67-A7412D230F8B}" sibTransId="{7A4B43AF-3E5D-4003-AD43-83A9B0957C1A}"/>
    <dgm:cxn modelId="{87B6449B-9E71-4EF4-9572-71A6F8576747}" type="presOf" srcId="{A9E272F6-BE48-4A43-9682-FF9526A559DC}" destId="{3969D3C9-AB35-4076-B25F-4CD62D3B6E0D}" srcOrd="0" destOrd="0" presId="urn:microsoft.com/office/officeart/2005/8/layout/vList5"/>
    <dgm:cxn modelId="{F1796BC9-F0BC-4F09-AE63-D000AB2E5898}" srcId="{9B962B87-B382-49AE-B484-0ED9E85E1B58}" destId="{D422F5D8-C4C3-4330-9A21-66070FE1BEE9}" srcOrd="1" destOrd="0" parTransId="{82971D15-59BE-41B6-9030-6E7F40989C2B}" sibTransId="{E2ED4538-8E17-49B6-A9E0-0A9429B18D10}"/>
    <dgm:cxn modelId="{16D74AAD-6E4A-4E0F-A935-9F5CE5F84B92}" type="presOf" srcId="{D56ADA08-999E-4C42-BDA4-FE10282C5CB2}" destId="{35CF9D1A-3C39-4924-82AE-7C592425158F}" srcOrd="0" destOrd="0" presId="urn:microsoft.com/office/officeart/2005/8/layout/vList5"/>
    <dgm:cxn modelId="{EF0F1840-34FB-4D4A-A596-9819A0F0CB64}" type="presOf" srcId="{EB569DCF-E939-4545-BB3F-7B55E0894C53}" destId="{AF6C2BC6-238C-4702-B81D-E6C7BB854DB1}" srcOrd="0" destOrd="0" presId="urn:microsoft.com/office/officeart/2005/8/layout/vList5"/>
    <dgm:cxn modelId="{55E7E8DF-272C-4AF7-972A-A7BFC5A6734E}" srcId="{D56ADA08-999E-4C42-BDA4-FE10282C5CB2}" destId="{7CA6C949-670E-4FD6-9EA0-CF1007993E66}" srcOrd="2" destOrd="0" parTransId="{49BD2528-58BD-49A8-BEBE-DBE1620534F4}" sibTransId="{AD37AF8B-AE14-4BFF-A929-14C8D287A8B6}"/>
    <dgm:cxn modelId="{53735C42-932B-4E7E-B3BF-BE46C3F70ED7}" type="presOf" srcId="{FA034BAE-3597-4428-8534-887E52FEC8E6}" destId="{D963A331-EDD6-49F6-98C1-4D5C461BB36C}" srcOrd="0" destOrd="1" presId="urn:microsoft.com/office/officeart/2005/8/layout/vList5"/>
    <dgm:cxn modelId="{C3151F71-94A9-4167-90E5-C09C28EC950A}" type="presOf" srcId="{7CA6C949-670E-4FD6-9EA0-CF1007993E66}" destId="{279CFFED-EA46-49B0-AB98-F952D7018EDC}" srcOrd="0" destOrd="0" presId="urn:microsoft.com/office/officeart/2005/8/layout/vList5"/>
    <dgm:cxn modelId="{B79F0811-71F4-44B8-9F95-C6E2428B598D}" type="presOf" srcId="{C23D278D-EEFE-4878-8012-764EB9A7E985}" destId="{84A4D561-6EE8-4B1E-B9A6-5C945E2664D3}" srcOrd="0" destOrd="0" presId="urn:microsoft.com/office/officeart/2005/8/layout/vList5"/>
    <dgm:cxn modelId="{4A4548B9-8C93-4ACB-9940-EEC67B567392}" srcId="{9B962B87-B382-49AE-B484-0ED9E85E1B58}" destId="{C23D278D-EEFE-4878-8012-764EB9A7E985}" srcOrd="0" destOrd="0" parTransId="{7E859F49-53F3-4F19-8CA0-5EAA05853006}" sibTransId="{C7843B69-62D7-42E5-81A7-63D5EBBF7F12}"/>
    <dgm:cxn modelId="{29FBCD6C-B817-4537-A551-184915A8E5D1}" srcId="{D56ADA08-999E-4C42-BDA4-FE10282C5CB2}" destId="{C5E7814F-D0FF-4C6E-9EDE-DBA114802AFA}" srcOrd="3" destOrd="0" parTransId="{8103E8F9-ABEA-4B10-822E-CAA12EA9B138}" sibTransId="{39A5F0BB-0E15-44F8-9CC7-81F5C7C13047}"/>
    <dgm:cxn modelId="{C919FFB7-4E6C-4443-99EB-39E204ED87BA}" type="presParOf" srcId="{35CF9D1A-3C39-4924-82AE-7C592425158F}" destId="{DE2D0B2B-FE33-4FC2-854F-1C9CB88E1A5A}" srcOrd="0" destOrd="0" presId="urn:microsoft.com/office/officeart/2005/8/layout/vList5"/>
    <dgm:cxn modelId="{8FAE54E4-FF32-410A-8E80-CF3633C34831}" type="presParOf" srcId="{DE2D0B2B-FE33-4FC2-854F-1C9CB88E1A5A}" destId="{AF6C2BC6-238C-4702-B81D-E6C7BB854DB1}" srcOrd="0" destOrd="0" presId="urn:microsoft.com/office/officeart/2005/8/layout/vList5"/>
    <dgm:cxn modelId="{E20E4CE3-A4F0-4506-9533-85D4DB15E269}" type="presParOf" srcId="{DE2D0B2B-FE33-4FC2-854F-1C9CB88E1A5A}" destId="{54078371-3B7B-49C2-B03D-41FA72ED5AFE}" srcOrd="1" destOrd="0" presId="urn:microsoft.com/office/officeart/2005/8/layout/vList5"/>
    <dgm:cxn modelId="{D6D0A1D1-BE34-4285-BC99-0B4952CA91F8}" type="presParOf" srcId="{35CF9D1A-3C39-4924-82AE-7C592425158F}" destId="{4B92C571-99C2-40A3-8161-51E4800584CE}" srcOrd="1" destOrd="0" presId="urn:microsoft.com/office/officeart/2005/8/layout/vList5"/>
    <dgm:cxn modelId="{2AA60BA6-086D-4D43-A91B-5005D645DA31}" type="presParOf" srcId="{35CF9D1A-3C39-4924-82AE-7C592425158F}" destId="{318D4278-62FF-4417-BA7B-88FD286BAAA2}" srcOrd="2" destOrd="0" presId="urn:microsoft.com/office/officeart/2005/8/layout/vList5"/>
    <dgm:cxn modelId="{0CFF37CB-98A0-460A-B26A-8E360E9C0E36}" type="presParOf" srcId="{318D4278-62FF-4417-BA7B-88FD286BAAA2}" destId="{27C436D3-932A-48BD-AE22-A63A713620E9}" srcOrd="0" destOrd="0" presId="urn:microsoft.com/office/officeart/2005/8/layout/vList5"/>
    <dgm:cxn modelId="{9DC24244-9CA5-4036-B8D3-0EBB138B62F7}" type="presParOf" srcId="{318D4278-62FF-4417-BA7B-88FD286BAAA2}" destId="{84A4D561-6EE8-4B1E-B9A6-5C945E2664D3}" srcOrd="1" destOrd="0" presId="urn:microsoft.com/office/officeart/2005/8/layout/vList5"/>
    <dgm:cxn modelId="{721745E8-D63C-4580-87C8-DE877962FE6D}" type="presParOf" srcId="{35CF9D1A-3C39-4924-82AE-7C592425158F}" destId="{028AFC17-E2B4-42FD-88CA-612044B8C2E5}" srcOrd="3" destOrd="0" presId="urn:microsoft.com/office/officeart/2005/8/layout/vList5"/>
    <dgm:cxn modelId="{C9C70F64-EDE6-4DE0-A9F8-3A96B110F8E1}" type="presParOf" srcId="{35CF9D1A-3C39-4924-82AE-7C592425158F}" destId="{FD4DD13D-1CF2-4285-8025-810CD3045CC5}" srcOrd="4" destOrd="0" presId="urn:microsoft.com/office/officeart/2005/8/layout/vList5"/>
    <dgm:cxn modelId="{39B344CB-9F4D-4953-A31C-552BA2EEE9EF}" type="presParOf" srcId="{FD4DD13D-1CF2-4285-8025-810CD3045CC5}" destId="{279CFFED-EA46-49B0-AB98-F952D7018EDC}" srcOrd="0" destOrd="0" presId="urn:microsoft.com/office/officeart/2005/8/layout/vList5"/>
    <dgm:cxn modelId="{6FF46EC8-DC31-4075-AB04-3357EFA8974B}" type="presParOf" srcId="{FD4DD13D-1CF2-4285-8025-810CD3045CC5}" destId="{3969D3C9-AB35-4076-B25F-4CD62D3B6E0D}" srcOrd="1" destOrd="0" presId="urn:microsoft.com/office/officeart/2005/8/layout/vList5"/>
    <dgm:cxn modelId="{3C11426D-6572-4FE0-9DED-56350B26094A}" type="presParOf" srcId="{35CF9D1A-3C39-4924-82AE-7C592425158F}" destId="{8BB10080-1E2B-40DA-B8B4-CE33A619BAF2}" srcOrd="5" destOrd="0" presId="urn:microsoft.com/office/officeart/2005/8/layout/vList5"/>
    <dgm:cxn modelId="{D4D76FEC-1F10-4316-9FAD-FAD608A495A8}" type="presParOf" srcId="{35CF9D1A-3C39-4924-82AE-7C592425158F}" destId="{95F40471-70B1-4637-8CBB-090DF1FBC93E}" srcOrd="6" destOrd="0" presId="urn:microsoft.com/office/officeart/2005/8/layout/vList5"/>
    <dgm:cxn modelId="{89F7480F-EE53-45D5-9449-0D6E4C24D369}" type="presParOf" srcId="{95F40471-70B1-4637-8CBB-090DF1FBC93E}" destId="{FDD10343-9B8D-4E5B-8D85-444EC259BB35}" srcOrd="0" destOrd="0" presId="urn:microsoft.com/office/officeart/2005/8/layout/vList5"/>
    <dgm:cxn modelId="{52E74775-C8B5-4C41-96C5-255CBF070B62}" type="presParOf" srcId="{95F40471-70B1-4637-8CBB-090DF1FBC93E}" destId="{D963A331-EDD6-49F6-98C1-4D5C461BB36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56ADA08-999E-4C42-BDA4-FE10282C5CB2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EB569DCF-E939-4545-BB3F-7B55E0894C5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跨界整合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66BF8F0-E5BD-49F4-9E95-2866C686AAA2}" type="parTrans" cxnId="{881DEFE7-2CC5-4D0D-8FA4-6CA2EEF9E9E9}">
      <dgm:prSet/>
      <dgm:spPr/>
      <dgm:t>
        <a:bodyPr/>
        <a:lstStyle/>
        <a:p>
          <a:endParaRPr lang="zh-TW" altLang="en-US"/>
        </a:p>
      </dgm:t>
    </dgm:pt>
    <dgm:pt modelId="{2EA0A4DD-13C6-4772-877B-D7D5D3806BBE}" type="sibTrans" cxnId="{881DEFE7-2CC5-4D0D-8FA4-6CA2EEF9E9E9}">
      <dgm:prSet/>
      <dgm:spPr/>
      <dgm:t>
        <a:bodyPr/>
        <a:lstStyle/>
        <a:p>
          <a:endParaRPr lang="zh-TW" altLang="en-US"/>
        </a:p>
      </dgm:t>
    </dgm:pt>
    <dgm:pt modelId="{0902C49B-FA7F-470F-A112-C12A9B44718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召開跨局處工作會議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05E3AEF-AFCF-4516-AB67-A7412D230F8B}" type="parTrans" cxnId="{5794BEB2-B1AE-4DB6-AE6B-29DA79EC8AD3}">
      <dgm:prSet/>
      <dgm:spPr/>
      <dgm:t>
        <a:bodyPr/>
        <a:lstStyle/>
        <a:p>
          <a:endParaRPr lang="zh-TW" altLang="en-US"/>
        </a:p>
      </dgm:t>
    </dgm:pt>
    <dgm:pt modelId="{7A4B43AF-3E5D-4003-AD43-83A9B0957C1A}" type="sibTrans" cxnId="{5794BEB2-B1AE-4DB6-AE6B-29DA79EC8AD3}">
      <dgm:prSet/>
      <dgm:spPr/>
      <dgm:t>
        <a:bodyPr/>
        <a:lstStyle/>
        <a:p>
          <a:endParaRPr lang="zh-TW" altLang="en-US"/>
        </a:p>
      </dgm:t>
    </dgm:pt>
    <dgm:pt modelId="{3226C7FB-35AC-4D57-B591-327EC7D4F5D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接受勞工、教育、社政轉介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8A3964B-CFC5-45C5-972B-ECCE06E6632A}" type="parTrans" cxnId="{D59E0120-6C76-4AE2-9FA4-95B20CCD93A1}">
      <dgm:prSet/>
      <dgm:spPr/>
      <dgm:t>
        <a:bodyPr/>
        <a:lstStyle/>
        <a:p>
          <a:endParaRPr lang="zh-TW" altLang="en-US"/>
        </a:p>
      </dgm:t>
    </dgm:pt>
    <dgm:pt modelId="{5D995519-B9C5-4536-833E-80F0F6DA3197}" type="sibTrans" cxnId="{D59E0120-6C76-4AE2-9FA4-95B20CCD93A1}">
      <dgm:prSet/>
      <dgm:spPr/>
      <dgm:t>
        <a:bodyPr/>
        <a:lstStyle/>
        <a:p>
          <a:endParaRPr lang="zh-TW" altLang="en-US"/>
        </a:p>
      </dgm:t>
    </dgm:pt>
    <dgm:pt modelId="{9B962B87-B382-49AE-B484-0ED9E85E1B58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衛教服務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77518A6-F26F-4DA4-BCB1-D661CD7B2914}" type="parTrans" cxnId="{5BC3C79B-B2B9-470A-816B-FA5D4BBECA87}">
      <dgm:prSet/>
      <dgm:spPr/>
      <dgm:t>
        <a:bodyPr/>
        <a:lstStyle/>
        <a:p>
          <a:endParaRPr lang="zh-TW" altLang="en-US"/>
        </a:p>
      </dgm:t>
    </dgm:pt>
    <dgm:pt modelId="{CB946354-F69A-4B13-865A-350905CDC09C}" type="sibTrans" cxnId="{5BC3C79B-B2B9-470A-816B-FA5D4BBECA87}">
      <dgm:prSet/>
      <dgm:spPr/>
      <dgm:t>
        <a:bodyPr/>
        <a:lstStyle/>
        <a:p>
          <a:endParaRPr lang="zh-TW" altLang="en-US"/>
        </a:p>
      </dgm:t>
    </dgm:pt>
    <dgm:pt modelId="{C23D278D-EEFE-4878-8012-764EB9A7E985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更新心理健康網頁、辦理衛教推廣活動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E859F49-53F3-4F19-8CA0-5EAA05853006}" type="parTrans" cxnId="{4A4548B9-8C93-4ACB-9940-EEC67B567392}">
      <dgm:prSet/>
      <dgm:spPr/>
      <dgm:t>
        <a:bodyPr/>
        <a:lstStyle/>
        <a:p>
          <a:endParaRPr lang="zh-TW" altLang="en-US"/>
        </a:p>
      </dgm:t>
    </dgm:pt>
    <dgm:pt modelId="{C7843B69-62D7-42E5-81A7-63D5EBBF7F12}" type="sibTrans" cxnId="{4A4548B9-8C93-4ACB-9940-EEC67B567392}">
      <dgm:prSet/>
      <dgm:spPr/>
      <dgm:t>
        <a:bodyPr/>
        <a:lstStyle/>
        <a:p>
          <a:endParaRPr lang="zh-TW" altLang="en-US"/>
        </a:p>
      </dgm:t>
    </dgm:pt>
    <dgm:pt modelId="{7CA6C949-670E-4FD6-9EA0-CF1007993E66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憂鬱防治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9BD2528-58BD-49A8-BEBE-DBE1620534F4}" type="parTrans" cxnId="{55E7E8DF-272C-4AF7-972A-A7BFC5A6734E}">
      <dgm:prSet/>
      <dgm:spPr/>
      <dgm:t>
        <a:bodyPr/>
        <a:lstStyle/>
        <a:p>
          <a:endParaRPr lang="zh-TW" altLang="en-US"/>
        </a:p>
      </dgm:t>
    </dgm:pt>
    <dgm:pt modelId="{AD37AF8B-AE14-4BFF-A929-14C8D287A8B6}" type="sibTrans" cxnId="{55E7E8DF-272C-4AF7-972A-A7BFC5A6734E}">
      <dgm:prSet/>
      <dgm:spPr/>
      <dgm:t>
        <a:bodyPr/>
        <a:lstStyle/>
        <a:p>
          <a:endParaRPr lang="zh-TW" altLang="en-US"/>
        </a:p>
      </dgm:t>
    </dgm:pt>
    <dgm:pt modelId="{A9E272F6-BE48-4A43-9682-FF9526A559DC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老人健康促進及憂鬱症篩檢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54A60D9-E389-4C60-B2B3-500F7B967307}" type="parTrans" cxnId="{DDBC02DE-1F9D-47AA-8DEB-AE99520EE4DF}">
      <dgm:prSet/>
      <dgm:spPr/>
      <dgm:t>
        <a:bodyPr/>
        <a:lstStyle/>
        <a:p>
          <a:endParaRPr lang="zh-TW" altLang="en-US"/>
        </a:p>
      </dgm:t>
    </dgm:pt>
    <dgm:pt modelId="{234DD7A9-E84C-4C6B-A784-A36E20F4E930}" type="sibTrans" cxnId="{DDBC02DE-1F9D-47AA-8DEB-AE99520EE4DF}">
      <dgm:prSet/>
      <dgm:spPr/>
      <dgm:t>
        <a:bodyPr/>
        <a:lstStyle/>
        <a:p>
          <a:endParaRPr lang="zh-TW" altLang="en-US"/>
        </a:p>
      </dgm:t>
    </dgm:pt>
    <dgm:pt modelId="{22EE35FA-FEA2-4C23-80D8-FA95F1F882DD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孕產婦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6F77A6-03C3-4A0F-BE4C-D54615C88598}" type="parTrans" cxnId="{BA4359C5-F6F5-488E-A432-63ACA983D9BC}">
      <dgm:prSet/>
      <dgm:spPr/>
      <dgm:t>
        <a:bodyPr/>
        <a:lstStyle/>
        <a:p>
          <a:endParaRPr lang="zh-TW" altLang="en-US"/>
        </a:p>
      </dgm:t>
    </dgm:pt>
    <dgm:pt modelId="{FD03366E-BC72-4E5B-AFAB-AE909A3D59A5}" type="sibTrans" cxnId="{BA4359C5-F6F5-488E-A432-63ACA983D9BC}">
      <dgm:prSet/>
      <dgm:spPr/>
      <dgm:t>
        <a:bodyPr/>
        <a:lstStyle/>
        <a:p>
          <a:endParaRPr lang="zh-TW" altLang="en-US"/>
        </a:p>
      </dgm:t>
    </dgm:pt>
    <dgm:pt modelId="{C5E7814F-D0FF-4C6E-9EDE-DBA114802AFA}">
      <dgm:prSet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特殊族群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103E8F9-ABEA-4B10-822E-CAA12EA9B138}" type="parTrans" cxnId="{29FBCD6C-B817-4537-A551-184915A8E5D1}">
      <dgm:prSet/>
      <dgm:spPr/>
      <dgm:t>
        <a:bodyPr/>
        <a:lstStyle/>
        <a:p>
          <a:endParaRPr lang="zh-TW" altLang="en-US"/>
        </a:p>
      </dgm:t>
    </dgm:pt>
    <dgm:pt modelId="{39A5F0BB-0E15-44F8-9CC7-81F5C7C13047}" type="sibTrans" cxnId="{29FBCD6C-B817-4537-A551-184915A8E5D1}">
      <dgm:prSet/>
      <dgm:spPr/>
      <dgm:t>
        <a:bodyPr/>
        <a:lstStyle/>
        <a:p>
          <a:endParaRPr lang="zh-TW" altLang="en-US"/>
        </a:p>
      </dgm:t>
    </dgm:pt>
    <dgm:pt modelId="{7A574DA9-14CC-433F-8354-FEE27143C863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家庭照顧者、身心障礙者、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ADHD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患者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4DA698E-190B-47FC-B21C-08D00922EEE2}" type="parTrans" cxnId="{E17114CE-D17C-4C81-B501-CF33953DFFD2}">
      <dgm:prSet/>
      <dgm:spPr/>
      <dgm:t>
        <a:bodyPr/>
        <a:lstStyle/>
        <a:p>
          <a:endParaRPr lang="zh-TW" altLang="en-US"/>
        </a:p>
      </dgm:t>
    </dgm:pt>
    <dgm:pt modelId="{A4A1B0B7-FBAD-4351-A2BF-65FE757D10D0}" type="sibTrans" cxnId="{E17114CE-D17C-4C81-B501-CF33953DFFD2}">
      <dgm:prSet/>
      <dgm:spPr/>
      <dgm:t>
        <a:bodyPr/>
        <a:lstStyle/>
        <a:p>
          <a:endParaRPr lang="zh-TW" altLang="en-US"/>
        </a:p>
      </dgm:t>
    </dgm:pt>
    <dgm:pt modelId="{D422F5D8-C4C3-4330-9A21-66070FE1BEE9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提供心理諮詢服務、嬰幼兒正向教養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971D15-59BE-41B6-9030-6E7F40989C2B}" type="parTrans" cxnId="{F1796BC9-F0BC-4F09-AE63-D000AB2E5898}">
      <dgm:prSet/>
      <dgm:spPr/>
      <dgm:t>
        <a:bodyPr/>
        <a:lstStyle/>
        <a:p>
          <a:endParaRPr lang="zh-TW" altLang="en-US"/>
        </a:p>
      </dgm:t>
    </dgm:pt>
    <dgm:pt modelId="{E2ED4538-8E17-49B6-A9E0-0A9429B18D10}" type="sibTrans" cxnId="{F1796BC9-F0BC-4F09-AE63-D000AB2E5898}">
      <dgm:prSet/>
      <dgm:spPr/>
      <dgm:t>
        <a:bodyPr/>
        <a:lstStyle/>
        <a:p>
          <a:endParaRPr lang="zh-TW" altLang="en-US"/>
        </a:p>
      </dgm:t>
    </dgm:pt>
    <dgm:pt modelId="{FA034BAE-3597-4428-8534-887E52FEC8E6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原住民、新住民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B37FB46-AE23-4398-8BC6-33223EF49F8D}" type="parTrans" cxnId="{3DB58155-0277-4739-A811-DC2EAF499386}">
      <dgm:prSet/>
      <dgm:spPr/>
      <dgm:t>
        <a:bodyPr/>
        <a:lstStyle/>
        <a:p>
          <a:endParaRPr lang="zh-TW" altLang="en-US"/>
        </a:p>
      </dgm:t>
    </dgm:pt>
    <dgm:pt modelId="{2FE60DD6-3EB1-4792-9859-A77047CCBA33}" type="sibTrans" cxnId="{3DB58155-0277-4739-A811-DC2EAF499386}">
      <dgm:prSet/>
      <dgm:spPr/>
      <dgm:t>
        <a:bodyPr/>
        <a:lstStyle/>
        <a:p>
          <a:endParaRPr lang="zh-TW" altLang="en-US"/>
        </a:p>
      </dgm:t>
    </dgm:pt>
    <dgm:pt modelId="{35CF9D1A-3C39-4924-82AE-7C592425158F}" type="pres">
      <dgm:prSet presAssocID="{D56ADA08-999E-4C42-BDA4-FE10282C5C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E2D0B2B-FE33-4FC2-854F-1C9CB88E1A5A}" type="pres">
      <dgm:prSet presAssocID="{EB569DCF-E939-4545-BB3F-7B55E0894C53}" presName="linNode" presStyleCnt="0"/>
      <dgm:spPr/>
    </dgm:pt>
    <dgm:pt modelId="{AF6C2BC6-238C-4702-B81D-E6C7BB854DB1}" type="pres">
      <dgm:prSet presAssocID="{EB569DCF-E939-4545-BB3F-7B55E0894C53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078371-3B7B-49C2-B03D-41FA72ED5AFE}" type="pres">
      <dgm:prSet presAssocID="{EB569DCF-E939-4545-BB3F-7B55E0894C53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92C571-99C2-40A3-8161-51E4800584CE}" type="pres">
      <dgm:prSet presAssocID="{2EA0A4DD-13C6-4772-877B-D7D5D3806BBE}" presName="sp" presStyleCnt="0"/>
      <dgm:spPr/>
    </dgm:pt>
    <dgm:pt modelId="{318D4278-62FF-4417-BA7B-88FD286BAAA2}" type="pres">
      <dgm:prSet presAssocID="{9B962B87-B382-49AE-B484-0ED9E85E1B58}" presName="linNode" presStyleCnt="0"/>
      <dgm:spPr/>
    </dgm:pt>
    <dgm:pt modelId="{27C436D3-932A-48BD-AE22-A63A713620E9}" type="pres">
      <dgm:prSet presAssocID="{9B962B87-B382-49AE-B484-0ED9E85E1B5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A4D561-6EE8-4B1E-B9A6-5C945E2664D3}" type="pres">
      <dgm:prSet presAssocID="{9B962B87-B382-49AE-B484-0ED9E85E1B58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8AFC17-E2B4-42FD-88CA-612044B8C2E5}" type="pres">
      <dgm:prSet presAssocID="{CB946354-F69A-4B13-865A-350905CDC09C}" presName="sp" presStyleCnt="0"/>
      <dgm:spPr/>
    </dgm:pt>
    <dgm:pt modelId="{FD4DD13D-1CF2-4285-8025-810CD3045CC5}" type="pres">
      <dgm:prSet presAssocID="{7CA6C949-670E-4FD6-9EA0-CF1007993E66}" presName="linNode" presStyleCnt="0"/>
      <dgm:spPr/>
    </dgm:pt>
    <dgm:pt modelId="{279CFFED-EA46-49B0-AB98-F952D7018EDC}" type="pres">
      <dgm:prSet presAssocID="{7CA6C949-670E-4FD6-9EA0-CF1007993E66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69D3C9-AB35-4076-B25F-4CD62D3B6E0D}" type="pres">
      <dgm:prSet presAssocID="{7CA6C949-670E-4FD6-9EA0-CF1007993E66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B10080-1E2B-40DA-B8B4-CE33A619BAF2}" type="pres">
      <dgm:prSet presAssocID="{AD37AF8B-AE14-4BFF-A929-14C8D287A8B6}" presName="sp" presStyleCnt="0"/>
      <dgm:spPr/>
    </dgm:pt>
    <dgm:pt modelId="{95F40471-70B1-4637-8CBB-090DF1FBC93E}" type="pres">
      <dgm:prSet presAssocID="{C5E7814F-D0FF-4C6E-9EDE-DBA114802AFA}" presName="linNode" presStyleCnt="0"/>
      <dgm:spPr/>
    </dgm:pt>
    <dgm:pt modelId="{FDD10343-9B8D-4E5B-8D85-444EC259BB35}" type="pres">
      <dgm:prSet presAssocID="{C5E7814F-D0FF-4C6E-9EDE-DBA114802AFA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63A331-EDD6-49F6-98C1-4D5C461BB36C}" type="pres">
      <dgm:prSet presAssocID="{C5E7814F-D0FF-4C6E-9EDE-DBA114802AFA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3C726A5-6F6C-42DC-A684-05B4C4000AD1}" type="presOf" srcId="{7A574DA9-14CC-433F-8354-FEE27143C863}" destId="{D963A331-EDD6-49F6-98C1-4D5C461BB36C}" srcOrd="0" destOrd="0" presId="urn:microsoft.com/office/officeart/2005/8/layout/vList5"/>
    <dgm:cxn modelId="{D59E0120-6C76-4AE2-9FA4-95B20CCD93A1}" srcId="{EB569DCF-E939-4545-BB3F-7B55E0894C53}" destId="{3226C7FB-35AC-4D57-B591-327EC7D4F5DC}" srcOrd="1" destOrd="0" parTransId="{E8A3964B-CFC5-45C5-972B-ECCE06E6632A}" sibTransId="{5D995519-B9C5-4536-833E-80F0F6DA3197}"/>
    <dgm:cxn modelId="{1CBDD094-379C-448F-96E8-7BBC05E8E1F3}" type="presOf" srcId="{D422F5D8-C4C3-4330-9A21-66070FE1BEE9}" destId="{84A4D561-6EE8-4B1E-B9A6-5C945E2664D3}" srcOrd="0" destOrd="1" presId="urn:microsoft.com/office/officeart/2005/8/layout/vList5"/>
    <dgm:cxn modelId="{8211ED8B-FEF2-4890-AF2E-07B0338028F6}" type="presOf" srcId="{3226C7FB-35AC-4D57-B591-327EC7D4F5DC}" destId="{54078371-3B7B-49C2-B03D-41FA72ED5AFE}" srcOrd="0" destOrd="1" presId="urn:microsoft.com/office/officeart/2005/8/layout/vList5"/>
    <dgm:cxn modelId="{C39454B9-133E-4505-B931-BB8C73929FFF}" type="presOf" srcId="{C5E7814F-D0FF-4C6E-9EDE-DBA114802AFA}" destId="{FDD10343-9B8D-4E5B-8D85-444EC259BB35}" srcOrd="0" destOrd="0" presId="urn:microsoft.com/office/officeart/2005/8/layout/vList5"/>
    <dgm:cxn modelId="{65FC5E12-DC90-4EF0-B937-24F5F867EAE1}" type="presOf" srcId="{9B962B87-B382-49AE-B484-0ED9E85E1B58}" destId="{27C436D3-932A-48BD-AE22-A63A713620E9}" srcOrd="0" destOrd="0" presId="urn:microsoft.com/office/officeart/2005/8/layout/vList5"/>
    <dgm:cxn modelId="{3DB58155-0277-4739-A811-DC2EAF499386}" srcId="{C5E7814F-D0FF-4C6E-9EDE-DBA114802AFA}" destId="{FA034BAE-3597-4428-8534-887E52FEC8E6}" srcOrd="1" destOrd="0" parTransId="{FB37FB46-AE23-4398-8BC6-33223EF49F8D}" sibTransId="{2FE60DD6-3EB1-4792-9859-A77047CCBA33}"/>
    <dgm:cxn modelId="{D38A4DC6-34F9-4049-9E13-54F986458C41}" type="presOf" srcId="{0902C49B-FA7F-470F-A112-C12A9B44718C}" destId="{54078371-3B7B-49C2-B03D-41FA72ED5AFE}" srcOrd="0" destOrd="0" presId="urn:microsoft.com/office/officeart/2005/8/layout/vList5"/>
    <dgm:cxn modelId="{E17114CE-D17C-4C81-B501-CF33953DFFD2}" srcId="{C5E7814F-D0FF-4C6E-9EDE-DBA114802AFA}" destId="{7A574DA9-14CC-433F-8354-FEE27143C863}" srcOrd="0" destOrd="0" parTransId="{B4DA698E-190B-47FC-B21C-08D00922EEE2}" sibTransId="{A4A1B0B7-FBAD-4351-A2BF-65FE757D10D0}"/>
    <dgm:cxn modelId="{DDBC02DE-1F9D-47AA-8DEB-AE99520EE4DF}" srcId="{7CA6C949-670E-4FD6-9EA0-CF1007993E66}" destId="{A9E272F6-BE48-4A43-9682-FF9526A559DC}" srcOrd="0" destOrd="0" parTransId="{354A60D9-E389-4C60-B2B3-500F7B967307}" sibTransId="{234DD7A9-E84C-4C6B-A784-A36E20F4E930}"/>
    <dgm:cxn modelId="{881DEFE7-2CC5-4D0D-8FA4-6CA2EEF9E9E9}" srcId="{D56ADA08-999E-4C42-BDA4-FE10282C5CB2}" destId="{EB569DCF-E939-4545-BB3F-7B55E0894C53}" srcOrd="0" destOrd="0" parTransId="{566BF8F0-E5BD-49F4-9E95-2866C686AAA2}" sibTransId="{2EA0A4DD-13C6-4772-877B-D7D5D3806BBE}"/>
    <dgm:cxn modelId="{81B0C121-F318-4514-9EF7-87077486EDCB}" type="presOf" srcId="{22EE35FA-FEA2-4C23-80D8-FA95F1F882DD}" destId="{3969D3C9-AB35-4076-B25F-4CD62D3B6E0D}" srcOrd="0" destOrd="1" presId="urn:microsoft.com/office/officeart/2005/8/layout/vList5"/>
    <dgm:cxn modelId="{5BC3C79B-B2B9-470A-816B-FA5D4BBECA87}" srcId="{D56ADA08-999E-4C42-BDA4-FE10282C5CB2}" destId="{9B962B87-B382-49AE-B484-0ED9E85E1B58}" srcOrd="1" destOrd="0" parTransId="{A77518A6-F26F-4DA4-BCB1-D661CD7B2914}" sibTransId="{CB946354-F69A-4B13-865A-350905CDC09C}"/>
    <dgm:cxn modelId="{BA4359C5-F6F5-488E-A432-63ACA983D9BC}" srcId="{7CA6C949-670E-4FD6-9EA0-CF1007993E66}" destId="{22EE35FA-FEA2-4C23-80D8-FA95F1F882DD}" srcOrd="1" destOrd="0" parTransId="{266F77A6-03C3-4A0F-BE4C-D54615C88598}" sibTransId="{FD03366E-BC72-4E5B-AFAB-AE909A3D59A5}"/>
    <dgm:cxn modelId="{5794BEB2-B1AE-4DB6-AE6B-29DA79EC8AD3}" srcId="{EB569DCF-E939-4545-BB3F-7B55E0894C53}" destId="{0902C49B-FA7F-470F-A112-C12A9B44718C}" srcOrd="0" destOrd="0" parTransId="{905E3AEF-AFCF-4516-AB67-A7412D230F8B}" sibTransId="{7A4B43AF-3E5D-4003-AD43-83A9B0957C1A}"/>
    <dgm:cxn modelId="{87B6449B-9E71-4EF4-9572-71A6F8576747}" type="presOf" srcId="{A9E272F6-BE48-4A43-9682-FF9526A559DC}" destId="{3969D3C9-AB35-4076-B25F-4CD62D3B6E0D}" srcOrd="0" destOrd="0" presId="urn:microsoft.com/office/officeart/2005/8/layout/vList5"/>
    <dgm:cxn modelId="{F1796BC9-F0BC-4F09-AE63-D000AB2E5898}" srcId="{9B962B87-B382-49AE-B484-0ED9E85E1B58}" destId="{D422F5D8-C4C3-4330-9A21-66070FE1BEE9}" srcOrd="1" destOrd="0" parTransId="{82971D15-59BE-41B6-9030-6E7F40989C2B}" sibTransId="{E2ED4538-8E17-49B6-A9E0-0A9429B18D10}"/>
    <dgm:cxn modelId="{16D74AAD-6E4A-4E0F-A935-9F5CE5F84B92}" type="presOf" srcId="{D56ADA08-999E-4C42-BDA4-FE10282C5CB2}" destId="{35CF9D1A-3C39-4924-82AE-7C592425158F}" srcOrd="0" destOrd="0" presId="urn:microsoft.com/office/officeart/2005/8/layout/vList5"/>
    <dgm:cxn modelId="{EF0F1840-34FB-4D4A-A596-9819A0F0CB64}" type="presOf" srcId="{EB569DCF-E939-4545-BB3F-7B55E0894C53}" destId="{AF6C2BC6-238C-4702-B81D-E6C7BB854DB1}" srcOrd="0" destOrd="0" presId="urn:microsoft.com/office/officeart/2005/8/layout/vList5"/>
    <dgm:cxn modelId="{55E7E8DF-272C-4AF7-972A-A7BFC5A6734E}" srcId="{D56ADA08-999E-4C42-BDA4-FE10282C5CB2}" destId="{7CA6C949-670E-4FD6-9EA0-CF1007993E66}" srcOrd="2" destOrd="0" parTransId="{49BD2528-58BD-49A8-BEBE-DBE1620534F4}" sibTransId="{AD37AF8B-AE14-4BFF-A929-14C8D287A8B6}"/>
    <dgm:cxn modelId="{53735C42-932B-4E7E-B3BF-BE46C3F70ED7}" type="presOf" srcId="{FA034BAE-3597-4428-8534-887E52FEC8E6}" destId="{D963A331-EDD6-49F6-98C1-4D5C461BB36C}" srcOrd="0" destOrd="1" presId="urn:microsoft.com/office/officeart/2005/8/layout/vList5"/>
    <dgm:cxn modelId="{C3151F71-94A9-4167-90E5-C09C28EC950A}" type="presOf" srcId="{7CA6C949-670E-4FD6-9EA0-CF1007993E66}" destId="{279CFFED-EA46-49B0-AB98-F952D7018EDC}" srcOrd="0" destOrd="0" presId="urn:microsoft.com/office/officeart/2005/8/layout/vList5"/>
    <dgm:cxn modelId="{B79F0811-71F4-44B8-9F95-C6E2428B598D}" type="presOf" srcId="{C23D278D-EEFE-4878-8012-764EB9A7E985}" destId="{84A4D561-6EE8-4B1E-B9A6-5C945E2664D3}" srcOrd="0" destOrd="0" presId="urn:microsoft.com/office/officeart/2005/8/layout/vList5"/>
    <dgm:cxn modelId="{4A4548B9-8C93-4ACB-9940-EEC67B567392}" srcId="{9B962B87-B382-49AE-B484-0ED9E85E1B58}" destId="{C23D278D-EEFE-4878-8012-764EB9A7E985}" srcOrd="0" destOrd="0" parTransId="{7E859F49-53F3-4F19-8CA0-5EAA05853006}" sibTransId="{C7843B69-62D7-42E5-81A7-63D5EBBF7F12}"/>
    <dgm:cxn modelId="{29FBCD6C-B817-4537-A551-184915A8E5D1}" srcId="{D56ADA08-999E-4C42-BDA4-FE10282C5CB2}" destId="{C5E7814F-D0FF-4C6E-9EDE-DBA114802AFA}" srcOrd="3" destOrd="0" parTransId="{8103E8F9-ABEA-4B10-822E-CAA12EA9B138}" sibTransId="{39A5F0BB-0E15-44F8-9CC7-81F5C7C13047}"/>
    <dgm:cxn modelId="{C919FFB7-4E6C-4443-99EB-39E204ED87BA}" type="presParOf" srcId="{35CF9D1A-3C39-4924-82AE-7C592425158F}" destId="{DE2D0B2B-FE33-4FC2-854F-1C9CB88E1A5A}" srcOrd="0" destOrd="0" presId="urn:microsoft.com/office/officeart/2005/8/layout/vList5"/>
    <dgm:cxn modelId="{8FAE54E4-FF32-410A-8E80-CF3633C34831}" type="presParOf" srcId="{DE2D0B2B-FE33-4FC2-854F-1C9CB88E1A5A}" destId="{AF6C2BC6-238C-4702-B81D-E6C7BB854DB1}" srcOrd="0" destOrd="0" presId="urn:microsoft.com/office/officeart/2005/8/layout/vList5"/>
    <dgm:cxn modelId="{E20E4CE3-A4F0-4506-9533-85D4DB15E269}" type="presParOf" srcId="{DE2D0B2B-FE33-4FC2-854F-1C9CB88E1A5A}" destId="{54078371-3B7B-49C2-B03D-41FA72ED5AFE}" srcOrd="1" destOrd="0" presId="urn:microsoft.com/office/officeart/2005/8/layout/vList5"/>
    <dgm:cxn modelId="{D6D0A1D1-BE34-4285-BC99-0B4952CA91F8}" type="presParOf" srcId="{35CF9D1A-3C39-4924-82AE-7C592425158F}" destId="{4B92C571-99C2-40A3-8161-51E4800584CE}" srcOrd="1" destOrd="0" presId="urn:microsoft.com/office/officeart/2005/8/layout/vList5"/>
    <dgm:cxn modelId="{2AA60BA6-086D-4D43-A91B-5005D645DA31}" type="presParOf" srcId="{35CF9D1A-3C39-4924-82AE-7C592425158F}" destId="{318D4278-62FF-4417-BA7B-88FD286BAAA2}" srcOrd="2" destOrd="0" presId="urn:microsoft.com/office/officeart/2005/8/layout/vList5"/>
    <dgm:cxn modelId="{0CFF37CB-98A0-460A-B26A-8E360E9C0E36}" type="presParOf" srcId="{318D4278-62FF-4417-BA7B-88FD286BAAA2}" destId="{27C436D3-932A-48BD-AE22-A63A713620E9}" srcOrd="0" destOrd="0" presId="urn:microsoft.com/office/officeart/2005/8/layout/vList5"/>
    <dgm:cxn modelId="{9DC24244-9CA5-4036-B8D3-0EBB138B62F7}" type="presParOf" srcId="{318D4278-62FF-4417-BA7B-88FD286BAAA2}" destId="{84A4D561-6EE8-4B1E-B9A6-5C945E2664D3}" srcOrd="1" destOrd="0" presId="urn:microsoft.com/office/officeart/2005/8/layout/vList5"/>
    <dgm:cxn modelId="{721745E8-D63C-4580-87C8-DE877962FE6D}" type="presParOf" srcId="{35CF9D1A-3C39-4924-82AE-7C592425158F}" destId="{028AFC17-E2B4-42FD-88CA-612044B8C2E5}" srcOrd="3" destOrd="0" presId="urn:microsoft.com/office/officeart/2005/8/layout/vList5"/>
    <dgm:cxn modelId="{C9C70F64-EDE6-4DE0-A9F8-3A96B110F8E1}" type="presParOf" srcId="{35CF9D1A-3C39-4924-82AE-7C592425158F}" destId="{FD4DD13D-1CF2-4285-8025-810CD3045CC5}" srcOrd="4" destOrd="0" presId="urn:microsoft.com/office/officeart/2005/8/layout/vList5"/>
    <dgm:cxn modelId="{39B344CB-9F4D-4953-A31C-552BA2EEE9EF}" type="presParOf" srcId="{FD4DD13D-1CF2-4285-8025-810CD3045CC5}" destId="{279CFFED-EA46-49B0-AB98-F952D7018EDC}" srcOrd="0" destOrd="0" presId="urn:microsoft.com/office/officeart/2005/8/layout/vList5"/>
    <dgm:cxn modelId="{6FF46EC8-DC31-4075-AB04-3357EFA8974B}" type="presParOf" srcId="{FD4DD13D-1CF2-4285-8025-810CD3045CC5}" destId="{3969D3C9-AB35-4076-B25F-4CD62D3B6E0D}" srcOrd="1" destOrd="0" presId="urn:microsoft.com/office/officeart/2005/8/layout/vList5"/>
    <dgm:cxn modelId="{3C11426D-6572-4FE0-9DED-56350B26094A}" type="presParOf" srcId="{35CF9D1A-3C39-4924-82AE-7C592425158F}" destId="{8BB10080-1E2B-40DA-B8B4-CE33A619BAF2}" srcOrd="5" destOrd="0" presId="urn:microsoft.com/office/officeart/2005/8/layout/vList5"/>
    <dgm:cxn modelId="{D4D76FEC-1F10-4316-9FAD-FAD608A495A8}" type="presParOf" srcId="{35CF9D1A-3C39-4924-82AE-7C592425158F}" destId="{95F40471-70B1-4637-8CBB-090DF1FBC93E}" srcOrd="6" destOrd="0" presId="urn:microsoft.com/office/officeart/2005/8/layout/vList5"/>
    <dgm:cxn modelId="{89F7480F-EE53-45D5-9449-0D6E4C24D369}" type="presParOf" srcId="{95F40471-70B1-4637-8CBB-090DF1FBC93E}" destId="{FDD10343-9B8D-4E5B-8D85-444EC259BB35}" srcOrd="0" destOrd="0" presId="urn:microsoft.com/office/officeart/2005/8/layout/vList5"/>
    <dgm:cxn modelId="{52E74775-C8B5-4C41-96C5-255CBF070B62}" type="presParOf" srcId="{95F40471-70B1-4637-8CBB-090DF1FBC93E}" destId="{D963A331-EDD6-49F6-98C1-4D5C461BB36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317CD70-D8A5-43BC-BAF0-BA368F3097A9}" type="doc">
      <dgm:prSet loTypeId="urn:microsoft.com/office/officeart/2005/8/layout/vProcess5" loCatId="process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zh-TW" altLang="en-US"/>
        </a:p>
      </dgm:t>
    </dgm:pt>
    <dgm:pt modelId="{0058682A-DD44-47DA-A3D5-996D02FA0387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編製電子及書面教材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4090B1E-A788-4AF3-84E1-F2F9673E74EF}" type="parTrans" cxnId="{FA23CB23-3DA1-400A-AE40-3DF0B2E41698}">
      <dgm:prSet/>
      <dgm:spPr/>
      <dgm:t>
        <a:bodyPr/>
        <a:lstStyle/>
        <a:p>
          <a:endParaRPr lang="zh-TW" altLang="en-US"/>
        </a:p>
      </dgm:t>
    </dgm:pt>
    <dgm:pt modelId="{56329527-43E2-4385-893B-0BB1AF301475}" type="sibTrans" cxnId="{FA23CB23-3DA1-400A-AE40-3DF0B2E41698}">
      <dgm:prSet/>
      <dgm:spPr/>
      <dgm:t>
        <a:bodyPr/>
        <a:lstStyle/>
        <a:p>
          <a:endParaRPr lang="zh-TW" altLang="en-US"/>
        </a:p>
      </dgm:t>
    </dgm:pt>
    <dgm:pt modelId="{2F736285-E1E4-4F02-923E-F8C3A6E53E0B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運用網頁及社群媒體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4A1C5E9-3A53-409F-B258-1CCD163265BC}" type="parTrans" cxnId="{02D846F9-C749-4EA2-8A58-EA9E1A4882C3}">
      <dgm:prSet/>
      <dgm:spPr/>
      <dgm:t>
        <a:bodyPr/>
        <a:lstStyle/>
        <a:p>
          <a:endParaRPr lang="zh-TW" altLang="en-US"/>
        </a:p>
      </dgm:t>
    </dgm:pt>
    <dgm:pt modelId="{9C8511AC-DD3E-4257-8039-4E9868266CC5}" type="sibTrans" cxnId="{02D846F9-C749-4EA2-8A58-EA9E1A4882C3}">
      <dgm:prSet/>
      <dgm:spPr/>
      <dgm:t>
        <a:bodyPr/>
        <a:lstStyle/>
        <a:p>
          <a:endParaRPr lang="zh-TW" altLang="en-US"/>
        </a:p>
      </dgm:t>
    </dgm:pt>
    <dgm:pt modelId="{6719D786-EC92-4F01-AF40-5871E1926237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善用網路資訊平台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599CF5B-879F-4684-BDD1-EA789DD54D11}" type="parTrans" cxnId="{464AAE1C-DD6C-4107-9A4A-27A381B79281}">
      <dgm:prSet/>
      <dgm:spPr/>
      <dgm:t>
        <a:bodyPr/>
        <a:lstStyle/>
        <a:p>
          <a:endParaRPr lang="zh-TW" altLang="en-US"/>
        </a:p>
      </dgm:t>
    </dgm:pt>
    <dgm:pt modelId="{67F0C76B-A032-4AFB-83FC-16184B52B7C2}" type="sibTrans" cxnId="{464AAE1C-DD6C-4107-9A4A-27A381B79281}">
      <dgm:prSet/>
      <dgm:spPr/>
      <dgm:t>
        <a:bodyPr/>
        <a:lstStyle/>
        <a:p>
          <a:endParaRPr lang="zh-TW" altLang="en-US"/>
        </a:p>
      </dgm:t>
    </dgm:pt>
    <dgm:pt modelId="{025C9F9A-7254-4E5E-AFF6-B0150DE8825D}" type="pres">
      <dgm:prSet presAssocID="{1317CD70-D8A5-43BC-BAF0-BA368F3097A9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AC80BC3-205B-4B00-A14F-E5558EEDECCF}" type="pres">
      <dgm:prSet presAssocID="{1317CD70-D8A5-43BC-BAF0-BA368F3097A9}" presName="dummyMaxCanvas" presStyleCnt="0">
        <dgm:presLayoutVars/>
      </dgm:prSet>
      <dgm:spPr/>
    </dgm:pt>
    <dgm:pt modelId="{F644D7B6-2F1B-460D-A457-3DCFB640FB25}" type="pres">
      <dgm:prSet presAssocID="{1317CD70-D8A5-43BC-BAF0-BA368F3097A9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3280A0-43EB-4082-874A-263082159905}" type="pres">
      <dgm:prSet presAssocID="{1317CD70-D8A5-43BC-BAF0-BA368F3097A9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151216D-42FA-4CA1-B1B8-AAF51A3DA257}" type="pres">
      <dgm:prSet presAssocID="{1317CD70-D8A5-43BC-BAF0-BA368F3097A9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F2F6B2-20AC-4BED-B46C-3BCC0ABA8D32}" type="pres">
      <dgm:prSet presAssocID="{1317CD70-D8A5-43BC-BAF0-BA368F3097A9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36FE96-5CF6-4C8D-A7C5-A065D8298F1C}" type="pres">
      <dgm:prSet presAssocID="{1317CD70-D8A5-43BC-BAF0-BA368F3097A9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B4DA11-98E7-4652-AA34-78DF666E08E8}" type="pres">
      <dgm:prSet presAssocID="{1317CD70-D8A5-43BC-BAF0-BA368F3097A9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35F58D-132E-4791-A2E7-88D016CB91D5}" type="pres">
      <dgm:prSet presAssocID="{1317CD70-D8A5-43BC-BAF0-BA368F3097A9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3B612B6-A184-40A0-81C0-AB4FF766DFD6}" type="pres">
      <dgm:prSet presAssocID="{1317CD70-D8A5-43BC-BAF0-BA368F3097A9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A23CB23-3DA1-400A-AE40-3DF0B2E41698}" srcId="{1317CD70-D8A5-43BC-BAF0-BA368F3097A9}" destId="{0058682A-DD44-47DA-A3D5-996D02FA0387}" srcOrd="0" destOrd="0" parTransId="{94090B1E-A788-4AF3-84E1-F2F9673E74EF}" sibTransId="{56329527-43E2-4385-893B-0BB1AF301475}"/>
    <dgm:cxn modelId="{02D846F9-C749-4EA2-8A58-EA9E1A4882C3}" srcId="{1317CD70-D8A5-43BC-BAF0-BA368F3097A9}" destId="{2F736285-E1E4-4F02-923E-F8C3A6E53E0B}" srcOrd="1" destOrd="0" parTransId="{C4A1C5E9-3A53-409F-B258-1CCD163265BC}" sibTransId="{9C8511AC-DD3E-4257-8039-4E9868266CC5}"/>
    <dgm:cxn modelId="{B3B60F68-D39A-4B92-B86F-3BA983C45720}" type="presOf" srcId="{0058682A-DD44-47DA-A3D5-996D02FA0387}" destId="{8BB4DA11-98E7-4652-AA34-78DF666E08E8}" srcOrd="1" destOrd="0" presId="urn:microsoft.com/office/officeart/2005/8/layout/vProcess5"/>
    <dgm:cxn modelId="{32FF5DE4-D60D-4C45-8332-CA811B323532}" type="presOf" srcId="{9C8511AC-DD3E-4257-8039-4E9868266CC5}" destId="{1636FE96-5CF6-4C8D-A7C5-A065D8298F1C}" srcOrd="0" destOrd="0" presId="urn:microsoft.com/office/officeart/2005/8/layout/vProcess5"/>
    <dgm:cxn modelId="{464AAE1C-DD6C-4107-9A4A-27A381B79281}" srcId="{1317CD70-D8A5-43BC-BAF0-BA368F3097A9}" destId="{6719D786-EC92-4F01-AF40-5871E1926237}" srcOrd="2" destOrd="0" parTransId="{1599CF5B-879F-4684-BDD1-EA789DD54D11}" sibTransId="{67F0C76B-A032-4AFB-83FC-16184B52B7C2}"/>
    <dgm:cxn modelId="{2995C7EA-9457-4D55-A34F-5484AF1503FD}" type="presOf" srcId="{1317CD70-D8A5-43BC-BAF0-BA368F3097A9}" destId="{025C9F9A-7254-4E5E-AFF6-B0150DE8825D}" srcOrd="0" destOrd="0" presId="urn:microsoft.com/office/officeart/2005/8/layout/vProcess5"/>
    <dgm:cxn modelId="{E13041D1-3F5C-4B41-B926-022CF0ACD4E9}" type="presOf" srcId="{2F736285-E1E4-4F02-923E-F8C3A6E53E0B}" destId="{7935F58D-132E-4791-A2E7-88D016CB91D5}" srcOrd="1" destOrd="0" presId="urn:microsoft.com/office/officeart/2005/8/layout/vProcess5"/>
    <dgm:cxn modelId="{5D649236-2346-4D53-B287-902EA192CCF3}" type="presOf" srcId="{6719D786-EC92-4F01-AF40-5871E1926237}" destId="{93B612B6-A184-40A0-81C0-AB4FF766DFD6}" srcOrd="1" destOrd="0" presId="urn:microsoft.com/office/officeart/2005/8/layout/vProcess5"/>
    <dgm:cxn modelId="{00170293-07F5-44ED-9C1A-5E79425C2DA3}" type="presOf" srcId="{6719D786-EC92-4F01-AF40-5871E1926237}" destId="{1151216D-42FA-4CA1-B1B8-AAF51A3DA257}" srcOrd="0" destOrd="0" presId="urn:microsoft.com/office/officeart/2005/8/layout/vProcess5"/>
    <dgm:cxn modelId="{E283C41D-8E17-4F8A-85F8-16D8EF748FA4}" type="presOf" srcId="{0058682A-DD44-47DA-A3D5-996D02FA0387}" destId="{F644D7B6-2F1B-460D-A457-3DCFB640FB25}" srcOrd="0" destOrd="0" presId="urn:microsoft.com/office/officeart/2005/8/layout/vProcess5"/>
    <dgm:cxn modelId="{945F5745-51CB-4DAB-948C-87D288BC0857}" type="presOf" srcId="{2F736285-E1E4-4F02-923E-F8C3A6E53E0B}" destId="{EC3280A0-43EB-4082-874A-263082159905}" srcOrd="0" destOrd="0" presId="urn:microsoft.com/office/officeart/2005/8/layout/vProcess5"/>
    <dgm:cxn modelId="{B2DC9E7C-A771-413D-A5CE-BBDB5C082891}" type="presOf" srcId="{56329527-43E2-4385-893B-0BB1AF301475}" destId="{32F2F6B2-20AC-4BED-B46C-3BCC0ABA8D32}" srcOrd="0" destOrd="0" presId="urn:microsoft.com/office/officeart/2005/8/layout/vProcess5"/>
    <dgm:cxn modelId="{A3A729B6-7235-4CED-B2CE-B4BF3BDE6E1A}" type="presParOf" srcId="{025C9F9A-7254-4E5E-AFF6-B0150DE8825D}" destId="{EAC80BC3-205B-4B00-A14F-E5558EEDECCF}" srcOrd="0" destOrd="0" presId="urn:microsoft.com/office/officeart/2005/8/layout/vProcess5"/>
    <dgm:cxn modelId="{44324B79-C1AF-49BD-95F3-770BFC03CAC3}" type="presParOf" srcId="{025C9F9A-7254-4E5E-AFF6-B0150DE8825D}" destId="{F644D7B6-2F1B-460D-A457-3DCFB640FB25}" srcOrd="1" destOrd="0" presId="urn:microsoft.com/office/officeart/2005/8/layout/vProcess5"/>
    <dgm:cxn modelId="{08C7F9F7-6292-48C3-B849-A58E74E956C4}" type="presParOf" srcId="{025C9F9A-7254-4E5E-AFF6-B0150DE8825D}" destId="{EC3280A0-43EB-4082-874A-263082159905}" srcOrd="2" destOrd="0" presId="urn:microsoft.com/office/officeart/2005/8/layout/vProcess5"/>
    <dgm:cxn modelId="{FEDB1065-3D90-4E7C-AA01-CB503CDDBC33}" type="presParOf" srcId="{025C9F9A-7254-4E5E-AFF6-B0150DE8825D}" destId="{1151216D-42FA-4CA1-B1B8-AAF51A3DA257}" srcOrd="3" destOrd="0" presId="urn:microsoft.com/office/officeart/2005/8/layout/vProcess5"/>
    <dgm:cxn modelId="{4D43C965-35BD-47A8-B18F-1279C59E59E2}" type="presParOf" srcId="{025C9F9A-7254-4E5E-AFF6-B0150DE8825D}" destId="{32F2F6B2-20AC-4BED-B46C-3BCC0ABA8D32}" srcOrd="4" destOrd="0" presId="urn:microsoft.com/office/officeart/2005/8/layout/vProcess5"/>
    <dgm:cxn modelId="{3355DCBA-CE07-4702-B51E-D9CB70EB036F}" type="presParOf" srcId="{025C9F9A-7254-4E5E-AFF6-B0150DE8825D}" destId="{1636FE96-5CF6-4C8D-A7C5-A065D8298F1C}" srcOrd="5" destOrd="0" presId="urn:microsoft.com/office/officeart/2005/8/layout/vProcess5"/>
    <dgm:cxn modelId="{8B60D81D-D4F4-443E-A980-570644483E95}" type="presParOf" srcId="{025C9F9A-7254-4E5E-AFF6-B0150DE8825D}" destId="{8BB4DA11-98E7-4652-AA34-78DF666E08E8}" srcOrd="6" destOrd="0" presId="urn:microsoft.com/office/officeart/2005/8/layout/vProcess5"/>
    <dgm:cxn modelId="{662A4A0B-CC32-4938-95C4-7D2F22535F3E}" type="presParOf" srcId="{025C9F9A-7254-4E5E-AFF6-B0150DE8825D}" destId="{7935F58D-132E-4791-A2E7-88D016CB91D5}" srcOrd="7" destOrd="0" presId="urn:microsoft.com/office/officeart/2005/8/layout/vProcess5"/>
    <dgm:cxn modelId="{6062F611-4EC1-44B7-9E74-0656C2855E35}" type="presParOf" srcId="{025C9F9A-7254-4E5E-AFF6-B0150DE8825D}" destId="{93B612B6-A184-40A0-81C0-AB4FF766DFD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0D18BD7-C3E1-456F-B13C-B9236FC1122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3FDAC215-06DB-42B6-9F77-6B325F86BF97}">
      <dgm:prSet/>
      <dgm:spPr/>
      <dgm:t>
        <a:bodyPr/>
        <a:lstStyle/>
        <a:p>
          <a:pPr rtl="0"/>
          <a:r>
            <a:rPr lang="zh-TW" smtClean="0"/>
            <a:t>合作單位心理衛生知識不足、推動意願低</a:t>
          </a:r>
          <a:endParaRPr lang="zh-TW"/>
        </a:p>
      </dgm:t>
    </dgm:pt>
    <dgm:pt modelId="{78AFF3FE-33C8-4F1D-862F-500E2C5EBFFC}" type="parTrans" cxnId="{BF01B874-2DB8-4D26-8D4C-4EE323974AE0}">
      <dgm:prSet/>
      <dgm:spPr/>
      <dgm:t>
        <a:bodyPr/>
        <a:lstStyle/>
        <a:p>
          <a:endParaRPr lang="zh-TW" altLang="en-US"/>
        </a:p>
      </dgm:t>
    </dgm:pt>
    <dgm:pt modelId="{67799265-E9B7-47ED-81F1-A5787009B79C}" type="sibTrans" cxnId="{BF01B874-2DB8-4D26-8D4C-4EE323974AE0}">
      <dgm:prSet/>
      <dgm:spPr/>
      <dgm:t>
        <a:bodyPr/>
        <a:lstStyle/>
        <a:p>
          <a:endParaRPr lang="zh-TW" altLang="en-US"/>
        </a:p>
      </dgm:t>
    </dgm:pt>
    <dgm:pt modelId="{99D807AE-7AC9-487B-9753-4E6BC22BE986}">
      <dgm:prSet/>
      <dgm:spPr/>
      <dgm:t>
        <a:bodyPr/>
        <a:lstStyle/>
        <a:p>
          <a:pPr rtl="0"/>
          <a:r>
            <a:rPr lang="zh-TW" smtClean="0"/>
            <a:t>特殊族群較不熟悉、健康知識傳遞不易</a:t>
          </a:r>
          <a:endParaRPr lang="zh-TW"/>
        </a:p>
      </dgm:t>
    </dgm:pt>
    <dgm:pt modelId="{C931F399-3856-424E-BDBA-3F0B7C3DD27F}" type="parTrans" cxnId="{AB59BAAA-0FAE-4D59-87A3-8D48A55FF418}">
      <dgm:prSet/>
      <dgm:spPr/>
      <dgm:t>
        <a:bodyPr/>
        <a:lstStyle/>
        <a:p>
          <a:endParaRPr lang="zh-TW" altLang="en-US"/>
        </a:p>
      </dgm:t>
    </dgm:pt>
    <dgm:pt modelId="{9F7218C3-93B8-483F-8E6A-79F6DE859A41}" type="sibTrans" cxnId="{AB59BAAA-0FAE-4D59-87A3-8D48A55FF418}">
      <dgm:prSet/>
      <dgm:spPr/>
      <dgm:t>
        <a:bodyPr/>
        <a:lstStyle/>
        <a:p>
          <a:endParaRPr lang="zh-TW" altLang="en-US"/>
        </a:p>
      </dgm:t>
    </dgm:pt>
    <dgm:pt modelId="{0AEB6C1A-14C6-4CCD-8773-CE4CEE699D44}">
      <dgm:prSet/>
      <dgm:spPr/>
      <dgm:t>
        <a:bodyPr/>
        <a:lstStyle/>
        <a:p>
          <a:pPr rtl="0"/>
          <a:r>
            <a:rPr lang="zh-TW" smtClean="0"/>
            <a:t>宣導涵蓋對象佔總人口數極低比例</a:t>
          </a:r>
          <a:endParaRPr lang="zh-TW"/>
        </a:p>
      </dgm:t>
    </dgm:pt>
    <dgm:pt modelId="{9D184815-5A3E-4244-A350-A2A19A7254CE}" type="parTrans" cxnId="{6E4A868D-F6AD-41C2-A42A-58399517A15A}">
      <dgm:prSet/>
      <dgm:spPr/>
      <dgm:t>
        <a:bodyPr/>
        <a:lstStyle/>
        <a:p>
          <a:endParaRPr lang="zh-TW" altLang="en-US"/>
        </a:p>
      </dgm:t>
    </dgm:pt>
    <dgm:pt modelId="{E9995D72-1B25-462F-9863-73424B4C422F}" type="sibTrans" cxnId="{6E4A868D-F6AD-41C2-A42A-58399517A15A}">
      <dgm:prSet/>
      <dgm:spPr/>
      <dgm:t>
        <a:bodyPr/>
        <a:lstStyle/>
        <a:p>
          <a:endParaRPr lang="zh-TW" altLang="en-US"/>
        </a:p>
      </dgm:t>
    </dgm:pt>
    <dgm:pt modelId="{DD242264-084C-4F40-8FED-9FB34BE26EC1}">
      <dgm:prSet/>
      <dgm:spPr/>
      <dgm:t>
        <a:bodyPr/>
        <a:lstStyle/>
        <a:p>
          <a:pPr rtl="0"/>
          <a:r>
            <a:rPr lang="zh-TW" smtClean="0"/>
            <a:t>心理諮商需求量高、經費不足</a:t>
          </a:r>
          <a:endParaRPr lang="zh-TW"/>
        </a:p>
      </dgm:t>
    </dgm:pt>
    <dgm:pt modelId="{CE54525A-CEC2-477C-BAC0-0A0F2CFA824F}" type="parTrans" cxnId="{40D47E86-1D1A-4D6D-BF3F-CE5B14732B48}">
      <dgm:prSet/>
      <dgm:spPr/>
      <dgm:t>
        <a:bodyPr/>
        <a:lstStyle/>
        <a:p>
          <a:endParaRPr lang="zh-TW" altLang="en-US"/>
        </a:p>
      </dgm:t>
    </dgm:pt>
    <dgm:pt modelId="{5A70A48A-8544-4DEE-BF67-89DBA976F26C}" type="sibTrans" cxnId="{40D47E86-1D1A-4D6D-BF3F-CE5B14732B48}">
      <dgm:prSet/>
      <dgm:spPr/>
      <dgm:t>
        <a:bodyPr/>
        <a:lstStyle/>
        <a:p>
          <a:endParaRPr lang="zh-TW" altLang="en-US"/>
        </a:p>
      </dgm:t>
    </dgm:pt>
    <dgm:pt modelId="{E9D53AB8-D23B-482D-82D0-29FC99DD3D23}">
      <dgm:prSet/>
      <dgm:spPr/>
      <dgm:t>
        <a:bodyPr/>
        <a:lstStyle/>
        <a:p>
          <a:pPr rtl="0"/>
          <a:r>
            <a:rPr lang="zh-TW" dirty="0" smtClean="0"/>
            <a:t>原住民、新住民文化多元，同時熟悉文化</a:t>
          </a:r>
          <a:r>
            <a:rPr lang="zh-TW" altLang="zh-TW" dirty="0" smtClean="0"/>
            <a:t>特色</a:t>
          </a:r>
          <a:r>
            <a:rPr lang="zh-TW" dirty="0" smtClean="0"/>
            <a:t>及心理健康知識專家較少</a:t>
          </a:r>
          <a:endParaRPr lang="zh-TW" dirty="0"/>
        </a:p>
      </dgm:t>
    </dgm:pt>
    <dgm:pt modelId="{34367BE9-9B50-4DB9-9F21-85D610DCF4A8}" type="parTrans" cxnId="{1331CB3C-FBAF-40ED-9773-392624038CC1}">
      <dgm:prSet/>
      <dgm:spPr/>
      <dgm:t>
        <a:bodyPr/>
        <a:lstStyle/>
        <a:p>
          <a:endParaRPr lang="zh-TW" altLang="en-US"/>
        </a:p>
      </dgm:t>
    </dgm:pt>
    <dgm:pt modelId="{5614F691-B0B1-4D29-B7B3-96B2A41DBCF7}" type="sibTrans" cxnId="{1331CB3C-FBAF-40ED-9773-392624038CC1}">
      <dgm:prSet/>
      <dgm:spPr/>
      <dgm:t>
        <a:bodyPr/>
        <a:lstStyle/>
        <a:p>
          <a:endParaRPr lang="zh-TW" altLang="en-US"/>
        </a:p>
      </dgm:t>
    </dgm:pt>
    <dgm:pt modelId="{B3EE491C-474B-4E7F-8E7E-314368D69165}">
      <dgm:prSet/>
      <dgm:spPr/>
      <dgm:t>
        <a:bodyPr/>
        <a:lstStyle/>
        <a:p>
          <a:pPr rtl="0"/>
          <a:r>
            <a:rPr lang="zh-TW" smtClean="0"/>
            <a:t>待遇及工作穩定性不足，人員流動性高</a:t>
          </a:r>
          <a:endParaRPr lang="zh-TW"/>
        </a:p>
      </dgm:t>
    </dgm:pt>
    <dgm:pt modelId="{479740FE-7AD6-4163-9871-B951344F9841}" type="parTrans" cxnId="{69885BC5-21D5-4F47-B1B5-0F05FDBCABB0}">
      <dgm:prSet/>
      <dgm:spPr/>
      <dgm:t>
        <a:bodyPr/>
        <a:lstStyle/>
        <a:p>
          <a:endParaRPr lang="zh-TW" altLang="en-US"/>
        </a:p>
      </dgm:t>
    </dgm:pt>
    <dgm:pt modelId="{766E13F3-99DC-4461-9473-DBFFD00BB9DC}" type="sibTrans" cxnId="{69885BC5-21D5-4F47-B1B5-0F05FDBCABB0}">
      <dgm:prSet/>
      <dgm:spPr/>
      <dgm:t>
        <a:bodyPr/>
        <a:lstStyle/>
        <a:p>
          <a:endParaRPr lang="zh-TW" altLang="en-US"/>
        </a:p>
      </dgm:t>
    </dgm:pt>
    <dgm:pt modelId="{5A2E87A2-2F5F-4EDB-9380-CE30E947718E}" type="pres">
      <dgm:prSet presAssocID="{60D18BD7-C3E1-456F-B13C-B9236FC112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B7250A3-5F69-4535-92F0-003E3437585C}" type="pres">
      <dgm:prSet presAssocID="{3FDAC215-06DB-42B6-9F77-6B325F86BF9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C26B8F-41DC-4265-8A1B-3F0770537933}" type="pres">
      <dgm:prSet presAssocID="{67799265-E9B7-47ED-81F1-A5787009B79C}" presName="spacer" presStyleCnt="0"/>
      <dgm:spPr/>
    </dgm:pt>
    <dgm:pt modelId="{AF26135F-5B08-4D8A-90A3-074937D068CB}" type="pres">
      <dgm:prSet presAssocID="{99D807AE-7AC9-487B-9753-4E6BC22BE98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FA1AC5-B432-49B3-B0C8-090AE72EBA87}" type="pres">
      <dgm:prSet presAssocID="{9F7218C3-93B8-483F-8E6A-79F6DE859A41}" presName="spacer" presStyleCnt="0"/>
      <dgm:spPr/>
    </dgm:pt>
    <dgm:pt modelId="{15ADCDDA-F308-47AD-A9ED-4A1275FF0CDA}" type="pres">
      <dgm:prSet presAssocID="{0AEB6C1A-14C6-4CCD-8773-CE4CEE699D4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854AB1-2379-422A-8511-61729E9BFDBA}" type="pres">
      <dgm:prSet presAssocID="{E9995D72-1B25-462F-9863-73424B4C422F}" presName="spacer" presStyleCnt="0"/>
      <dgm:spPr/>
    </dgm:pt>
    <dgm:pt modelId="{527A642C-75EA-4D03-B46E-6C7A7AB46E36}" type="pres">
      <dgm:prSet presAssocID="{DD242264-084C-4F40-8FED-9FB34BE26EC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0BEEA3-8926-4115-816C-11244A9AB65F}" type="pres">
      <dgm:prSet presAssocID="{5A70A48A-8544-4DEE-BF67-89DBA976F26C}" presName="spacer" presStyleCnt="0"/>
      <dgm:spPr/>
    </dgm:pt>
    <dgm:pt modelId="{71390006-217E-4A47-AFCA-E15EB98747B3}" type="pres">
      <dgm:prSet presAssocID="{E9D53AB8-D23B-482D-82D0-29FC99DD3D23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EC1E9C-3AF9-422F-AC30-D2C21C7F70F7}" type="pres">
      <dgm:prSet presAssocID="{5614F691-B0B1-4D29-B7B3-96B2A41DBCF7}" presName="spacer" presStyleCnt="0"/>
      <dgm:spPr/>
    </dgm:pt>
    <dgm:pt modelId="{42D96C17-AFB2-41C7-86F3-86F99ED0CBA9}" type="pres">
      <dgm:prSet presAssocID="{B3EE491C-474B-4E7F-8E7E-314368D69165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2D8A951-D42A-41D5-A9DF-EF68337F39E9}" type="presOf" srcId="{B3EE491C-474B-4E7F-8E7E-314368D69165}" destId="{42D96C17-AFB2-41C7-86F3-86F99ED0CBA9}" srcOrd="0" destOrd="0" presId="urn:microsoft.com/office/officeart/2005/8/layout/vList2"/>
    <dgm:cxn modelId="{40D47E86-1D1A-4D6D-BF3F-CE5B14732B48}" srcId="{60D18BD7-C3E1-456F-B13C-B9236FC11222}" destId="{DD242264-084C-4F40-8FED-9FB34BE26EC1}" srcOrd="3" destOrd="0" parTransId="{CE54525A-CEC2-477C-BAC0-0A0F2CFA824F}" sibTransId="{5A70A48A-8544-4DEE-BF67-89DBA976F26C}"/>
    <dgm:cxn modelId="{D042A59D-F940-41EB-A834-18A148E20547}" type="presOf" srcId="{E9D53AB8-D23B-482D-82D0-29FC99DD3D23}" destId="{71390006-217E-4A47-AFCA-E15EB98747B3}" srcOrd="0" destOrd="0" presId="urn:microsoft.com/office/officeart/2005/8/layout/vList2"/>
    <dgm:cxn modelId="{6E4A868D-F6AD-41C2-A42A-58399517A15A}" srcId="{60D18BD7-C3E1-456F-B13C-B9236FC11222}" destId="{0AEB6C1A-14C6-4CCD-8773-CE4CEE699D44}" srcOrd="2" destOrd="0" parTransId="{9D184815-5A3E-4244-A350-A2A19A7254CE}" sibTransId="{E9995D72-1B25-462F-9863-73424B4C422F}"/>
    <dgm:cxn modelId="{69885BC5-21D5-4F47-B1B5-0F05FDBCABB0}" srcId="{60D18BD7-C3E1-456F-B13C-B9236FC11222}" destId="{B3EE491C-474B-4E7F-8E7E-314368D69165}" srcOrd="5" destOrd="0" parTransId="{479740FE-7AD6-4163-9871-B951344F9841}" sibTransId="{766E13F3-99DC-4461-9473-DBFFD00BB9DC}"/>
    <dgm:cxn modelId="{F42305FE-035B-46F4-BD78-FDA0E2AFDDE8}" type="presOf" srcId="{3FDAC215-06DB-42B6-9F77-6B325F86BF97}" destId="{5B7250A3-5F69-4535-92F0-003E3437585C}" srcOrd="0" destOrd="0" presId="urn:microsoft.com/office/officeart/2005/8/layout/vList2"/>
    <dgm:cxn modelId="{FAED1482-F307-4F99-954B-699FAA9F9509}" type="presOf" srcId="{99D807AE-7AC9-487B-9753-4E6BC22BE986}" destId="{AF26135F-5B08-4D8A-90A3-074937D068CB}" srcOrd="0" destOrd="0" presId="urn:microsoft.com/office/officeart/2005/8/layout/vList2"/>
    <dgm:cxn modelId="{ABF87F0E-3B06-47E5-B4DA-D15AD533811D}" type="presOf" srcId="{60D18BD7-C3E1-456F-B13C-B9236FC11222}" destId="{5A2E87A2-2F5F-4EDB-9380-CE30E947718E}" srcOrd="0" destOrd="0" presId="urn:microsoft.com/office/officeart/2005/8/layout/vList2"/>
    <dgm:cxn modelId="{BF01B874-2DB8-4D26-8D4C-4EE323974AE0}" srcId="{60D18BD7-C3E1-456F-B13C-B9236FC11222}" destId="{3FDAC215-06DB-42B6-9F77-6B325F86BF97}" srcOrd="0" destOrd="0" parTransId="{78AFF3FE-33C8-4F1D-862F-500E2C5EBFFC}" sibTransId="{67799265-E9B7-47ED-81F1-A5787009B79C}"/>
    <dgm:cxn modelId="{F87123D7-8A21-44E2-940B-EB54B6E8D6D9}" type="presOf" srcId="{0AEB6C1A-14C6-4CCD-8773-CE4CEE699D44}" destId="{15ADCDDA-F308-47AD-A9ED-4A1275FF0CDA}" srcOrd="0" destOrd="0" presId="urn:microsoft.com/office/officeart/2005/8/layout/vList2"/>
    <dgm:cxn modelId="{AB59BAAA-0FAE-4D59-87A3-8D48A55FF418}" srcId="{60D18BD7-C3E1-456F-B13C-B9236FC11222}" destId="{99D807AE-7AC9-487B-9753-4E6BC22BE986}" srcOrd="1" destOrd="0" parTransId="{C931F399-3856-424E-BDBA-3F0B7C3DD27F}" sibTransId="{9F7218C3-93B8-483F-8E6A-79F6DE859A41}"/>
    <dgm:cxn modelId="{9ED4F5D6-C18B-44E2-87DC-656E9B2F10F1}" type="presOf" srcId="{DD242264-084C-4F40-8FED-9FB34BE26EC1}" destId="{527A642C-75EA-4D03-B46E-6C7A7AB46E36}" srcOrd="0" destOrd="0" presId="urn:microsoft.com/office/officeart/2005/8/layout/vList2"/>
    <dgm:cxn modelId="{1331CB3C-FBAF-40ED-9773-392624038CC1}" srcId="{60D18BD7-C3E1-456F-B13C-B9236FC11222}" destId="{E9D53AB8-D23B-482D-82D0-29FC99DD3D23}" srcOrd="4" destOrd="0" parTransId="{34367BE9-9B50-4DB9-9F21-85D610DCF4A8}" sibTransId="{5614F691-B0B1-4D29-B7B3-96B2A41DBCF7}"/>
    <dgm:cxn modelId="{F8274BC4-5F33-42F2-8787-2AE8AB6CAEB8}" type="presParOf" srcId="{5A2E87A2-2F5F-4EDB-9380-CE30E947718E}" destId="{5B7250A3-5F69-4535-92F0-003E3437585C}" srcOrd="0" destOrd="0" presId="urn:microsoft.com/office/officeart/2005/8/layout/vList2"/>
    <dgm:cxn modelId="{7CED7830-67BA-47DB-B367-1022310D30A9}" type="presParOf" srcId="{5A2E87A2-2F5F-4EDB-9380-CE30E947718E}" destId="{32C26B8F-41DC-4265-8A1B-3F0770537933}" srcOrd="1" destOrd="0" presId="urn:microsoft.com/office/officeart/2005/8/layout/vList2"/>
    <dgm:cxn modelId="{E834540E-504B-4B58-B99C-818DBD8D1B1A}" type="presParOf" srcId="{5A2E87A2-2F5F-4EDB-9380-CE30E947718E}" destId="{AF26135F-5B08-4D8A-90A3-074937D068CB}" srcOrd="2" destOrd="0" presId="urn:microsoft.com/office/officeart/2005/8/layout/vList2"/>
    <dgm:cxn modelId="{831432E7-6E4B-4C4F-93FC-AAE52853A3DB}" type="presParOf" srcId="{5A2E87A2-2F5F-4EDB-9380-CE30E947718E}" destId="{6DFA1AC5-B432-49B3-B0C8-090AE72EBA87}" srcOrd="3" destOrd="0" presId="urn:microsoft.com/office/officeart/2005/8/layout/vList2"/>
    <dgm:cxn modelId="{A60A8BF6-D700-49DD-B8D3-1C4F2311D65A}" type="presParOf" srcId="{5A2E87A2-2F5F-4EDB-9380-CE30E947718E}" destId="{15ADCDDA-F308-47AD-A9ED-4A1275FF0CDA}" srcOrd="4" destOrd="0" presId="urn:microsoft.com/office/officeart/2005/8/layout/vList2"/>
    <dgm:cxn modelId="{5A7946F7-F974-42C6-B115-A34B53CDDD3F}" type="presParOf" srcId="{5A2E87A2-2F5F-4EDB-9380-CE30E947718E}" destId="{E7854AB1-2379-422A-8511-61729E9BFDBA}" srcOrd="5" destOrd="0" presId="urn:microsoft.com/office/officeart/2005/8/layout/vList2"/>
    <dgm:cxn modelId="{E43B8841-0B48-4EEE-AB11-3AB0675E85B3}" type="presParOf" srcId="{5A2E87A2-2F5F-4EDB-9380-CE30E947718E}" destId="{527A642C-75EA-4D03-B46E-6C7A7AB46E36}" srcOrd="6" destOrd="0" presId="urn:microsoft.com/office/officeart/2005/8/layout/vList2"/>
    <dgm:cxn modelId="{2AC01031-84EF-48DA-BC11-76A22E41DADA}" type="presParOf" srcId="{5A2E87A2-2F5F-4EDB-9380-CE30E947718E}" destId="{C30BEEA3-8926-4115-816C-11244A9AB65F}" srcOrd="7" destOrd="0" presId="urn:microsoft.com/office/officeart/2005/8/layout/vList2"/>
    <dgm:cxn modelId="{E292D62D-79B1-42EC-8377-D62C41334E22}" type="presParOf" srcId="{5A2E87A2-2F5F-4EDB-9380-CE30E947718E}" destId="{71390006-217E-4A47-AFCA-E15EB98747B3}" srcOrd="8" destOrd="0" presId="urn:microsoft.com/office/officeart/2005/8/layout/vList2"/>
    <dgm:cxn modelId="{2066F91E-648D-424D-B320-0B25E4FCFAD0}" type="presParOf" srcId="{5A2E87A2-2F5F-4EDB-9380-CE30E947718E}" destId="{01EC1E9C-3AF9-422F-AC30-D2C21C7F70F7}" srcOrd="9" destOrd="0" presId="urn:microsoft.com/office/officeart/2005/8/layout/vList2"/>
    <dgm:cxn modelId="{A0941779-580D-4964-A648-CFFAAA0FC6BE}" type="presParOf" srcId="{5A2E87A2-2F5F-4EDB-9380-CE30E947718E}" destId="{42D96C17-AFB2-41C7-86F3-86F99ED0CBA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B3583DC-068F-47C6-A3A9-A70406F66011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026D944-2863-46DD-B45E-6207DA6FB1DC}">
      <dgm:prSet phldrT="[文字]" custT="1"/>
      <dgm:spPr/>
      <dgm:t>
        <a:bodyPr/>
        <a:lstStyle/>
        <a:p>
          <a:r>
            <a:rPr lang="zh-TW" altLang="en-US" sz="2000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培訓特殊族群文化講師與衛生局協力合作</a:t>
          </a:r>
          <a:endParaRPr lang="zh-TW" altLang="en-US" sz="2000" dirty="0">
            <a:solidFill>
              <a:srgbClr val="FFFF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CFFBC1-2D4F-49E4-AD42-D20F3A5389C6}" type="parTrans" cxnId="{0BAF6900-6AC1-49D7-9FA7-9C167BFD900A}">
      <dgm:prSet/>
      <dgm:spPr/>
      <dgm:t>
        <a:bodyPr/>
        <a:lstStyle/>
        <a:p>
          <a:endParaRPr lang="zh-TW" altLang="en-US"/>
        </a:p>
      </dgm:t>
    </dgm:pt>
    <dgm:pt modelId="{2AFFA068-7941-4A5E-A5BA-7457457E1C83}" type="sibTrans" cxnId="{0BAF6900-6AC1-49D7-9FA7-9C167BFD900A}">
      <dgm:prSet/>
      <dgm:spPr/>
      <dgm:t>
        <a:bodyPr/>
        <a:lstStyle/>
        <a:p>
          <a:endParaRPr lang="zh-TW" altLang="en-US"/>
        </a:p>
      </dgm:t>
    </dgm:pt>
    <dgm:pt modelId="{1A834850-89E4-4178-B45C-7A6F381C9709}">
      <dgm:prSet phldrT="[文字]" custT="1"/>
      <dgm:spPr/>
      <dgm:t>
        <a:bodyPr/>
        <a:lstStyle/>
        <a:p>
          <a:r>
            <a:rPr lang="zh-TW" altLang="en-US" sz="2000" dirty="0" smtClean="0">
              <a:solidFill>
                <a:schemeClr val="accent6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爭取額度外預算充實心理諮商服務</a:t>
          </a:r>
          <a:endParaRPr lang="zh-TW" altLang="en-US" sz="2000" dirty="0">
            <a:solidFill>
              <a:schemeClr val="accent6">
                <a:lumMod val="7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230C98-1D0F-4BB8-AAA0-E4445E553DBB}" type="parTrans" cxnId="{1358F384-EC8B-4966-BE1E-B07BD535D3A2}">
      <dgm:prSet/>
      <dgm:spPr/>
      <dgm:t>
        <a:bodyPr/>
        <a:lstStyle/>
        <a:p>
          <a:endParaRPr lang="zh-TW" altLang="en-US"/>
        </a:p>
      </dgm:t>
    </dgm:pt>
    <dgm:pt modelId="{4084652E-89B9-438E-8888-1C76561C09B9}" type="sibTrans" cxnId="{1358F384-EC8B-4966-BE1E-B07BD535D3A2}">
      <dgm:prSet/>
      <dgm:spPr/>
      <dgm:t>
        <a:bodyPr/>
        <a:lstStyle/>
        <a:p>
          <a:endParaRPr lang="zh-TW" altLang="en-US"/>
        </a:p>
      </dgm:t>
    </dgm:pt>
    <dgm:pt modelId="{D0ECFEAD-2369-4D88-973B-8F08EACB0623}">
      <dgm:prSet phldrT="[文字]" custT="1"/>
      <dgm:spPr/>
      <dgm:t>
        <a:bodyPr/>
        <a:lstStyle/>
        <a:p>
          <a:r>
            <a:rPr lang="zh-TW" altLang="en-US" sz="200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提升網路衛教資訊傳播便利性</a:t>
          </a:r>
          <a:endParaRPr lang="zh-TW" altLang="en-US" sz="200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F32BCC8-D35E-4A82-A078-1B7863ABAA19}" type="parTrans" cxnId="{3D6D611D-3382-4EF5-BA09-95D65BA3F2B0}">
      <dgm:prSet/>
      <dgm:spPr/>
      <dgm:t>
        <a:bodyPr/>
        <a:lstStyle/>
        <a:p>
          <a:endParaRPr lang="zh-TW" altLang="en-US"/>
        </a:p>
      </dgm:t>
    </dgm:pt>
    <dgm:pt modelId="{343B3D28-1C84-4563-A0CC-A0210AD3E7DC}" type="sibTrans" cxnId="{3D6D611D-3382-4EF5-BA09-95D65BA3F2B0}">
      <dgm:prSet/>
      <dgm:spPr/>
      <dgm:t>
        <a:bodyPr/>
        <a:lstStyle/>
        <a:p>
          <a:endParaRPr lang="zh-TW" altLang="en-US"/>
        </a:p>
      </dgm:t>
    </dgm:pt>
    <dgm:pt modelId="{27FA807C-0371-462C-BC57-0ABBA4E7BA96}">
      <dgm:prSet custT="1"/>
      <dgm:spPr/>
      <dgm:t>
        <a:bodyPr/>
        <a:lstStyle/>
        <a:p>
          <a:r>
            <a:rPr lang="zh-TW" altLang="en-US" sz="2000" dirty="0" smtClean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提高計畫人員薪資及離島加給</a:t>
          </a:r>
          <a:endParaRPr lang="zh-TW" altLang="en-US" sz="20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82F522D-ED60-4FF9-9800-0C707FDCD0C9}" type="parTrans" cxnId="{68F611AD-A0FE-4E1D-98E6-1CD17D2D5144}">
      <dgm:prSet/>
      <dgm:spPr/>
      <dgm:t>
        <a:bodyPr/>
        <a:lstStyle/>
        <a:p>
          <a:endParaRPr lang="zh-TW" altLang="en-US"/>
        </a:p>
      </dgm:t>
    </dgm:pt>
    <dgm:pt modelId="{D091E925-F7C6-4188-8155-957091C5F83C}" type="sibTrans" cxnId="{68F611AD-A0FE-4E1D-98E6-1CD17D2D5144}">
      <dgm:prSet/>
      <dgm:spPr/>
      <dgm:t>
        <a:bodyPr/>
        <a:lstStyle/>
        <a:p>
          <a:endParaRPr lang="zh-TW" altLang="en-US"/>
        </a:p>
      </dgm:t>
    </dgm:pt>
    <dgm:pt modelId="{2547FF78-D8F7-4896-BA4C-41BD13A16E64}">
      <dgm:prSet custT="1"/>
      <dgm:spPr/>
      <dgm:t>
        <a:bodyPr/>
        <a:lstStyle/>
        <a:p>
          <a:r>
            <a:rPr lang="zh-TW" altLang="en-US" sz="2000" dirty="0" smtClean="0">
              <a:solidFill>
                <a:schemeClr val="tx2">
                  <a:lumMod val="60000"/>
                  <a:lumOff val="4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納入整合型計畫簡化行政流程</a:t>
          </a:r>
          <a:endParaRPr lang="zh-TW" altLang="en-US" sz="2000" dirty="0">
            <a:solidFill>
              <a:schemeClr val="tx2">
                <a:lumMod val="60000"/>
                <a:lumOff val="4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FCF5FBC-F278-449D-82B6-B1AFF58CE19D}" type="parTrans" cxnId="{A3737A5B-AA15-4663-A14A-8597A7E3C4D1}">
      <dgm:prSet/>
      <dgm:spPr/>
      <dgm:t>
        <a:bodyPr/>
        <a:lstStyle/>
        <a:p>
          <a:endParaRPr lang="zh-TW" altLang="en-US"/>
        </a:p>
      </dgm:t>
    </dgm:pt>
    <dgm:pt modelId="{A5726538-1000-4BB8-9474-A47721ADD4F8}" type="sibTrans" cxnId="{A3737A5B-AA15-4663-A14A-8597A7E3C4D1}">
      <dgm:prSet/>
      <dgm:spPr/>
      <dgm:t>
        <a:bodyPr/>
        <a:lstStyle/>
        <a:p>
          <a:endParaRPr lang="zh-TW" altLang="en-US"/>
        </a:p>
      </dgm:t>
    </dgm:pt>
    <dgm:pt modelId="{C61941E6-D75C-4AF0-B2B5-19CC16F41F9C}">
      <dgm:prSet custT="1"/>
      <dgm:spPr/>
      <dgm:t>
        <a:bodyPr/>
        <a:lstStyle/>
        <a:p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提升心理衛生工作人員身心舒適度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BF083D8-8A2D-4F5A-9A98-A8D9AE448431}" type="parTrans" cxnId="{83CC3D9B-D199-4641-9A7C-16AA1F3E3031}">
      <dgm:prSet/>
      <dgm:spPr/>
      <dgm:t>
        <a:bodyPr/>
        <a:lstStyle/>
        <a:p>
          <a:endParaRPr lang="zh-TW" altLang="en-US"/>
        </a:p>
      </dgm:t>
    </dgm:pt>
    <dgm:pt modelId="{10E93A3F-7937-40C1-AC4C-D1F35B431F27}" type="sibTrans" cxnId="{83CC3D9B-D199-4641-9A7C-16AA1F3E3031}">
      <dgm:prSet/>
      <dgm:spPr/>
      <dgm:t>
        <a:bodyPr/>
        <a:lstStyle/>
        <a:p>
          <a:endParaRPr lang="zh-TW" altLang="en-US"/>
        </a:p>
      </dgm:t>
    </dgm:pt>
    <dgm:pt modelId="{F83FEB7E-BF17-49FD-93A3-C30BC781B44A}" type="pres">
      <dgm:prSet presAssocID="{4B3583DC-068F-47C6-A3A9-A70406F6601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FFD3BEC-D916-46EB-B227-0491F3E68FA5}" type="pres">
      <dgm:prSet presAssocID="{8026D944-2863-46DD-B45E-6207DA6FB1DC}" presName="parentLin" presStyleCnt="0"/>
      <dgm:spPr/>
    </dgm:pt>
    <dgm:pt modelId="{E0A126CC-B843-4EE4-A211-237B3629BE3B}" type="pres">
      <dgm:prSet presAssocID="{8026D944-2863-46DD-B45E-6207DA6FB1DC}" presName="parentLeftMargin" presStyleLbl="node1" presStyleIdx="0" presStyleCnt="6"/>
      <dgm:spPr/>
      <dgm:t>
        <a:bodyPr/>
        <a:lstStyle/>
        <a:p>
          <a:endParaRPr lang="zh-TW" altLang="en-US"/>
        </a:p>
      </dgm:t>
    </dgm:pt>
    <dgm:pt modelId="{D0D6D9E2-5795-4019-B9DE-86DBE166FF99}" type="pres">
      <dgm:prSet presAssocID="{8026D944-2863-46DD-B45E-6207DA6FB1D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08BE161-EA42-400A-B030-85A053C3316D}" type="pres">
      <dgm:prSet presAssocID="{8026D944-2863-46DD-B45E-6207DA6FB1DC}" presName="negativeSpace" presStyleCnt="0"/>
      <dgm:spPr/>
    </dgm:pt>
    <dgm:pt modelId="{0AA787F4-6C9E-4C57-A42B-488F9A30ED5E}" type="pres">
      <dgm:prSet presAssocID="{8026D944-2863-46DD-B45E-6207DA6FB1DC}" presName="childText" presStyleLbl="conFgAcc1" presStyleIdx="0" presStyleCnt="6">
        <dgm:presLayoutVars>
          <dgm:bulletEnabled val="1"/>
        </dgm:presLayoutVars>
      </dgm:prSet>
      <dgm:spPr/>
    </dgm:pt>
    <dgm:pt modelId="{3CA2F404-6A20-41A0-9EDA-8C53ABDB83E4}" type="pres">
      <dgm:prSet presAssocID="{2AFFA068-7941-4A5E-A5BA-7457457E1C83}" presName="spaceBetweenRectangles" presStyleCnt="0"/>
      <dgm:spPr/>
    </dgm:pt>
    <dgm:pt modelId="{669717A0-FFC3-4395-80F9-D9FEF52CE00C}" type="pres">
      <dgm:prSet presAssocID="{1A834850-89E4-4178-B45C-7A6F381C9709}" presName="parentLin" presStyleCnt="0"/>
      <dgm:spPr/>
    </dgm:pt>
    <dgm:pt modelId="{2D8414FA-9CE5-44F3-8FE5-6563A1DBDFEA}" type="pres">
      <dgm:prSet presAssocID="{1A834850-89E4-4178-B45C-7A6F381C9709}" presName="parentLeftMargin" presStyleLbl="node1" presStyleIdx="0" presStyleCnt="6"/>
      <dgm:spPr/>
      <dgm:t>
        <a:bodyPr/>
        <a:lstStyle/>
        <a:p>
          <a:endParaRPr lang="zh-TW" altLang="en-US"/>
        </a:p>
      </dgm:t>
    </dgm:pt>
    <dgm:pt modelId="{3E7C6B9A-944C-4A3C-9BA5-4AB7226CB623}" type="pres">
      <dgm:prSet presAssocID="{1A834850-89E4-4178-B45C-7A6F381C970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568FAC4-5659-4580-9FD5-CD34AEF88EEB}" type="pres">
      <dgm:prSet presAssocID="{1A834850-89E4-4178-B45C-7A6F381C9709}" presName="negativeSpace" presStyleCnt="0"/>
      <dgm:spPr/>
    </dgm:pt>
    <dgm:pt modelId="{6AFDB272-00E4-4EBC-A99E-DB929DA73398}" type="pres">
      <dgm:prSet presAssocID="{1A834850-89E4-4178-B45C-7A6F381C9709}" presName="childText" presStyleLbl="conFgAcc1" presStyleIdx="1" presStyleCnt="6">
        <dgm:presLayoutVars>
          <dgm:bulletEnabled val="1"/>
        </dgm:presLayoutVars>
      </dgm:prSet>
      <dgm:spPr/>
    </dgm:pt>
    <dgm:pt modelId="{9D800ADA-0AF5-455E-A1A3-A7B4AE8144B0}" type="pres">
      <dgm:prSet presAssocID="{4084652E-89B9-438E-8888-1C76561C09B9}" presName="spaceBetweenRectangles" presStyleCnt="0"/>
      <dgm:spPr/>
    </dgm:pt>
    <dgm:pt modelId="{A55D818D-AF8C-48BA-949F-2BD1DCFCCBCD}" type="pres">
      <dgm:prSet presAssocID="{D0ECFEAD-2369-4D88-973B-8F08EACB0623}" presName="parentLin" presStyleCnt="0"/>
      <dgm:spPr/>
    </dgm:pt>
    <dgm:pt modelId="{F08FE8EC-3FC3-496E-B358-9F7A4A3EF0DF}" type="pres">
      <dgm:prSet presAssocID="{D0ECFEAD-2369-4D88-973B-8F08EACB0623}" presName="parentLeftMargin" presStyleLbl="node1" presStyleIdx="1" presStyleCnt="6"/>
      <dgm:spPr/>
      <dgm:t>
        <a:bodyPr/>
        <a:lstStyle/>
        <a:p>
          <a:endParaRPr lang="zh-TW" altLang="en-US"/>
        </a:p>
      </dgm:t>
    </dgm:pt>
    <dgm:pt modelId="{C2F03C29-B582-4B09-AB61-7C97B4F5377B}" type="pres">
      <dgm:prSet presAssocID="{D0ECFEAD-2369-4D88-973B-8F08EACB062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0FBCE8-ABEB-4769-9081-82C64C4FFEEA}" type="pres">
      <dgm:prSet presAssocID="{D0ECFEAD-2369-4D88-973B-8F08EACB0623}" presName="negativeSpace" presStyleCnt="0"/>
      <dgm:spPr/>
    </dgm:pt>
    <dgm:pt modelId="{5A493015-9EEE-4EDA-BA8D-C800E805A374}" type="pres">
      <dgm:prSet presAssocID="{D0ECFEAD-2369-4D88-973B-8F08EACB0623}" presName="childText" presStyleLbl="conFgAcc1" presStyleIdx="2" presStyleCnt="6">
        <dgm:presLayoutVars>
          <dgm:bulletEnabled val="1"/>
        </dgm:presLayoutVars>
      </dgm:prSet>
      <dgm:spPr/>
    </dgm:pt>
    <dgm:pt modelId="{68FB5D61-CDA6-4BE6-A8E1-AC4FE099F0F1}" type="pres">
      <dgm:prSet presAssocID="{343B3D28-1C84-4563-A0CC-A0210AD3E7DC}" presName="spaceBetweenRectangles" presStyleCnt="0"/>
      <dgm:spPr/>
    </dgm:pt>
    <dgm:pt modelId="{25F578C2-D18C-4497-9C2F-02AFD3A48488}" type="pres">
      <dgm:prSet presAssocID="{27FA807C-0371-462C-BC57-0ABBA4E7BA96}" presName="parentLin" presStyleCnt="0"/>
      <dgm:spPr/>
    </dgm:pt>
    <dgm:pt modelId="{97082C6D-85E2-4FE5-B8EC-48F5A5668588}" type="pres">
      <dgm:prSet presAssocID="{27FA807C-0371-462C-BC57-0ABBA4E7BA96}" presName="parentLeftMargin" presStyleLbl="node1" presStyleIdx="2" presStyleCnt="6"/>
      <dgm:spPr/>
      <dgm:t>
        <a:bodyPr/>
        <a:lstStyle/>
        <a:p>
          <a:endParaRPr lang="zh-TW" altLang="en-US"/>
        </a:p>
      </dgm:t>
    </dgm:pt>
    <dgm:pt modelId="{6644A58B-7013-4AEC-B87B-DFD425995717}" type="pres">
      <dgm:prSet presAssocID="{27FA807C-0371-462C-BC57-0ABBA4E7BA9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EA61D8E-89F7-4CC7-9044-A33B53303153}" type="pres">
      <dgm:prSet presAssocID="{27FA807C-0371-462C-BC57-0ABBA4E7BA96}" presName="negativeSpace" presStyleCnt="0"/>
      <dgm:spPr/>
    </dgm:pt>
    <dgm:pt modelId="{6097305A-E61F-4F46-BCC5-2F8F83666249}" type="pres">
      <dgm:prSet presAssocID="{27FA807C-0371-462C-BC57-0ABBA4E7BA96}" presName="childText" presStyleLbl="conFgAcc1" presStyleIdx="3" presStyleCnt="6">
        <dgm:presLayoutVars>
          <dgm:bulletEnabled val="1"/>
        </dgm:presLayoutVars>
      </dgm:prSet>
      <dgm:spPr/>
    </dgm:pt>
    <dgm:pt modelId="{D2CE4754-9B58-4203-9679-2FE4FCE1AEE2}" type="pres">
      <dgm:prSet presAssocID="{D091E925-F7C6-4188-8155-957091C5F83C}" presName="spaceBetweenRectangles" presStyleCnt="0"/>
      <dgm:spPr/>
    </dgm:pt>
    <dgm:pt modelId="{80BD4B38-A734-4C31-B83F-BF93D4393F97}" type="pres">
      <dgm:prSet presAssocID="{2547FF78-D8F7-4896-BA4C-41BD13A16E64}" presName="parentLin" presStyleCnt="0"/>
      <dgm:spPr/>
    </dgm:pt>
    <dgm:pt modelId="{2B428387-9AF2-4DE9-B419-D70CF7936C1C}" type="pres">
      <dgm:prSet presAssocID="{2547FF78-D8F7-4896-BA4C-41BD13A16E64}" presName="parentLeftMargin" presStyleLbl="node1" presStyleIdx="3" presStyleCnt="6"/>
      <dgm:spPr/>
      <dgm:t>
        <a:bodyPr/>
        <a:lstStyle/>
        <a:p>
          <a:endParaRPr lang="zh-TW" altLang="en-US"/>
        </a:p>
      </dgm:t>
    </dgm:pt>
    <dgm:pt modelId="{5E351E61-3F91-4572-9F67-8C6236411657}" type="pres">
      <dgm:prSet presAssocID="{2547FF78-D8F7-4896-BA4C-41BD13A16E64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CB9D51-F400-4F63-95B0-AEADAFF0C66C}" type="pres">
      <dgm:prSet presAssocID="{2547FF78-D8F7-4896-BA4C-41BD13A16E64}" presName="negativeSpace" presStyleCnt="0"/>
      <dgm:spPr/>
    </dgm:pt>
    <dgm:pt modelId="{139016C2-2235-4F33-8A22-C4052648FB53}" type="pres">
      <dgm:prSet presAssocID="{2547FF78-D8F7-4896-BA4C-41BD13A16E64}" presName="childText" presStyleLbl="conFgAcc1" presStyleIdx="4" presStyleCnt="6">
        <dgm:presLayoutVars>
          <dgm:bulletEnabled val="1"/>
        </dgm:presLayoutVars>
      </dgm:prSet>
      <dgm:spPr/>
    </dgm:pt>
    <dgm:pt modelId="{4EC713F5-436B-4CD5-BE38-E4645163187B}" type="pres">
      <dgm:prSet presAssocID="{A5726538-1000-4BB8-9474-A47721ADD4F8}" presName="spaceBetweenRectangles" presStyleCnt="0"/>
      <dgm:spPr/>
    </dgm:pt>
    <dgm:pt modelId="{F92C54EF-0E2D-4410-918B-0F42D3C1ED64}" type="pres">
      <dgm:prSet presAssocID="{C61941E6-D75C-4AF0-B2B5-19CC16F41F9C}" presName="parentLin" presStyleCnt="0"/>
      <dgm:spPr/>
    </dgm:pt>
    <dgm:pt modelId="{B6AA4FBA-54D3-4F17-BC9F-4E90077D2241}" type="pres">
      <dgm:prSet presAssocID="{C61941E6-D75C-4AF0-B2B5-19CC16F41F9C}" presName="parentLeftMargin" presStyleLbl="node1" presStyleIdx="4" presStyleCnt="6"/>
      <dgm:spPr/>
      <dgm:t>
        <a:bodyPr/>
        <a:lstStyle/>
        <a:p>
          <a:endParaRPr lang="zh-TW" altLang="en-US"/>
        </a:p>
      </dgm:t>
    </dgm:pt>
    <dgm:pt modelId="{06075C44-A04F-45A0-8B53-24E7DFF6B244}" type="pres">
      <dgm:prSet presAssocID="{C61941E6-D75C-4AF0-B2B5-19CC16F41F9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32012C-A13B-499F-B592-991BD00F9B10}" type="pres">
      <dgm:prSet presAssocID="{C61941E6-D75C-4AF0-B2B5-19CC16F41F9C}" presName="negativeSpace" presStyleCnt="0"/>
      <dgm:spPr/>
    </dgm:pt>
    <dgm:pt modelId="{1D029EB8-78A5-4349-9914-2F1427A7B396}" type="pres">
      <dgm:prSet presAssocID="{C61941E6-D75C-4AF0-B2B5-19CC16F41F9C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68F611AD-A0FE-4E1D-98E6-1CD17D2D5144}" srcId="{4B3583DC-068F-47C6-A3A9-A70406F66011}" destId="{27FA807C-0371-462C-BC57-0ABBA4E7BA96}" srcOrd="3" destOrd="0" parTransId="{182F522D-ED60-4FF9-9800-0C707FDCD0C9}" sibTransId="{D091E925-F7C6-4188-8155-957091C5F83C}"/>
    <dgm:cxn modelId="{602D9B87-DF23-4842-A003-91225063686A}" type="presOf" srcId="{2547FF78-D8F7-4896-BA4C-41BD13A16E64}" destId="{5E351E61-3F91-4572-9F67-8C6236411657}" srcOrd="1" destOrd="0" presId="urn:microsoft.com/office/officeart/2005/8/layout/list1"/>
    <dgm:cxn modelId="{A3737A5B-AA15-4663-A14A-8597A7E3C4D1}" srcId="{4B3583DC-068F-47C6-A3A9-A70406F66011}" destId="{2547FF78-D8F7-4896-BA4C-41BD13A16E64}" srcOrd="4" destOrd="0" parTransId="{0FCF5FBC-F278-449D-82B6-B1AFF58CE19D}" sibTransId="{A5726538-1000-4BB8-9474-A47721ADD4F8}"/>
    <dgm:cxn modelId="{0CEE09CD-E62F-4D89-80C2-90A12FBC59CC}" type="presOf" srcId="{1A834850-89E4-4178-B45C-7A6F381C9709}" destId="{3E7C6B9A-944C-4A3C-9BA5-4AB7226CB623}" srcOrd="1" destOrd="0" presId="urn:microsoft.com/office/officeart/2005/8/layout/list1"/>
    <dgm:cxn modelId="{1358F384-EC8B-4966-BE1E-B07BD535D3A2}" srcId="{4B3583DC-068F-47C6-A3A9-A70406F66011}" destId="{1A834850-89E4-4178-B45C-7A6F381C9709}" srcOrd="1" destOrd="0" parTransId="{DB230C98-1D0F-4BB8-AAA0-E4445E553DBB}" sibTransId="{4084652E-89B9-438E-8888-1C76561C09B9}"/>
    <dgm:cxn modelId="{C77F95DC-055E-4187-B02B-17571A2356F3}" type="presOf" srcId="{8026D944-2863-46DD-B45E-6207DA6FB1DC}" destId="{E0A126CC-B843-4EE4-A211-237B3629BE3B}" srcOrd="0" destOrd="0" presId="urn:microsoft.com/office/officeart/2005/8/layout/list1"/>
    <dgm:cxn modelId="{675E72E4-A00A-47CD-B14A-A891D0BC90EF}" type="presOf" srcId="{C61941E6-D75C-4AF0-B2B5-19CC16F41F9C}" destId="{B6AA4FBA-54D3-4F17-BC9F-4E90077D2241}" srcOrd="0" destOrd="0" presId="urn:microsoft.com/office/officeart/2005/8/layout/list1"/>
    <dgm:cxn modelId="{668EB072-4477-4B3C-B6B9-7F0C7BD602EE}" type="presOf" srcId="{27FA807C-0371-462C-BC57-0ABBA4E7BA96}" destId="{97082C6D-85E2-4FE5-B8EC-48F5A5668588}" srcOrd="0" destOrd="0" presId="urn:microsoft.com/office/officeart/2005/8/layout/list1"/>
    <dgm:cxn modelId="{D3A09C8A-ADDF-49F1-815A-2F6BAF08F8BF}" type="presOf" srcId="{D0ECFEAD-2369-4D88-973B-8F08EACB0623}" destId="{F08FE8EC-3FC3-496E-B358-9F7A4A3EF0DF}" srcOrd="0" destOrd="0" presId="urn:microsoft.com/office/officeart/2005/8/layout/list1"/>
    <dgm:cxn modelId="{DBCAFD88-DF98-4DD7-A5B6-07E1214E10C0}" type="presOf" srcId="{4B3583DC-068F-47C6-A3A9-A70406F66011}" destId="{F83FEB7E-BF17-49FD-93A3-C30BC781B44A}" srcOrd="0" destOrd="0" presId="urn:microsoft.com/office/officeart/2005/8/layout/list1"/>
    <dgm:cxn modelId="{FECCE2B8-4CC0-4323-8062-36084ACC3429}" type="presOf" srcId="{8026D944-2863-46DD-B45E-6207DA6FB1DC}" destId="{D0D6D9E2-5795-4019-B9DE-86DBE166FF99}" srcOrd="1" destOrd="0" presId="urn:microsoft.com/office/officeart/2005/8/layout/list1"/>
    <dgm:cxn modelId="{3D6D611D-3382-4EF5-BA09-95D65BA3F2B0}" srcId="{4B3583DC-068F-47C6-A3A9-A70406F66011}" destId="{D0ECFEAD-2369-4D88-973B-8F08EACB0623}" srcOrd="2" destOrd="0" parTransId="{6F32BCC8-D35E-4A82-A078-1B7863ABAA19}" sibTransId="{343B3D28-1C84-4563-A0CC-A0210AD3E7DC}"/>
    <dgm:cxn modelId="{8A290052-ACE0-4731-8AD2-A4646ED047F1}" type="presOf" srcId="{1A834850-89E4-4178-B45C-7A6F381C9709}" destId="{2D8414FA-9CE5-44F3-8FE5-6563A1DBDFEA}" srcOrd="0" destOrd="0" presId="urn:microsoft.com/office/officeart/2005/8/layout/list1"/>
    <dgm:cxn modelId="{839CD285-C696-4EA5-8F99-B0008D6CC423}" type="presOf" srcId="{27FA807C-0371-462C-BC57-0ABBA4E7BA96}" destId="{6644A58B-7013-4AEC-B87B-DFD425995717}" srcOrd="1" destOrd="0" presId="urn:microsoft.com/office/officeart/2005/8/layout/list1"/>
    <dgm:cxn modelId="{1349E32A-CBF8-4963-BE71-1A4DDA8400FC}" type="presOf" srcId="{D0ECFEAD-2369-4D88-973B-8F08EACB0623}" destId="{C2F03C29-B582-4B09-AB61-7C97B4F5377B}" srcOrd="1" destOrd="0" presId="urn:microsoft.com/office/officeart/2005/8/layout/list1"/>
    <dgm:cxn modelId="{83CC3D9B-D199-4641-9A7C-16AA1F3E3031}" srcId="{4B3583DC-068F-47C6-A3A9-A70406F66011}" destId="{C61941E6-D75C-4AF0-B2B5-19CC16F41F9C}" srcOrd="5" destOrd="0" parTransId="{9BF083D8-8A2D-4F5A-9A98-A8D9AE448431}" sibTransId="{10E93A3F-7937-40C1-AC4C-D1F35B431F27}"/>
    <dgm:cxn modelId="{79945BC1-26F3-4ED1-BD3D-F4F23C41DBD2}" type="presOf" srcId="{C61941E6-D75C-4AF0-B2B5-19CC16F41F9C}" destId="{06075C44-A04F-45A0-8B53-24E7DFF6B244}" srcOrd="1" destOrd="0" presId="urn:microsoft.com/office/officeart/2005/8/layout/list1"/>
    <dgm:cxn modelId="{D85B8D5A-7AFA-42F8-A843-45DCA9D4AE5F}" type="presOf" srcId="{2547FF78-D8F7-4896-BA4C-41BD13A16E64}" destId="{2B428387-9AF2-4DE9-B419-D70CF7936C1C}" srcOrd="0" destOrd="0" presId="urn:microsoft.com/office/officeart/2005/8/layout/list1"/>
    <dgm:cxn modelId="{0BAF6900-6AC1-49D7-9FA7-9C167BFD900A}" srcId="{4B3583DC-068F-47C6-A3A9-A70406F66011}" destId="{8026D944-2863-46DD-B45E-6207DA6FB1DC}" srcOrd="0" destOrd="0" parTransId="{82CFFBC1-2D4F-49E4-AD42-D20F3A5389C6}" sibTransId="{2AFFA068-7941-4A5E-A5BA-7457457E1C83}"/>
    <dgm:cxn modelId="{E57577EF-198B-49F4-8578-15B619EB61EB}" type="presParOf" srcId="{F83FEB7E-BF17-49FD-93A3-C30BC781B44A}" destId="{7FFD3BEC-D916-46EB-B227-0491F3E68FA5}" srcOrd="0" destOrd="0" presId="urn:microsoft.com/office/officeart/2005/8/layout/list1"/>
    <dgm:cxn modelId="{8DC758D4-63C6-425B-9710-AB193B67C41A}" type="presParOf" srcId="{7FFD3BEC-D916-46EB-B227-0491F3E68FA5}" destId="{E0A126CC-B843-4EE4-A211-237B3629BE3B}" srcOrd="0" destOrd="0" presId="urn:microsoft.com/office/officeart/2005/8/layout/list1"/>
    <dgm:cxn modelId="{868C8658-F0E7-41BE-9A63-7C7D97D8A95A}" type="presParOf" srcId="{7FFD3BEC-D916-46EB-B227-0491F3E68FA5}" destId="{D0D6D9E2-5795-4019-B9DE-86DBE166FF99}" srcOrd="1" destOrd="0" presId="urn:microsoft.com/office/officeart/2005/8/layout/list1"/>
    <dgm:cxn modelId="{3D5A10B2-A5E8-47A2-9275-E407E56A33A4}" type="presParOf" srcId="{F83FEB7E-BF17-49FD-93A3-C30BC781B44A}" destId="{808BE161-EA42-400A-B030-85A053C3316D}" srcOrd="1" destOrd="0" presId="urn:microsoft.com/office/officeart/2005/8/layout/list1"/>
    <dgm:cxn modelId="{7749641C-2AF0-4790-B8F0-8287DD0FFE9A}" type="presParOf" srcId="{F83FEB7E-BF17-49FD-93A3-C30BC781B44A}" destId="{0AA787F4-6C9E-4C57-A42B-488F9A30ED5E}" srcOrd="2" destOrd="0" presId="urn:microsoft.com/office/officeart/2005/8/layout/list1"/>
    <dgm:cxn modelId="{69EC813D-3A57-4040-9EA0-BCB96F5D607E}" type="presParOf" srcId="{F83FEB7E-BF17-49FD-93A3-C30BC781B44A}" destId="{3CA2F404-6A20-41A0-9EDA-8C53ABDB83E4}" srcOrd="3" destOrd="0" presId="urn:microsoft.com/office/officeart/2005/8/layout/list1"/>
    <dgm:cxn modelId="{059B2093-6D90-48A5-A5E5-BF97DB7FF98E}" type="presParOf" srcId="{F83FEB7E-BF17-49FD-93A3-C30BC781B44A}" destId="{669717A0-FFC3-4395-80F9-D9FEF52CE00C}" srcOrd="4" destOrd="0" presId="urn:microsoft.com/office/officeart/2005/8/layout/list1"/>
    <dgm:cxn modelId="{7AB88C55-98E2-404E-9F21-7233CCCEBC40}" type="presParOf" srcId="{669717A0-FFC3-4395-80F9-D9FEF52CE00C}" destId="{2D8414FA-9CE5-44F3-8FE5-6563A1DBDFEA}" srcOrd="0" destOrd="0" presId="urn:microsoft.com/office/officeart/2005/8/layout/list1"/>
    <dgm:cxn modelId="{2536F002-1729-402C-BCEB-BF4B5AF20BEF}" type="presParOf" srcId="{669717A0-FFC3-4395-80F9-D9FEF52CE00C}" destId="{3E7C6B9A-944C-4A3C-9BA5-4AB7226CB623}" srcOrd="1" destOrd="0" presId="urn:microsoft.com/office/officeart/2005/8/layout/list1"/>
    <dgm:cxn modelId="{40D88CFF-2861-4210-AA1D-A9D306158CF4}" type="presParOf" srcId="{F83FEB7E-BF17-49FD-93A3-C30BC781B44A}" destId="{D568FAC4-5659-4580-9FD5-CD34AEF88EEB}" srcOrd="5" destOrd="0" presId="urn:microsoft.com/office/officeart/2005/8/layout/list1"/>
    <dgm:cxn modelId="{3D7AA324-4917-45EE-A97E-1E6465755314}" type="presParOf" srcId="{F83FEB7E-BF17-49FD-93A3-C30BC781B44A}" destId="{6AFDB272-00E4-4EBC-A99E-DB929DA73398}" srcOrd="6" destOrd="0" presId="urn:microsoft.com/office/officeart/2005/8/layout/list1"/>
    <dgm:cxn modelId="{9DED617E-C383-4757-BA3E-3BF6607C60D1}" type="presParOf" srcId="{F83FEB7E-BF17-49FD-93A3-C30BC781B44A}" destId="{9D800ADA-0AF5-455E-A1A3-A7B4AE8144B0}" srcOrd="7" destOrd="0" presId="urn:microsoft.com/office/officeart/2005/8/layout/list1"/>
    <dgm:cxn modelId="{4115D838-BE93-4E5C-91A1-3A8ADC987B06}" type="presParOf" srcId="{F83FEB7E-BF17-49FD-93A3-C30BC781B44A}" destId="{A55D818D-AF8C-48BA-949F-2BD1DCFCCBCD}" srcOrd="8" destOrd="0" presId="urn:microsoft.com/office/officeart/2005/8/layout/list1"/>
    <dgm:cxn modelId="{0B2AA3D8-07E6-4089-B402-400BA12E24BF}" type="presParOf" srcId="{A55D818D-AF8C-48BA-949F-2BD1DCFCCBCD}" destId="{F08FE8EC-3FC3-496E-B358-9F7A4A3EF0DF}" srcOrd="0" destOrd="0" presId="urn:microsoft.com/office/officeart/2005/8/layout/list1"/>
    <dgm:cxn modelId="{930CA6DC-0453-4D47-8615-744C90F62022}" type="presParOf" srcId="{A55D818D-AF8C-48BA-949F-2BD1DCFCCBCD}" destId="{C2F03C29-B582-4B09-AB61-7C97B4F5377B}" srcOrd="1" destOrd="0" presId="urn:microsoft.com/office/officeart/2005/8/layout/list1"/>
    <dgm:cxn modelId="{63F55D15-CBD9-45E7-815F-B29B7A5B2A91}" type="presParOf" srcId="{F83FEB7E-BF17-49FD-93A3-C30BC781B44A}" destId="{460FBCE8-ABEB-4769-9081-82C64C4FFEEA}" srcOrd="9" destOrd="0" presId="urn:microsoft.com/office/officeart/2005/8/layout/list1"/>
    <dgm:cxn modelId="{D5440B2B-6174-4110-9138-C23247EC2171}" type="presParOf" srcId="{F83FEB7E-BF17-49FD-93A3-C30BC781B44A}" destId="{5A493015-9EEE-4EDA-BA8D-C800E805A374}" srcOrd="10" destOrd="0" presId="urn:microsoft.com/office/officeart/2005/8/layout/list1"/>
    <dgm:cxn modelId="{CF6B764C-9E0A-4575-AA24-459DB429EE26}" type="presParOf" srcId="{F83FEB7E-BF17-49FD-93A3-C30BC781B44A}" destId="{68FB5D61-CDA6-4BE6-A8E1-AC4FE099F0F1}" srcOrd="11" destOrd="0" presId="urn:microsoft.com/office/officeart/2005/8/layout/list1"/>
    <dgm:cxn modelId="{64280AAC-55D9-4EEF-B1F5-6E405F1FA246}" type="presParOf" srcId="{F83FEB7E-BF17-49FD-93A3-C30BC781B44A}" destId="{25F578C2-D18C-4497-9C2F-02AFD3A48488}" srcOrd="12" destOrd="0" presId="urn:microsoft.com/office/officeart/2005/8/layout/list1"/>
    <dgm:cxn modelId="{D936AC29-035C-433F-8339-D7F6756F4147}" type="presParOf" srcId="{25F578C2-D18C-4497-9C2F-02AFD3A48488}" destId="{97082C6D-85E2-4FE5-B8EC-48F5A5668588}" srcOrd="0" destOrd="0" presId="urn:microsoft.com/office/officeart/2005/8/layout/list1"/>
    <dgm:cxn modelId="{7AE92D05-0A30-4A4E-A45C-836E5580A9B7}" type="presParOf" srcId="{25F578C2-D18C-4497-9C2F-02AFD3A48488}" destId="{6644A58B-7013-4AEC-B87B-DFD425995717}" srcOrd="1" destOrd="0" presId="urn:microsoft.com/office/officeart/2005/8/layout/list1"/>
    <dgm:cxn modelId="{10671097-70F9-43BA-9D17-64DA64299C9E}" type="presParOf" srcId="{F83FEB7E-BF17-49FD-93A3-C30BC781B44A}" destId="{AEA61D8E-89F7-4CC7-9044-A33B53303153}" srcOrd="13" destOrd="0" presId="urn:microsoft.com/office/officeart/2005/8/layout/list1"/>
    <dgm:cxn modelId="{F0EBFF26-FB01-448A-A2EC-BF575BE4F9CB}" type="presParOf" srcId="{F83FEB7E-BF17-49FD-93A3-C30BC781B44A}" destId="{6097305A-E61F-4F46-BCC5-2F8F83666249}" srcOrd="14" destOrd="0" presId="urn:microsoft.com/office/officeart/2005/8/layout/list1"/>
    <dgm:cxn modelId="{75107C97-EC92-41B6-BCDB-6C0BA0C6481E}" type="presParOf" srcId="{F83FEB7E-BF17-49FD-93A3-C30BC781B44A}" destId="{D2CE4754-9B58-4203-9679-2FE4FCE1AEE2}" srcOrd="15" destOrd="0" presId="urn:microsoft.com/office/officeart/2005/8/layout/list1"/>
    <dgm:cxn modelId="{6E461AB2-75F4-4599-B5E4-0324E1CE8CBF}" type="presParOf" srcId="{F83FEB7E-BF17-49FD-93A3-C30BC781B44A}" destId="{80BD4B38-A734-4C31-B83F-BF93D4393F97}" srcOrd="16" destOrd="0" presId="urn:microsoft.com/office/officeart/2005/8/layout/list1"/>
    <dgm:cxn modelId="{3BD88C84-5654-4181-A829-07BEF596D131}" type="presParOf" srcId="{80BD4B38-A734-4C31-B83F-BF93D4393F97}" destId="{2B428387-9AF2-4DE9-B419-D70CF7936C1C}" srcOrd="0" destOrd="0" presId="urn:microsoft.com/office/officeart/2005/8/layout/list1"/>
    <dgm:cxn modelId="{655064AE-B71A-4C0F-BEBF-55CA55EF33F9}" type="presParOf" srcId="{80BD4B38-A734-4C31-B83F-BF93D4393F97}" destId="{5E351E61-3F91-4572-9F67-8C6236411657}" srcOrd="1" destOrd="0" presId="urn:microsoft.com/office/officeart/2005/8/layout/list1"/>
    <dgm:cxn modelId="{371C7D21-42EA-4D41-9E88-E3DAAC62F730}" type="presParOf" srcId="{F83FEB7E-BF17-49FD-93A3-C30BC781B44A}" destId="{C4CB9D51-F400-4F63-95B0-AEADAFF0C66C}" srcOrd="17" destOrd="0" presId="urn:microsoft.com/office/officeart/2005/8/layout/list1"/>
    <dgm:cxn modelId="{882FDB09-A0D5-40A6-B1E1-874C0579F918}" type="presParOf" srcId="{F83FEB7E-BF17-49FD-93A3-C30BC781B44A}" destId="{139016C2-2235-4F33-8A22-C4052648FB53}" srcOrd="18" destOrd="0" presId="urn:microsoft.com/office/officeart/2005/8/layout/list1"/>
    <dgm:cxn modelId="{268CA84E-2AD8-4F56-B1F8-96C7664C5FF2}" type="presParOf" srcId="{F83FEB7E-BF17-49FD-93A3-C30BC781B44A}" destId="{4EC713F5-436B-4CD5-BE38-E4645163187B}" srcOrd="19" destOrd="0" presId="urn:microsoft.com/office/officeart/2005/8/layout/list1"/>
    <dgm:cxn modelId="{8CCC1231-692F-4E95-BDA2-543672902DD6}" type="presParOf" srcId="{F83FEB7E-BF17-49FD-93A3-C30BC781B44A}" destId="{F92C54EF-0E2D-4410-918B-0F42D3C1ED64}" srcOrd="20" destOrd="0" presId="urn:microsoft.com/office/officeart/2005/8/layout/list1"/>
    <dgm:cxn modelId="{3F969E9E-1FDB-47B5-BAA3-D4B655926DE0}" type="presParOf" srcId="{F92C54EF-0E2D-4410-918B-0F42D3C1ED64}" destId="{B6AA4FBA-54D3-4F17-BC9F-4E90077D2241}" srcOrd="0" destOrd="0" presId="urn:microsoft.com/office/officeart/2005/8/layout/list1"/>
    <dgm:cxn modelId="{F074C42B-9C58-4CDF-9494-F337E196E5BC}" type="presParOf" srcId="{F92C54EF-0E2D-4410-918B-0F42D3C1ED64}" destId="{06075C44-A04F-45A0-8B53-24E7DFF6B244}" srcOrd="1" destOrd="0" presId="urn:microsoft.com/office/officeart/2005/8/layout/list1"/>
    <dgm:cxn modelId="{A4A6C4F7-4B46-434F-AA02-DAE27FFAF5D2}" type="presParOf" srcId="{F83FEB7E-BF17-49FD-93A3-C30BC781B44A}" destId="{F532012C-A13B-499F-B592-991BD00F9B10}" srcOrd="21" destOrd="0" presId="urn:microsoft.com/office/officeart/2005/8/layout/list1"/>
    <dgm:cxn modelId="{2DB6363B-3D86-42AF-8810-2DC81C40B475}" type="presParOf" srcId="{F83FEB7E-BF17-49FD-93A3-C30BC781B44A}" destId="{1D029EB8-78A5-4349-9914-2F1427A7B396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7A9FE2-02DC-4FF4-AC01-9A9CA44DEB6F}">
      <dsp:nvSpPr>
        <dsp:cNvPr id="0" name=""/>
        <dsp:cNvSpPr/>
      </dsp:nvSpPr>
      <dsp:spPr>
        <a:xfrm>
          <a:off x="295248" y="0"/>
          <a:ext cx="7098631" cy="4094999"/>
        </a:xfrm>
        <a:prstGeom prst="swooshArrow">
          <a:avLst>
            <a:gd name="adj1" fmla="val 25000"/>
            <a:gd name="adj2" fmla="val 25000"/>
          </a:avLst>
        </a:prstGeom>
        <a:solidFill>
          <a:srgbClr val="FDC53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00ACF4-A3E5-41A9-A4AC-7231FC8612B7}">
      <dsp:nvSpPr>
        <dsp:cNvPr id="0" name=""/>
        <dsp:cNvSpPr/>
      </dsp:nvSpPr>
      <dsp:spPr>
        <a:xfrm>
          <a:off x="1069950" y="3004026"/>
          <a:ext cx="150695" cy="150695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1FF5DF-DB8F-4A26-841D-1C6720D90D22}">
      <dsp:nvSpPr>
        <dsp:cNvPr id="0" name=""/>
        <dsp:cNvSpPr/>
      </dsp:nvSpPr>
      <dsp:spPr>
        <a:xfrm>
          <a:off x="1225140" y="3120389"/>
          <a:ext cx="1120391" cy="974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851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50</a:t>
          </a:r>
          <a:r>
            <a:rPr lang="en-US" altLang="zh-TW" sz="3200" kern="1200" dirty="0" smtClean="0">
              <a:latin typeface="新細明體"/>
              <a:ea typeface="新細明體"/>
            </a:rPr>
            <a:t>%</a:t>
          </a:r>
          <a:endParaRPr lang="zh-TW" altLang="en-US" sz="3200" kern="1200" dirty="0"/>
        </a:p>
      </dsp:txBody>
      <dsp:txXfrm>
        <a:off x="1225140" y="3120389"/>
        <a:ext cx="1120391" cy="974609"/>
      </dsp:txXfrm>
    </dsp:sp>
    <dsp:sp modelId="{F21CC247-D1ED-4B13-A33D-AB8B439917F3}">
      <dsp:nvSpPr>
        <dsp:cNvPr id="0" name=""/>
        <dsp:cNvSpPr/>
      </dsp:nvSpPr>
      <dsp:spPr>
        <a:xfrm>
          <a:off x="2214492" y="2092544"/>
          <a:ext cx="262079" cy="262079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5C2D5E-8F5A-4E49-99B1-D0BB7745AB1D}">
      <dsp:nvSpPr>
        <dsp:cNvPr id="0" name=""/>
        <dsp:cNvSpPr/>
      </dsp:nvSpPr>
      <dsp:spPr>
        <a:xfrm>
          <a:off x="2345532" y="2223584"/>
          <a:ext cx="1375919" cy="18714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1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80</a:t>
          </a:r>
          <a:r>
            <a:rPr lang="en-US" altLang="zh-TW" sz="3200" kern="1200" dirty="0" smtClean="0">
              <a:latin typeface="新細明體"/>
              <a:ea typeface="新細明體"/>
            </a:rPr>
            <a:t>%</a:t>
          </a:r>
          <a:endParaRPr lang="zh-TW" altLang="en-US" sz="3200" kern="1200" dirty="0"/>
        </a:p>
      </dsp:txBody>
      <dsp:txXfrm>
        <a:off x="2345532" y="2223584"/>
        <a:ext cx="1375919" cy="1871414"/>
      </dsp:txXfrm>
    </dsp:sp>
    <dsp:sp modelId="{C839B80A-79A3-4CCB-8F27-5D881661A20A}">
      <dsp:nvSpPr>
        <dsp:cNvPr id="0" name=""/>
        <dsp:cNvSpPr/>
      </dsp:nvSpPr>
      <dsp:spPr>
        <a:xfrm>
          <a:off x="3574032" y="1390661"/>
          <a:ext cx="347255" cy="347255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A72DBA-803F-4013-AC72-8E041F1FFA05}">
      <dsp:nvSpPr>
        <dsp:cNvPr id="0" name=""/>
        <dsp:cNvSpPr/>
      </dsp:nvSpPr>
      <dsp:spPr>
        <a:xfrm>
          <a:off x="3806260" y="1564289"/>
          <a:ext cx="1375919" cy="2530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004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90</a:t>
          </a:r>
          <a:r>
            <a:rPr lang="en-US" altLang="zh-TW" sz="3200" kern="1200" dirty="0" smtClean="0">
              <a:latin typeface="新細明體"/>
              <a:ea typeface="新細明體"/>
            </a:rPr>
            <a:t>%</a:t>
          </a:r>
          <a:endParaRPr lang="zh-TW" altLang="en-US" sz="3200" kern="1200" dirty="0"/>
        </a:p>
      </dsp:txBody>
      <dsp:txXfrm>
        <a:off x="3806260" y="1564289"/>
        <a:ext cx="1375919" cy="2530709"/>
      </dsp:txXfrm>
    </dsp:sp>
    <dsp:sp modelId="{F95A6B3A-57B3-4D36-A8C5-93A6A336313F}">
      <dsp:nvSpPr>
        <dsp:cNvPr id="0" name=""/>
        <dsp:cNvSpPr/>
      </dsp:nvSpPr>
      <dsp:spPr>
        <a:xfrm>
          <a:off x="5054783" y="926288"/>
          <a:ext cx="465191" cy="465191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480BDD-FB0B-4377-B9E4-6B6B0A4E4674}">
      <dsp:nvSpPr>
        <dsp:cNvPr id="0" name=""/>
        <dsp:cNvSpPr/>
      </dsp:nvSpPr>
      <dsp:spPr>
        <a:xfrm>
          <a:off x="5287379" y="1158884"/>
          <a:ext cx="1375919" cy="2936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6496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100</a:t>
          </a:r>
          <a:r>
            <a:rPr lang="en-US" altLang="zh-TW" sz="3200" kern="1200" dirty="0" smtClean="0">
              <a:latin typeface="新細明體"/>
              <a:ea typeface="新細明體"/>
            </a:rPr>
            <a:t>%</a:t>
          </a:r>
          <a:endParaRPr lang="zh-TW" altLang="en-US" sz="3200" kern="1200" dirty="0"/>
        </a:p>
      </dsp:txBody>
      <dsp:txXfrm>
        <a:off x="5287379" y="1158884"/>
        <a:ext cx="1375919" cy="29361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7A9FE2-02DC-4FF4-AC01-9A9CA44DEB6F}">
      <dsp:nvSpPr>
        <dsp:cNvPr id="0" name=""/>
        <dsp:cNvSpPr/>
      </dsp:nvSpPr>
      <dsp:spPr>
        <a:xfrm>
          <a:off x="295248" y="0"/>
          <a:ext cx="7098631" cy="4094999"/>
        </a:xfrm>
        <a:prstGeom prst="swooshArrow">
          <a:avLst>
            <a:gd name="adj1" fmla="val 25000"/>
            <a:gd name="adj2" fmla="val 25000"/>
          </a:avLst>
        </a:prstGeom>
        <a:solidFill>
          <a:srgbClr val="FDC53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00ACF4-A3E5-41A9-A4AC-7231FC8612B7}">
      <dsp:nvSpPr>
        <dsp:cNvPr id="0" name=""/>
        <dsp:cNvSpPr/>
      </dsp:nvSpPr>
      <dsp:spPr>
        <a:xfrm>
          <a:off x="1069950" y="3004026"/>
          <a:ext cx="150695" cy="150695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1FF5DF-DB8F-4A26-841D-1C6720D90D22}">
      <dsp:nvSpPr>
        <dsp:cNvPr id="0" name=""/>
        <dsp:cNvSpPr/>
      </dsp:nvSpPr>
      <dsp:spPr>
        <a:xfrm>
          <a:off x="1225140" y="3120389"/>
          <a:ext cx="1120391" cy="974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851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>
              <a:latin typeface="新細明體"/>
              <a:ea typeface="新細明體"/>
            </a:rPr>
            <a:t>50%</a:t>
          </a:r>
          <a:endParaRPr lang="zh-TW" altLang="en-US" sz="3200" kern="1200" dirty="0"/>
        </a:p>
      </dsp:txBody>
      <dsp:txXfrm>
        <a:off x="1225140" y="3120389"/>
        <a:ext cx="1120391" cy="974609"/>
      </dsp:txXfrm>
    </dsp:sp>
    <dsp:sp modelId="{F21CC247-D1ED-4B13-A33D-AB8B439917F3}">
      <dsp:nvSpPr>
        <dsp:cNvPr id="0" name=""/>
        <dsp:cNvSpPr/>
      </dsp:nvSpPr>
      <dsp:spPr>
        <a:xfrm>
          <a:off x="2214492" y="2092544"/>
          <a:ext cx="262079" cy="262079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5C2D5E-8F5A-4E49-99B1-D0BB7745AB1D}">
      <dsp:nvSpPr>
        <dsp:cNvPr id="0" name=""/>
        <dsp:cNvSpPr/>
      </dsp:nvSpPr>
      <dsp:spPr>
        <a:xfrm>
          <a:off x="2345532" y="2223584"/>
          <a:ext cx="1375919" cy="18714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871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>
              <a:solidFill>
                <a:srgbClr val="FF0000"/>
              </a:solidFill>
            </a:rPr>
            <a:t>55</a:t>
          </a:r>
          <a:r>
            <a:rPr lang="en-US" altLang="zh-TW" sz="3200" kern="1200" dirty="0" smtClean="0">
              <a:solidFill>
                <a:srgbClr val="FF0000"/>
              </a:solidFill>
              <a:latin typeface="新細明體"/>
              <a:ea typeface="新細明體"/>
            </a:rPr>
            <a:t>%</a:t>
          </a:r>
          <a:endParaRPr lang="zh-TW" altLang="en-US" sz="3200" kern="1200" dirty="0">
            <a:solidFill>
              <a:srgbClr val="FF0000"/>
            </a:solidFill>
          </a:endParaRPr>
        </a:p>
      </dsp:txBody>
      <dsp:txXfrm>
        <a:off x="2345532" y="2223584"/>
        <a:ext cx="1375919" cy="1871414"/>
      </dsp:txXfrm>
    </dsp:sp>
    <dsp:sp modelId="{C839B80A-79A3-4CCB-8F27-5D881661A20A}">
      <dsp:nvSpPr>
        <dsp:cNvPr id="0" name=""/>
        <dsp:cNvSpPr/>
      </dsp:nvSpPr>
      <dsp:spPr>
        <a:xfrm>
          <a:off x="3574032" y="1390661"/>
          <a:ext cx="347255" cy="347255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A72DBA-803F-4013-AC72-8E041F1FFA05}">
      <dsp:nvSpPr>
        <dsp:cNvPr id="0" name=""/>
        <dsp:cNvSpPr/>
      </dsp:nvSpPr>
      <dsp:spPr>
        <a:xfrm>
          <a:off x="3806260" y="1564289"/>
          <a:ext cx="1375919" cy="2530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004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>
              <a:solidFill>
                <a:srgbClr val="FF0000"/>
              </a:solidFill>
            </a:rPr>
            <a:t>95</a:t>
          </a:r>
          <a:r>
            <a:rPr lang="en-US" altLang="zh-TW" sz="3200" kern="1200" dirty="0" smtClean="0">
              <a:solidFill>
                <a:srgbClr val="FF0000"/>
              </a:solidFill>
              <a:latin typeface="新細明體"/>
              <a:ea typeface="新細明體"/>
            </a:rPr>
            <a:t>%</a:t>
          </a:r>
          <a:endParaRPr lang="zh-TW" altLang="en-US" sz="3200" kern="1200" dirty="0">
            <a:solidFill>
              <a:srgbClr val="FF0000"/>
            </a:solidFill>
          </a:endParaRPr>
        </a:p>
      </dsp:txBody>
      <dsp:txXfrm>
        <a:off x="3806260" y="1564289"/>
        <a:ext cx="1375919" cy="2530709"/>
      </dsp:txXfrm>
    </dsp:sp>
    <dsp:sp modelId="{F95A6B3A-57B3-4D36-A8C5-93A6A336313F}">
      <dsp:nvSpPr>
        <dsp:cNvPr id="0" name=""/>
        <dsp:cNvSpPr/>
      </dsp:nvSpPr>
      <dsp:spPr>
        <a:xfrm>
          <a:off x="5054783" y="926288"/>
          <a:ext cx="465191" cy="465191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480BDD-FB0B-4377-B9E4-6B6B0A4E4674}">
      <dsp:nvSpPr>
        <dsp:cNvPr id="0" name=""/>
        <dsp:cNvSpPr/>
      </dsp:nvSpPr>
      <dsp:spPr>
        <a:xfrm>
          <a:off x="5287379" y="1158884"/>
          <a:ext cx="1375919" cy="2936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6496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100</a:t>
          </a:r>
          <a:r>
            <a:rPr lang="en-US" altLang="zh-TW" sz="3200" kern="1200" dirty="0" smtClean="0">
              <a:latin typeface="新細明體"/>
              <a:ea typeface="新細明體"/>
            </a:rPr>
            <a:t>%</a:t>
          </a:r>
          <a:endParaRPr lang="zh-TW" altLang="en-US" sz="3200" kern="1200" dirty="0"/>
        </a:p>
      </dsp:txBody>
      <dsp:txXfrm>
        <a:off x="5287379" y="1158884"/>
        <a:ext cx="1375919" cy="29361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9DA84-0DE8-44AC-9217-45F11DEBF3D3}">
      <dsp:nvSpPr>
        <dsp:cNvPr id="0" name=""/>
        <dsp:cNvSpPr/>
      </dsp:nvSpPr>
      <dsp:spPr>
        <a:xfrm rot="5400000">
          <a:off x="-164836" y="166260"/>
          <a:ext cx="1098909" cy="76923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 dirty="0"/>
        </a:p>
      </dsp:txBody>
      <dsp:txXfrm rot="-5400000">
        <a:off x="1" y="386041"/>
        <a:ext cx="769236" cy="329673"/>
      </dsp:txXfrm>
    </dsp:sp>
    <dsp:sp modelId="{59D29C52-4133-41DB-BE42-8B80784C3FF3}">
      <dsp:nvSpPr>
        <dsp:cNvPr id="0" name=""/>
        <dsp:cNvSpPr/>
      </dsp:nvSpPr>
      <dsp:spPr>
        <a:xfrm rot="5400000">
          <a:off x="4275944" y="-3505283"/>
          <a:ext cx="714291" cy="77277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以縣市為單位，請衛生局擔任推動主力。</a:t>
          </a:r>
          <a:endParaRPr lang="zh-TW" altLang="en-US" sz="1300" kern="1200" dirty="0"/>
        </a:p>
      </dsp:txBody>
      <dsp:txXfrm rot="-5400000">
        <a:off x="769237" y="36293"/>
        <a:ext cx="7692838" cy="644553"/>
      </dsp:txXfrm>
    </dsp:sp>
    <dsp:sp modelId="{A2CE50D8-65D9-4D31-995D-07ABA1C84404}">
      <dsp:nvSpPr>
        <dsp:cNvPr id="0" name=""/>
        <dsp:cNvSpPr/>
      </dsp:nvSpPr>
      <dsp:spPr>
        <a:xfrm rot="5400000">
          <a:off x="-164836" y="1148121"/>
          <a:ext cx="1098909" cy="769236"/>
        </a:xfrm>
        <a:prstGeom prst="chevron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 dirty="0"/>
        </a:p>
      </dsp:txBody>
      <dsp:txXfrm rot="-5400000">
        <a:off x="1" y="1367902"/>
        <a:ext cx="769236" cy="329673"/>
      </dsp:txXfrm>
    </dsp:sp>
    <dsp:sp modelId="{31B7006D-3822-4CAB-BDFE-FF098771B74D}">
      <dsp:nvSpPr>
        <dsp:cNvPr id="0" name=""/>
        <dsp:cNvSpPr/>
      </dsp:nvSpPr>
      <dsp:spPr>
        <a:xfrm rot="5400000">
          <a:off x="4275944" y="-2523423"/>
          <a:ext cx="714291" cy="77277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提供民眾具可近性的心理諮商服務。</a:t>
          </a:r>
          <a:endParaRPr lang="zh-TW" altLang="en-US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769237" y="1018153"/>
        <a:ext cx="7692838" cy="644553"/>
      </dsp:txXfrm>
    </dsp:sp>
    <dsp:sp modelId="{E0634A80-37B6-4EF9-B0AA-E99F61A34C85}">
      <dsp:nvSpPr>
        <dsp:cNvPr id="0" name=""/>
        <dsp:cNvSpPr/>
      </dsp:nvSpPr>
      <dsp:spPr>
        <a:xfrm rot="5400000">
          <a:off x="-164836" y="2129981"/>
          <a:ext cx="1098909" cy="769236"/>
        </a:xfrm>
        <a:prstGeom prst="chevron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 dirty="0"/>
        </a:p>
      </dsp:txBody>
      <dsp:txXfrm rot="-5400000">
        <a:off x="1" y="2349762"/>
        <a:ext cx="769236" cy="329673"/>
      </dsp:txXfrm>
    </dsp:sp>
    <dsp:sp modelId="{FE1D73D0-29A8-457B-A89D-598732386223}">
      <dsp:nvSpPr>
        <dsp:cNvPr id="0" name=""/>
        <dsp:cNvSpPr/>
      </dsp:nvSpPr>
      <dsp:spPr>
        <a:xfrm rot="5400000">
          <a:off x="4275944" y="-1541562"/>
          <a:ext cx="714291" cy="77277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強化衛政、社政、勞工、教育等相關資源連結</a:t>
          </a:r>
          <a:r>
            <a:rPr lang="zh-TW" altLang="en-US" sz="2400" kern="1200" dirty="0" smtClean="0"/>
            <a:t>。</a:t>
          </a:r>
          <a:endParaRPr lang="zh-TW" altLang="en-US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769237" y="2000014"/>
        <a:ext cx="7692838" cy="644553"/>
      </dsp:txXfrm>
    </dsp:sp>
    <dsp:sp modelId="{42796AB1-391C-43D3-B079-160F690FB41A}">
      <dsp:nvSpPr>
        <dsp:cNvPr id="0" name=""/>
        <dsp:cNvSpPr/>
      </dsp:nvSpPr>
      <dsp:spPr>
        <a:xfrm rot="5400000">
          <a:off x="-164836" y="3111842"/>
          <a:ext cx="1098909" cy="769236"/>
        </a:xfrm>
        <a:prstGeom prst="chevron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 dirty="0"/>
        </a:p>
      </dsp:txBody>
      <dsp:txXfrm rot="-5400000">
        <a:off x="1" y="3331623"/>
        <a:ext cx="769236" cy="329673"/>
      </dsp:txXfrm>
    </dsp:sp>
    <dsp:sp modelId="{D2E49E78-7076-48F3-B6C2-012F126D0EFF}">
      <dsp:nvSpPr>
        <dsp:cNvPr id="0" name=""/>
        <dsp:cNvSpPr/>
      </dsp:nvSpPr>
      <dsp:spPr>
        <a:xfrm rot="5400000">
          <a:off x="4275944" y="-559702"/>
          <a:ext cx="714291" cy="77277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發掘轄區心理健康需求，規劃適切的服務方案。</a:t>
          </a:r>
          <a:endParaRPr lang="zh-TW" altLang="en-US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769237" y="2981874"/>
        <a:ext cx="7692838" cy="644553"/>
      </dsp:txXfrm>
    </dsp:sp>
    <dsp:sp modelId="{BE624B93-7598-4440-A24A-04DB1BAABD91}">
      <dsp:nvSpPr>
        <dsp:cNvPr id="0" name=""/>
        <dsp:cNvSpPr/>
      </dsp:nvSpPr>
      <dsp:spPr>
        <a:xfrm rot="5400000">
          <a:off x="-164836" y="4093702"/>
          <a:ext cx="1098909" cy="769236"/>
        </a:xfrm>
        <a:prstGeom prst="chevron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100" kern="1200"/>
        </a:p>
      </dsp:txBody>
      <dsp:txXfrm rot="-5400000">
        <a:off x="1" y="4313483"/>
        <a:ext cx="769236" cy="329673"/>
      </dsp:txXfrm>
    </dsp:sp>
    <dsp:sp modelId="{D728F3A9-6515-4508-8CAF-F4A88E2F032C}">
      <dsp:nvSpPr>
        <dsp:cNvPr id="0" name=""/>
        <dsp:cNvSpPr/>
      </dsp:nvSpPr>
      <dsp:spPr>
        <a:xfrm rot="5400000">
          <a:off x="4275944" y="422158"/>
          <a:ext cx="714291" cy="77277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發展各族群</a:t>
          </a:r>
          <a:r>
            <a:rPr lang="en-US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老人、孕產婦、原住民、新住民</a:t>
          </a:r>
          <a:r>
            <a:rPr lang="en-US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心理健康促進方案</a:t>
          </a: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100" kern="1200" dirty="0"/>
        </a:p>
      </dsp:txBody>
      <dsp:txXfrm rot="-5400000">
        <a:off x="769237" y="3963735"/>
        <a:ext cx="7692838" cy="6445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78371-3B7B-49C2-B03D-41FA72ED5AFE}">
      <dsp:nvSpPr>
        <dsp:cNvPr id="0" name=""/>
        <dsp:cNvSpPr/>
      </dsp:nvSpPr>
      <dsp:spPr>
        <a:xfrm rot="5400000">
          <a:off x="5160327" y="-2086455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召開跨局處工作會議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153764"/>
        <a:ext cx="5224396" cy="786505"/>
      </dsp:txXfrm>
    </dsp:sp>
    <dsp:sp modelId="{AF6C2BC6-238C-4702-B81D-E6C7BB854DB1}">
      <dsp:nvSpPr>
        <dsp:cNvPr id="0" name=""/>
        <dsp:cNvSpPr/>
      </dsp:nvSpPr>
      <dsp:spPr>
        <a:xfrm>
          <a:off x="0" y="2265"/>
          <a:ext cx="2962656" cy="108950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跨界整合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55450"/>
        <a:ext cx="2856286" cy="983131"/>
      </dsp:txXfrm>
    </dsp:sp>
    <dsp:sp modelId="{84A4D561-6EE8-4B1E-B9A6-5C945E2664D3}">
      <dsp:nvSpPr>
        <dsp:cNvPr id="0" name=""/>
        <dsp:cNvSpPr/>
      </dsp:nvSpPr>
      <dsp:spPr>
        <a:xfrm rot="5400000">
          <a:off x="5160327" y="-942478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更新心理健康網頁、辦理衛教推廣活動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提供心理諮詢服務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1297741"/>
        <a:ext cx="5224396" cy="786505"/>
      </dsp:txXfrm>
    </dsp:sp>
    <dsp:sp modelId="{27C436D3-932A-48BD-AE22-A63A713620E9}">
      <dsp:nvSpPr>
        <dsp:cNvPr id="0" name=""/>
        <dsp:cNvSpPr/>
      </dsp:nvSpPr>
      <dsp:spPr>
        <a:xfrm>
          <a:off x="0" y="1146242"/>
          <a:ext cx="2962656" cy="1089501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衛教服務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1199427"/>
        <a:ext cx="2856286" cy="983131"/>
      </dsp:txXfrm>
    </dsp:sp>
    <dsp:sp modelId="{3969D3C9-AB35-4076-B25F-4CD62D3B6E0D}">
      <dsp:nvSpPr>
        <dsp:cNvPr id="0" name=""/>
        <dsp:cNvSpPr/>
      </dsp:nvSpPr>
      <dsp:spPr>
        <a:xfrm rot="5400000">
          <a:off x="5160327" y="201497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老人健康促進及憂鬱症篩檢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孕產婦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2441716"/>
        <a:ext cx="5224396" cy="786505"/>
      </dsp:txXfrm>
    </dsp:sp>
    <dsp:sp modelId="{279CFFED-EA46-49B0-AB98-F952D7018EDC}">
      <dsp:nvSpPr>
        <dsp:cNvPr id="0" name=""/>
        <dsp:cNvSpPr/>
      </dsp:nvSpPr>
      <dsp:spPr>
        <a:xfrm>
          <a:off x="0" y="2290219"/>
          <a:ext cx="2962656" cy="1089501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憂鬱防治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2343404"/>
        <a:ext cx="2856286" cy="983131"/>
      </dsp:txXfrm>
    </dsp:sp>
    <dsp:sp modelId="{D963A331-EDD6-49F6-98C1-4D5C461BB36C}">
      <dsp:nvSpPr>
        <dsp:cNvPr id="0" name=""/>
        <dsp:cNvSpPr/>
      </dsp:nvSpPr>
      <dsp:spPr>
        <a:xfrm rot="5400000">
          <a:off x="5160327" y="1345474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家庭照顧者、身心障礙者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原住民、新住民、職場、校園</a:t>
          </a:r>
          <a:r>
            <a:rPr lang="en-US" altLang="zh-TW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亮點計畫</a:t>
          </a:r>
          <a:r>
            <a:rPr lang="en-US" altLang="zh-TW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3585693"/>
        <a:ext cx="5224396" cy="786505"/>
      </dsp:txXfrm>
    </dsp:sp>
    <dsp:sp modelId="{FDD10343-9B8D-4E5B-8D85-444EC259BB35}">
      <dsp:nvSpPr>
        <dsp:cNvPr id="0" name=""/>
        <dsp:cNvSpPr/>
      </dsp:nvSpPr>
      <dsp:spPr>
        <a:xfrm>
          <a:off x="0" y="3434195"/>
          <a:ext cx="2962656" cy="1089501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特殊族群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3487380"/>
        <a:ext cx="2856286" cy="9831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78371-3B7B-49C2-B03D-41FA72ED5AFE}">
      <dsp:nvSpPr>
        <dsp:cNvPr id="0" name=""/>
        <dsp:cNvSpPr/>
      </dsp:nvSpPr>
      <dsp:spPr>
        <a:xfrm rot="5400000">
          <a:off x="5160327" y="-2086455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召開跨局處工作會議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接受勞工局轉介失業人士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153764"/>
        <a:ext cx="5224396" cy="786505"/>
      </dsp:txXfrm>
    </dsp:sp>
    <dsp:sp modelId="{AF6C2BC6-238C-4702-B81D-E6C7BB854DB1}">
      <dsp:nvSpPr>
        <dsp:cNvPr id="0" name=""/>
        <dsp:cNvSpPr/>
      </dsp:nvSpPr>
      <dsp:spPr>
        <a:xfrm>
          <a:off x="0" y="2265"/>
          <a:ext cx="2962656" cy="108950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跨界整合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55450"/>
        <a:ext cx="2856286" cy="983131"/>
      </dsp:txXfrm>
    </dsp:sp>
    <dsp:sp modelId="{84A4D561-6EE8-4B1E-B9A6-5C945E2664D3}">
      <dsp:nvSpPr>
        <dsp:cNvPr id="0" name=""/>
        <dsp:cNvSpPr/>
      </dsp:nvSpPr>
      <dsp:spPr>
        <a:xfrm rot="5400000">
          <a:off x="5160327" y="-942478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更新心理健康網頁、辦理衛教推廣活動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提供心理諮詢服務、提升專業人員知識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1297741"/>
        <a:ext cx="5224396" cy="786505"/>
      </dsp:txXfrm>
    </dsp:sp>
    <dsp:sp modelId="{27C436D3-932A-48BD-AE22-A63A713620E9}">
      <dsp:nvSpPr>
        <dsp:cNvPr id="0" name=""/>
        <dsp:cNvSpPr/>
      </dsp:nvSpPr>
      <dsp:spPr>
        <a:xfrm>
          <a:off x="0" y="1146242"/>
          <a:ext cx="2962656" cy="1089501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衛教服務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1199427"/>
        <a:ext cx="2856286" cy="983131"/>
      </dsp:txXfrm>
    </dsp:sp>
    <dsp:sp modelId="{3969D3C9-AB35-4076-B25F-4CD62D3B6E0D}">
      <dsp:nvSpPr>
        <dsp:cNvPr id="0" name=""/>
        <dsp:cNvSpPr/>
      </dsp:nvSpPr>
      <dsp:spPr>
        <a:xfrm rot="5400000">
          <a:off x="5160327" y="201497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老人健康促進及憂鬱症篩檢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孕產婦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2441716"/>
        <a:ext cx="5224396" cy="786505"/>
      </dsp:txXfrm>
    </dsp:sp>
    <dsp:sp modelId="{279CFFED-EA46-49B0-AB98-F952D7018EDC}">
      <dsp:nvSpPr>
        <dsp:cNvPr id="0" name=""/>
        <dsp:cNvSpPr/>
      </dsp:nvSpPr>
      <dsp:spPr>
        <a:xfrm>
          <a:off x="0" y="2290219"/>
          <a:ext cx="2962656" cy="1089501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憂鬱防治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2343404"/>
        <a:ext cx="2856286" cy="983131"/>
      </dsp:txXfrm>
    </dsp:sp>
    <dsp:sp modelId="{D963A331-EDD6-49F6-98C1-4D5C461BB36C}">
      <dsp:nvSpPr>
        <dsp:cNvPr id="0" name=""/>
        <dsp:cNvSpPr/>
      </dsp:nvSpPr>
      <dsp:spPr>
        <a:xfrm rot="5400000">
          <a:off x="5160327" y="1345474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家庭照顧者、身心障礙者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原住民、新住民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3585693"/>
        <a:ext cx="5224396" cy="786505"/>
      </dsp:txXfrm>
    </dsp:sp>
    <dsp:sp modelId="{FDD10343-9B8D-4E5B-8D85-444EC259BB35}">
      <dsp:nvSpPr>
        <dsp:cNvPr id="0" name=""/>
        <dsp:cNvSpPr/>
      </dsp:nvSpPr>
      <dsp:spPr>
        <a:xfrm>
          <a:off x="0" y="3434195"/>
          <a:ext cx="2962656" cy="1089501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特殊族群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3487380"/>
        <a:ext cx="2856286" cy="9831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78371-3B7B-49C2-B03D-41FA72ED5AFE}">
      <dsp:nvSpPr>
        <dsp:cNvPr id="0" name=""/>
        <dsp:cNvSpPr/>
      </dsp:nvSpPr>
      <dsp:spPr>
        <a:xfrm rot="5400000">
          <a:off x="5160327" y="-2086455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召開跨局處工作會議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接受勞工、教育、社政轉介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153764"/>
        <a:ext cx="5224396" cy="786505"/>
      </dsp:txXfrm>
    </dsp:sp>
    <dsp:sp modelId="{AF6C2BC6-238C-4702-B81D-E6C7BB854DB1}">
      <dsp:nvSpPr>
        <dsp:cNvPr id="0" name=""/>
        <dsp:cNvSpPr/>
      </dsp:nvSpPr>
      <dsp:spPr>
        <a:xfrm>
          <a:off x="0" y="2265"/>
          <a:ext cx="2962656" cy="108950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跨界整合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55450"/>
        <a:ext cx="2856286" cy="983131"/>
      </dsp:txXfrm>
    </dsp:sp>
    <dsp:sp modelId="{84A4D561-6EE8-4B1E-B9A6-5C945E2664D3}">
      <dsp:nvSpPr>
        <dsp:cNvPr id="0" name=""/>
        <dsp:cNvSpPr/>
      </dsp:nvSpPr>
      <dsp:spPr>
        <a:xfrm rot="5400000">
          <a:off x="5160327" y="-942478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更新心理健康網頁、辦理衛教推廣活動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提供心理諮詢服務、嬰幼兒正向教養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1297741"/>
        <a:ext cx="5224396" cy="786505"/>
      </dsp:txXfrm>
    </dsp:sp>
    <dsp:sp modelId="{27C436D3-932A-48BD-AE22-A63A713620E9}">
      <dsp:nvSpPr>
        <dsp:cNvPr id="0" name=""/>
        <dsp:cNvSpPr/>
      </dsp:nvSpPr>
      <dsp:spPr>
        <a:xfrm>
          <a:off x="0" y="1146242"/>
          <a:ext cx="2962656" cy="1089501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衛教服務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1199427"/>
        <a:ext cx="2856286" cy="983131"/>
      </dsp:txXfrm>
    </dsp:sp>
    <dsp:sp modelId="{3969D3C9-AB35-4076-B25F-4CD62D3B6E0D}">
      <dsp:nvSpPr>
        <dsp:cNvPr id="0" name=""/>
        <dsp:cNvSpPr/>
      </dsp:nvSpPr>
      <dsp:spPr>
        <a:xfrm rot="5400000">
          <a:off x="5160327" y="201497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老人健康促進及憂鬱症篩檢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孕產婦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2441716"/>
        <a:ext cx="5224396" cy="786505"/>
      </dsp:txXfrm>
    </dsp:sp>
    <dsp:sp modelId="{279CFFED-EA46-49B0-AB98-F952D7018EDC}">
      <dsp:nvSpPr>
        <dsp:cNvPr id="0" name=""/>
        <dsp:cNvSpPr/>
      </dsp:nvSpPr>
      <dsp:spPr>
        <a:xfrm>
          <a:off x="0" y="2290219"/>
          <a:ext cx="2962656" cy="1089501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憂鬱防治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2343404"/>
        <a:ext cx="2856286" cy="983131"/>
      </dsp:txXfrm>
    </dsp:sp>
    <dsp:sp modelId="{D963A331-EDD6-49F6-98C1-4D5C461BB36C}">
      <dsp:nvSpPr>
        <dsp:cNvPr id="0" name=""/>
        <dsp:cNvSpPr/>
      </dsp:nvSpPr>
      <dsp:spPr>
        <a:xfrm rot="5400000">
          <a:off x="5160327" y="1345474"/>
          <a:ext cx="871601" cy="5266944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家庭照顧者、身心障礙者、</a:t>
          </a:r>
          <a:r>
            <a:rPr lang="en-US" altLang="zh-TW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ADHD</a:t>
          </a: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患者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原住民、新住民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6" y="3585693"/>
        <a:ext cx="5224396" cy="786505"/>
      </dsp:txXfrm>
    </dsp:sp>
    <dsp:sp modelId="{FDD10343-9B8D-4E5B-8D85-444EC259BB35}">
      <dsp:nvSpPr>
        <dsp:cNvPr id="0" name=""/>
        <dsp:cNvSpPr/>
      </dsp:nvSpPr>
      <dsp:spPr>
        <a:xfrm>
          <a:off x="0" y="3434195"/>
          <a:ext cx="2962656" cy="1089501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特殊族群</a:t>
          </a: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185" y="3487380"/>
        <a:ext cx="2856286" cy="98313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4D7B6-2F1B-460D-A457-3DCFB640FB25}">
      <dsp:nvSpPr>
        <dsp:cNvPr id="0" name=""/>
        <dsp:cNvSpPr/>
      </dsp:nvSpPr>
      <dsp:spPr>
        <a:xfrm>
          <a:off x="0" y="0"/>
          <a:ext cx="6995160" cy="13060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編製電子及書面教材</a:t>
          </a:r>
          <a:endParaRPr lang="zh-TW" altLang="en-US" sz="4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8252" y="38252"/>
        <a:ext cx="5585878" cy="1229500"/>
      </dsp:txXfrm>
    </dsp:sp>
    <dsp:sp modelId="{EC3280A0-43EB-4082-874A-263082159905}">
      <dsp:nvSpPr>
        <dsp:cNvPr id="0" name=""/>
        <dsp:cNvSpPr/>
      </dsp:nvSpPr>
      <dsp:spPr>
        <a:xfrm>
          <a:off x="617219" y="1523671"/>
          <a:ext cx="6995160" cy="13060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運用網頁及社群媒體</a:t>
          </a:r>
          <a:endParaRPr lang="zh-TW" altLang="en-US" sz="4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55471" y="1561923"/>
        <a:ext cx="5452533" cy="1229500"/>
      </dsp:txXfrm>
    </dsp:sp>
    <dsp:sp modelId="{1151216D-42FA-4CA1-B1B8-AAF51A3DA257}">
      <dsp:nvSpPr>
        <dsp:cNvPr id="0" name=""/>
        <dsp:cNvSpPr/>
      </dsp:nvSpPr>
      <dsp:spPr>
        <a:xfrm>
          <a:off x="1234439" y="3047342"/>
          <a:ext cx="6995160" cy="13060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善用網路資訊平台</a:t>
          </a:r>
          <a:endParaRPr lang="zh-TW" altLang="en-US" sz="4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272691" y="3085594"/>
        <a:ext cx="5452533" cy="1229500"/>
      </dsp:txXfrm>
    </dsp:sp>
    <dsp:sp modelId="{32F2F6B2-20AC-4BED-B46C-3BCC0ABA8D32}">
      <dsp:nvSpPr>
        <dsp:cNvPr id="0" name=""/>
        <dsp:cNvSpPr/>
      </dsp:nvSpPr>
      <dsp:spPr>
        <a:xfrm>
          <a:off x="6146257" y="990386"/>
          <a:ext cx="848902" cy="848902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6337260" y="990386"/>
        <a:ext cx="466896" cy="638799"/>
      </dsp:txXfrm>
    </dsp:sp>
    <dsp:sp modelId="{1636FE96-5CF6-4C8D-A7C5-A065D8298F1C}">
      <dsp:nvSpPr>
        <dsp:cNvPr id="0" name=""/>
        <dsp:cNvSpPr/>
      </dsp:nvSpPr>
      <dsp:spPr>
        <a:xfrm>
          <a:off x="6763477" y="2505351"/>
          <a:ext cx="848902" cy="848902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6954480" y="2505351"/>
        <a:ext cx="466896" cy="6387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250A3-5F69-4535-92F0-003E3437585C}">
      <dsp:nvSpPr>
        <dsp:cNvPr id="0" name=""/>
        <dsp:cNvSpPr/>
      </dsp:nvSpPr>
      <dsp:spPr>
        <a:xfrm>
          <a:off x="0" y="562515"/>
          <a:ext cx="8229600" cy="5188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smtClean="0"/>
            <a:t>合作單位心理衛生知識不足、推動意願低</a:t>
          </a:r>
          <a:endParaRPr lang="zh-TW" altLang="en-US" sz="2000" kern="1200"/>
        </a:p>
      </dsp:txBody>
      <dsp:txXfrm>
        <a:off x="25327" y="587842"/>
        <a:ext cx="8178946" cy="468167"/>
      </dsp:txXfrm>
    </dsp:sp>
    <dsp:sp modelId="{AF26135F-5B08-4D8A-90A3-074937D068CB}">
      <dsp:nvSpPr>
        <dsp:cNvPr id="0" name=""/>
        <dsp:cNvSpPr/>
      </dsp:nvSpPr>
      <dsp:spPr>
        <a:xfrm>
          <a:off x="0" y="1138937"/>
          <a:ext cx="8229600" cy="51882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smtClean="0"/>
            <a:t>特殊族群較不熟悉、健康知識傳遞不易</a:t>
          </a:r>
          <a:endParaRPr lang="zh-TW" altLang="en-US" sz="2000" kern="1200"/>
        </a:p>
      </dsp:txBody>
      <dsp:txXfrm>
        <a:off x="25327" y="1164264"/>
        <a:ext cx="8178946" cy="468167"/>
      </dsp:txXfrm>
    </dsp:sp>
    <dsp:sp modelId="{15ADCDDA-F308-47AD-A9ED-4A1275FF0CDA}">
      <dsp:nvSpPr>
        <dsp:cNvPr id="0" name=""/>
        <dsp:cNvSpPr/>
      </dsp:nvSpPr>
      <dsp:spPr>
        <a:xfrm>
          <a:off x="0" y="1715359"/>
          <a:ext cx="8229600" cy="51882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smtClean="0"/>
            <a:t>宣導涵蓋對象佔總人口數極低比例</a:t>
          </a:r>
          <a:endParaRPr lang="zh-TW" altLang="en-US" sz="2000" kern="1200"/>
        </a:p>
      </dsp:txBody>
      <dsp:txXfrm>
        <a:off x="25327" y="1740686"/>
        <a:ext cx="8178946" cy="468167"/>
      </dsp:txXfrm>
    </dsp:sp>
    <dsp:sp modelId="{527A642C-75EA-4D03-B46E-6C7A7AB46E36}">
      <dsp:nvSpPr>
        <dsp:cNvPr id="0" name=""/>
        <dsp:cNvSpPr/>
      </dsp:nvSpPr>
      <dsp:spPr>
        <a:xfrm>
          <a:off x="0" y="2291781"/>
          <a:ext cx="8229600" cy="51882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smtClean="0"/>
            <a:t>心理諮商需求量高、經費不足</a:t>
          </a:r>
          <a:endParaRPr lang="zh-TW" altLang="en-US" sz="2000" kern="1200"/>
        </a:p>
      </dsp:txBody>
      <dsp:txXfrm>
        <a:off x="25327" y="2317108"/>
        <a:ext cx="8178946" cy="468167"/>
      </dsp:txXfrm>
    </dsp:sp>
    <dsp:sp modelId="{71390006-217E-4A47-AFCA-E15EB98747B3}">
      <dsp:nvSpPr>
        <dsp:cNvPr id="0" name=""/>
        <dsp:cNvSpPr/>
      </dsp:nvSpPr>
      <dsp:spPr>
        <a:xfrm>
          <a:off x="0" y="2868203"/>
          <a:ext cx="8229600" cy="518821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原住民、新住民文化多元，同時熟悉文化特色及心理健康知識專家較少</a:t>
          </a:r>
          <a:endParaRPr lang="zh-TW" altLang="en-US" sz="2000" kern="1200" dirty="0"/>
        </a:p>
      </dsp:txBody>
      <dsp:txXfrm>
        <a:off x="25327" y="2893530"/>
        <a:ext cx="8178946" cy="468167"/>
      </dsp:txXfrm>
    </dsp:sp>
    <dsp:sp modelId="{42D96C17-AFB2-41C7-86F3-86F99ED0CBA9}">
      <dsp:nvSpPr>
        <dsp:cNvPr id="0" name=""/>
        <dsp:cNvSpPr/>
      </dsp:nvSpPr>
      <dsp:spPr>
        <a:xfrm>
          <a:off x="0" y="3444625"/>
          <a:ext cx="8229600" cy="51882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smtClean="0"/>
            <a:t>待遇及工作穩定性不足，人員流動性高</a:t>
          </a:r>
          <a:endParaRPr lang="zh-TW" altLang="en-US" sz="2000" kern="1200"/>
        </a:p>
      </dsp:txBody>
      <dsp:txXfrm>
        <a:off x="25327" y="3469952"/>
        <a:ext cx="8178946" cy="46816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787F4-6C9E-4C57-A42B-488F9A30ED5E}">
      <dsp:nvSpPr>
        <dsp:cNvPr id="0" name=""/>
        <dsp:cNvSpPr/>
      </dsp:nvSpPr>
      <dsp:spPr>
        <a:xfrm>
          <a:off x="0" y="365061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D6D9E2-5795-4019-B9DE-86DBE166FF99}">
      <dsp:nvSpPr>
        <dsp:cNvPr id="0" name=""/>
        <dsp:cNvSpPr/>
      </dsp:nvSpPr>
      <dsp:spPr>
        <a:xfrm>
          <a:off x="411480" y="128901"/>
          <a:ext cx="5760720" cy="4723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培訓特殊族群文化講師與衛生局協力合作</a:t>
          </a:r>
          <a:endParaRPr lang="zh-TW" altLang="en-US" sz="2000" kern="1200" dirty="0">
            <a:solidFill>
              <a:srgbClr val="FFFF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4537" y="151958"/>
        <a:ext cx="5714606" cy="426206"/>
      </dsp:txXfrm>
    </dsp:sp>
    <dsp:sp modelId="{6AFDB272-00E4-4EBC-A99E-DB929DA73398}">
      <dsp:nvSpPr>
        <dsp:cNvPr id="0" name=""/>
        <dsp:cNvSpPr/>
      </dsp:nvSpPr>
      <dsp:spPr>
        <a:xfrm>
          <a:off x="0" y="1090821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986775"/>
              <a:satOff val="7962"/>
              <a:lumOff val="17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7C6B9A-944C-4A3C-9BA5-4AB7226CB623}">
      <dsp:nvSpPr>
        <dsp:cNvPr id="0" name=""/>
        <dsp:cNvSpPr/>
      </dsp:nvSpPr>
      <dsp:spPr>
        <a:xfrm>
          <a:off x="411480" y="854661"/>
          <a:ext cx="5760720" cy="472320"/>
        </a:xfrm>
        <a:prstGeom prst="roundRect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accent6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爭取額度外預算充實心理諮商服務</a:t>
          </a:r>
          <a:endParaRPr lang="zh-TW" altLang="en-US" sz="2000" kern="1200" dirty="0">
            <a:solidFill>
              <a:schemeClr val="accent6">
                <a:lumMod val="7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4537" y="877718"/>
        <a:ext cx="5714606" cy="426206"/>
      </dsp:txXfrm>
    </dsp:sp>
    <dsp:sp modelId="{5A493015-9EEE-4EDA-BA8D-C800E805A374}">
      <dsp:nvSpPr>
        <dsp:cNvPr id="0" name=""/>
        <dsp:cNvSpPr/>
      </dsp:nvSpPr>
      <dsp:spPr>
        <a:xfrm>
          <a:off x="0" y="1816581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3973551"/>
              <a:satOff val="15924"/>
              <a:lumOff val="34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F03C29-B582-4B09-AB61-7C97B4F5377B}">
      <dsp:nvSpPr>
        <dsp:cNvPr id="0" name=""/>
        <dsp:cNvSpPr/>
      </dsp:nvSpPr>
      <dsp:spPr>
        <a:xfrm>
          <a:off x="411480" y="1580421"/>
          <a:ext cx="5760720" cy="472320"/>
        </a:xfrm>
        <a:prstGeom prst="roundRect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提升網路衛教資訊傳播便利性</a:t>
          </a:r>
          <a:endParaRPr lang="zh-TW" altLang="en-US" sz="2000" kern="1200" dirty="0">
            <a:solidFill>
              <a:srgbClr val="0000CC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4537" y="1603478"/>
        <a:ext cx="5714606" cy="426206"/>
      </dsp:txXfrm>
    </dsp:sp>
    <dsp:sp modelId="{6097305A-E61F-4F46-BCC5-2F8F83666249}">
      <dsp:nvSpPr>
        <dsp:cNvPr id="0" name=""/>
        <dsp:cNvSpPr/>
      </dsp:nvSpPr>
      <dsp:spPr>
        <a:xfrm>
          <a:off x="0" y="2542341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5960326"/>
              <a:satOff val="23887"/>
              <a:lumOff val="5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44A58B-7013-4AEC-B87B-DFD425995717}">
      <dsp:nvSpPr>
        <dsp:cNvPr id="0" name=""/>
        <dsp:cNvSpPr/>
      </dsp:nvSpPr>
      <dsp:spPr>
        <a:xfrm>
          <a:off x="411480" y="2306181"/>
          <a:ext cx="5760720" cy="472320"/>
        </a:xfrm>
        <a:prstGeom prst="roundRect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提高計畫人員薪資及離島加給</a:t>
          </a:r>
          <a:endParaRPr lang="zh-TW" altLang="en-US" sz="2000" kern="12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4537" y="2329238"/>
        <a:ext cx="5714606" cy="426206"/>
      </dsp:txXfrm>
    </dsp:sp>
    <dsp:sp modelId="{139016C2-2235-4F33-8A22-C4052648FB53}">
      <dsp:nvSpPr>
        <dsp:cNvPr id="0" name=""/>
        <dsp:cNvSpPr/>
      </dsp:nvSpPr>
      <dsp:spPr>
        <a:xfrm>
          <a:off x="0" y="3268101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7947101"/>
              <a:satOff val="31849"/>
              <a:lumOff val="69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351E61-3F91-4572-9F67-8C6236411657}">
      <dsp:nvSpPr>
        <dsp:cNvPr id="0" name=""/>
        <dsp:cNvSpPr/>
      </dsp:nvSpPr>
      <dsp:spPr>
        <a:xfrm>
          <a:off x="411480" y="3031941"/>
          <a:ext cx="5760720" cy="472320"/>
        </a:xfrm>
        <a:prstGeom prst="roundRect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tx2">
                  <a:lumMod val="60000"/>
                  <a:lumOff val="4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納入整合型計畫簡化行政流程</a:t>
          </a:r>
          <a:endParaRPr lang="zh-TW" altLang="en-US" sz="2000" kern="1200" dirty="0">
            <a:solidFill>
              <a:schemeClr val="tx2">
                <a:lumMod val="60000"/>
                <a:lumOff val="4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4537" y="3054998"/>
        <a:ext cx="5714606" cy="426206"/>
      </dsp:txXfrm>
    </dsp:sp>
    <dsp:sp modelId="{1D029EB8-78A5-4349-9914-2F1427A7B396}">
      <dsp:nvSpPr>
        <dsp:cNvPr id="0" name=""/>
        <dsp:cNvSpPr/>
      </dsp:nvSpPr>
      <dsp:spPr>
        <a:xfrm>
          <a:off x="0" y="3993861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075C44-A04F-45A0-8B53-24E7DFF6B244}">
      <dsp:nvSpPr>
        <dsp:cNvPr id="0" name=""/>
        <dsp:cNvSpPr/>
      </dsp:nvSpPr>
      <dsp:spPr>
        <a:xfrm>
          <a:off x="411480" y="3757701"/>
          <a:ext cx="5760720" cy="47232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提升心理衛生工作人員身心舒適度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4537" y="3780758"/>
        <a:ext cx="5714606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B40A5A-FF43-4FF2-B9BD-73AFDCF594DE}" type="datetimeFigureOut">
              <a:rPr lang="zh-TW" altLang="en-US" smtClean="0"/>
              <a:pPr/>
              <a:t>2019/7/1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FD49A-0025-4544-9401-70E12A1BE99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61044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B6592-59A4-4B15-9943-A4BCCD81289A}" type="datetimeFigureOut">
              <a:rPr lang="zh-TW" altLang="en-US" smtClean="0"/>
              <a:pPr/>
              <a:t>2019/7/1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7B280-A767-4852-BBBE-307AEF83A1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1868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790D7-F89D-4CC6-B4D1-089B5A1A681D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2ECD6-CC4A-45AC-B2D7-B62C7FECF535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6"/>
          <p:cNvGrpSpPr>
            <a:grpSpLocks/>
          </p:cNvGrpSpPr>
          <p:nvPr userDrawn="1"/>
        </p:nvGrpSpPr>
        <p:grpSpPr bwMode="auto">
          <a:xfrm>
            <a:off x="0" y="908050"/>
            <a:ext cx="9128125" cy="900113"/>
            <a:chOff x="0" y="908720"/>
            <a:chExt cx="9128102" cy="899592"/>
          </a:xfrm>
        </p:grpSpPr>
        <p:sp>
          <p:nvSpPr>
            <p:cNvPr id="5" name="矩形 7"/>
            <p:cNvSpPr/>
            <p:nvPr userDrawn="1"/>
          </p:nvSpPr>
          <p:spPr>
            <a:xfrm>
              <a:off x="463549" y="1141948"/>
              <a:ext cx="3186105" cy="433136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2000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lang="en-US" altLang="zh-TW" sz="20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>
                <a:defRPr/>
              </a:pPr>
              <a:r>
                <a:rPr lang="en-US" altLang="zh-TW" sz="1200" b="1" dirty="0">
                  <a:solidFill>
                    <a:prstClr val="white"/>
                  </a:solidFill>
                  <a:ea typeface="標楷體" pitchFamily="65" charset="-120"/>
                </a:rPr>
                <a:t>Ministry of Health and Welfare</a:t>
              </a:r>
              <a:endParaRPr lang="zh-TW" altLang="en-US" sz="1200" b="1" dirty="0">
                <a:solidFill>
                  <a:prstClr val="white"/>
                </a:solidFill>
                <a:ea typeface="標楷體" pitchFamily="65" charset="-120"/>
              </a:endParaRPr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矩形 9"/>
            <p:cNvSpPr/>
            <p:nvPr userDrawn="1"/>
          </p:nvSpPr>
          <p:spPr>
            <a:xfrm>
              <a:off x="3403591" y="1308538"/>
              <a:ext cx="5724511" cy="999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116" y="27856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C513D-9426-4642-B5C2-90073DE5F768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DC068-E9CA-4CF1-83A4-01722FAFDCBB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65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FC31A-98CB-4D1F-8D05-3B099EEEBB45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CC5D3-8ABF-4403-8F7B-C9E147730A58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3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0B161-CDA4-48F4-8089-BEBBCAD86638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990E6-1F9D-462A-8B3E-13D53014B7A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29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83354-D71A-4DEC-A3C1-948DE2A9FC4C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1EEA9-D14F-412D-B0BA-E738CC710BBE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35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CE866-000C-4179-8E7B-2F7E45EDFCDB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619B0-7AA9-4EBA-958F-471C4FC7BE7A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662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95AC4-9541-4B1C-853B-8A858EF4390B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909D3-72FB-4591-8A76-FB240C2ED7DF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352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68B15-7A0B-4C40-871F-594E4AFCFAB8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8F2EE-610B-4A7E-8D6B-08AC6A8314CA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964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2C6E7-3782-46AD-ADCB-421CCF7892D8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AB1DA-98C9-4E0D-A5CC-E81A8F83D80A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62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7250E-92F0-4D34-B2D3-A88BC886A221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C2297-2CB5-437E-8AEB-E51FBA398C4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40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93771-B198-4724-8F0F-4B930D6FCCB3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BD295-299A-4196-8BA0-9F228FEB38C8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248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530-90F2-425F-AC9F-F9F1C6170EEE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03848" y="0"/>
            <a:ext cx="4114800" cy="32918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4368" y="6381328"/>
            <a:ext cx="1066800" cy="329184"/>
          </a:xfrm>
        </p:spPr>
        <p:txBody>
          <a:bodyPr/>
          <a:lstStyle/>
          <a:p>
            <a:fld id="{E3DED99C-BEE1-439D-9A0A-02F47FC24572}" type="slidenum">
              <a:rPr lang="zh-TW" altLang="en-US" smtClean="0"/>
              <a:t>‹#›</a:t>
            </a:fld>
            <a:endParaRPr lang="zh-TW" alt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8286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99870-8C70-47E5-9A02-6BCD8991FB96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75440" y="6528816"/>
            <a:ext cx="468560" cy="32918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DED99C-BEE1-439D-9A0A-02F47FC245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347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85D61-1FD5-4BBB-874A-FABD51933F12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3DED99C-BEE1-439D-9A0A-02F47FC2457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76211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1CBDC-293A-4213-9EEC-27C313A7FA34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DED99C-BEE1-439D-9A0A-02F47FC245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4315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FF2C9-BEB3-42FC-B2D0-5EBDB0DD186D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ED99C-BEE1-439D-9A0A-02F47FC24572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0052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F149F-A935-4853-8FC3-8BD47C807C47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DED99C-BEE1-439D-9A0A-02F47FC245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90155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617B3-4D17-4507-AE4F-D19CE1A043FA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3DED99C-BEE1-439D-9A0A-02F47FC2457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6066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28C22-CDC4-46D5-9FD2-B97F9388ABA8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ED99C-BEE1-439D-9A0A-02F47FC24572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8581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275B2-EC0E-4513-A3C4-B407E7332F1A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ED99C-BEE1-439D-9A0A-02F47FC245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93478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5EEF6-7F04-4E6C-8091-DB50C6C1B65E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ED99C-BEE1-439D-9A0A-02F47FC245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77198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E7AF-BEC3-4F43-BB68-961AC47B24F3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ED99C-BEE1-439D-9A0A-02F47FC245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24284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863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88913"/>
            <a:ext cx="2149475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268760"/>
            <a:ext cx="8291264" cy="5532954"/>
          </a:xfrm>
        </p:spPr>
        <p:txBody>
          <a:bodyPr/>
          <a:lstStyle>
            <a:lvl1pPr>
              <a:spcBef>
                <a:spcPts val="1800"/>
              </a:spcBef>
              <a:defRPr sz="2400"/>
            </a:lvl1pPr>
            <a:lvl2pPr>
              <a:lnSpc>
                <a:spcPct val="100000"/>
              </a:lnSpc>
              <a:spcBef>
                <a:spcPts val="600"/>
              </a:spcBef>
              <a:defRPr sz="2200"/>
            </a:lvl2pPr>
            <a:lvl3pPr>
              <a:lnSpc>
                <a:spcPts val="2300"/>
              </a:lnSpc>
              <a:spcBef>
                <a:spcPts val="0"/>
              </a:spcBef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9BC07-3370-40F2-B9E8-913BFF6EB0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30228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8CE3F21-A0B4-4000-B824-599EC9205A33}" type="datetime1">
              <a:rPr lang="zh-TW" altLang="en-US" smtClean="0"/>
              <a:t>2019/7/1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6248400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2987675" y="6237288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91389CC-6A82-447E-8461-67D9C7AE129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86879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標題，兩項物件在文字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1789BC6-CCE0-4892-B962-1B8942E45DC9}" type="datetime1">
              <a:rPr lang="zh-TW" altLang="en-US" smtClean="0"/>
              <a:t>2019/7/1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B82097E-0FFC-484E-813B-4D3461289B4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129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36C1160-93B1-4B2A-85B6-F608BBFAB71D}" type="datetime1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2019/7/1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6D96ACA-79AB-4229-A0CA-053876DCD8EC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031" name="群組 6"/>
          <p:cNvGrpSpPr>
            <a:grpSpLocks/>
          </p:cNvGrpSpPr>
          <p:nvPr userDrawn="1"/>
        </p:nvGrpSpPr>
        <p:grpSpPr bwMode="auto">
          <a:xfrm>
            <a:off x="0" y="908050"/>
            <a:ext cx="9128125" cy="900113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549" y="1141948"/>
              <a:ext cx="3186105" cy="433136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2000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lang="en-US" altLang="zh-TW" sz="20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>
                <a:defRPr/>
              </a:pPr>
              <a:r>
                <a:rPr lang="en-US" altLang="zh-TW" sz="1200" b="1" dirty="0">
                  <a:solidFill>
                    <a:prstClr val="white"/>
                  </a:solidFill>
                  <a:ea typeface="標楷體" pitchFamily="65" charset="-120"/>
                </a:rPr>
                <a:t>Ministry of Health and Welfare</a:t>
              </a:r>
              <a:endParaRPr lang="zh-TW" altLang="en-US" sz="1200" b="1" dirty="0">
                <a:solidFill>
                  <a:prstClr val="white"/>
                </a:solidFill>
                <a:ea typeface="標楷體" pitchFamily="65" charset="-120"/>
              </a:endParaRPr>
            </a:p>
          </p:txBody>
        </p:sp>
        <p:pic>
          <p:nvPicPr>
            <p:cNvPr id="1033" name="Picture 2"/>
            <p:cNvPicPr>
              <a:picLocks noChangeAspect="1" noChangeArrowheads="1"/>
            </p:cNvPicPr>
            <p:nvPr userDrawn="1"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矩形 9"/>
            <p:cNvSpPr/>
            <p:nvPr userDrawn="1"/>
          </p:nvSpPr>
          <p:spPr>
            <a:xfrm>
              <a:off x="3403591" y="1308538"/>
              <a:ext cx="5724511" cy="999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222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CC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EB55F40-1771-45D1-8EDA-44A7187FBAA7}" type="datetime1">
              <a:rPr lang="zh-TW" altLang="en-US" smtClean="0"/>
              <a:t>2019/7/1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528816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3DED99C-BEE1-439D-9A0A-02F47FC245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913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276872"/>
            <a:ext cx="8208912" cy="1470025"/>
          </a:xfrm>
        </p:spPr>
        <p:txBody>
          <a:bodyPr/>
          <a:lstStyle/>
          <a:p>
            <a:r>
              <a:rPr lang="zh-TW" altLang="en-US" sz="4800" b="1" dirty="0" smtClean="0"/>
              <a:t>心理健康網辦理現況及展望</a:t>
            </a:r>
            <a:endParaRPr lang="zh-TW" altLang="en-US" sz="48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4581128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1"/>
                </a:solidFill>
              </a:rPr>
              <a:t>衛生福利部</a:t>
            </a:r>
            <a:endParaRPr lang="en-US" altLang="zh-TW" dirty="0" smtClean="0">
              <a:solidFill>
                <a:schemeClr val="tx1"/>
              </a:solidFill>
            </a:endParaRPr>
          </a:p>
          <a:p>
            <a:r>
              <a:rPr lang="zh-TW" altLang="en-US" dirty="0" smtClean="0">
                <a:solidFill>
                  <a:schemeClr val="tx1"/>
                </a:solidFill>
              </a:rPr>
              <a:t>心理及口腔健康司</a:t>
            </a:r>
            <a:endParaRPr lang="en-US" altLang="zh-TW" dirty="0" smtClean="0">
              <a:solidFill>
                <a:schemeClr val="tx1"/>
              </a:solidFill>
            </a:endParaRPr>
          </a:p>
          <a:p>
            <a:r>
              <a:rPr lang="en-US" altLang="zh-TW" dirty="0" smtClean="0">
                <a:solidFill>
                  <a:schemeClr val="tx1"/>
                </a:solidFill>
              </a:rPr>
              <a:t>108</a:t>
            </a:r>
            <a:r>
              <a:rPr lang="zh-TW" altLang="en-US" dirty="0" smtClean="0">
                <a:solidFill>
                  <a:schemeClr val="tx1"/>
                </a:solidFill>
              </a:rPr>
              <a:t>年</a:t>
            </a:r>
            <a:r>
              <a:rPr lang="en-US" altLang="zh-TW" dirty="0" smtClean="0">
                <a:solidFill>
                  <a:schemeClr val="tx1"/>
                </a:solidFill>
              </a:rPr>
              <a:t>7</a:t>
            </a:r>
            <a:r>
              <a:rPr lang="zh-TW" altLang="en-US" dirty="0" smtClean="0">
                <a:solidFill>
                  <a:schemeClr val="tx1"/>
                </a:solidFill>
              </a:rPr>
              <a:t>月</a:t>
            </a:r>
            <a:r>
              <a:rPr lang="en-US" altLang="zh-TW" dirty="0" smtClean="0">
                <a:solidFill>
                  <a:schemeClr val="tx1"/>
                </a:solidFill>
              </a:rPr>
              <a:t>2</a:t>
            </a:r>
            <a:r>
              <a:rPr lang="zh-TW" altLang="en-US" dirty="0" smtClean="0">
                <a:solidFill>
                  <a:schemeClr val="tx1"/>
                </a:solidFill>
              </a:rPr>
              <a:t>日</a:t>
            </a:r>
            <a:endParaRPr lang="en-US" altLang="zh-TW" dirty="0" smtClean="0">
              <a:solidFill>
                <a:schemeClr val="tx1"/>
              </a:solidFill>
            </a:endParaRPr>
          </a:p>
          <a:p>
            <a:endParaRPr lang="zh-TW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0F91F-0431-4973-9C66-F5BA0BE170CC}" type="slidenum">
              <a:rPr lang="en-US" altLang="zh-TW"/>
              <a:pPr/>
              <a:t>2</a:t>
            </a:fld>
            <a:endParaRPr lang="en-US" altLang="zh-TW"/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大綱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988840"/>
            <a:ext cx="8064896" cy="452596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en-US" sz="3600" b="1" dirty="0" smtClean="0"/>
              <a:t>一、推動心理健康網計畫沿革</a:t>
            </a:r>
            <a:endParaRPr lang="zh-TW" altLang="en-US" sz="3600" b="1" dirty="0"/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600" b="1" dirty="0" smtClean="0"/>
              <a:t>二、推動</a:t>
            </a:r>
            <a:r>
              <a:rPr lang="zh-TW" altLang="en-US" sz="3600" b="1" dirty="0"/>
              <a:t>心理健康</a:t>
            </a:r>
            <a:r>
              <a:rPr lang="zh-TW" altLang="en-US" sz="3600" b="1" dirty="0" smtClean="0"/>
              <a:t>網計畫辦理現況</a:t>
            </a:r>
            <a:endParaRPr lang="zh-TW" altLang="en-US" sz="3600" b="1" dirty="0"/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3600" b="1" dirty="0" smtClean="0"/>
              <a:t>三、推動心理健康網計畫未來展望</a:t>
            </a:r>
            <a:endParaRPr lang="zh-TW" altLang="en-US" sz="3600" b="1" dirty="0"/>
          </a:p>
          <a:p>
            <a:pPr marL="0" indent="0">
              <a:lnSpc>
                <a:spcPct val="150000"/>
              </a:lnSpc>
              <a:buNone/>
            </a:pPr>
            <a:endParaRPr lang="en-US" altLang="zh-TW" sz="3600" b="1" dirty="0"/>
          </a:p>
        </p:txBody>
      </p:sp>
    </p:spTree>
    <p:extLst>
      <p:ext uri="{BB962C8B-B14F-4D97-AF65-F5344CB8AC3E}">
        <p14:creationId xmlns:p14="http://schemas.microsoft.com/office/powerpoint/2010/main" val="349346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70866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fld id="{AE79C76D-628C-43FE-A89D-E110FC477161}" type="slidenum">
              <a:rPr lang="en-US" altLang="zh-TW"/>
              <a:pPr/>
              <a:t>3</a:t>
            </a:fld>
            <a:endParaRPr lang="en-US" altLang="zh-TW"/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3568" y="2852936"/>
            <a:ext cx="7772400" cy="1470025"/>
          </a:xfrm>
        </p:spPr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</a:rPr>
              <a:t>推動心理健康</a:t>
            </a:r>
            <a:r>
              <a:rPr lang="zh-TW" altLang="en-US" dirty="0" smtClean="0">
                <a:solidFill>
                  <a:srgbClr val="0000FF"/>
                </a:solidFill>
              </a:rPr>
              <a:t>網計畫</a:t>
            </a:r>
            <a:r>
              <a:rPr lang="zh-TW" altLang="en-US" sz="4400" dirty="0" smtClean="0">
                <a:solidFill>
                  <a:srgbClr val="0000FF"/>
                </a:solidFill>
              </a:rPr>
              <a:t>沿革</a:t>
            </a:r>
            <a:endParaRPr lang="zh-TW" altLang="en-US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82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4EE67-9B6C-4B4E-88A8-5C3202E3D630}" type="slidenum">
              <a:rPr lang="en-US" altLang="zh-TW"/>
              <a:pPr/>
              <a:t>4</a:t>
            </a:fld>
            <a:endParaRPr lang="en-US" altLang="zh-TW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12750" y="44624"/>
            <a:ext cx="8229600" cy="1143000"/>
          </a:xfrm>
        </p:spPr>
        <p:txBody>
          <a:bodyPr/>
          <a:lstStyle/>
          <a:p>
            <a:r>
              <a:rPr lang="zh-TW" altLang="en-US" sz="4800" dirty="0" smtClean="0">
                <a:latin typeface="標楷體" pitchFamily="65" charset="-120"/>
              </a:rPr>
              <a:t>國際潮流</a:t>
            </a:r>
            <a:endParaRPr lang="zh-TW" altLang="en-US" sz="4800" dirty="0">
              <a:latin typeface="標楷體" pitchFamily="65" charset="-120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8229600" cy="4525962"/>
          </a:xfrm>
        </p:spPr>
        <p:txBody>
          <a:bodyPr/>
          <a:lstStyle/>
          <a:p>
            <a:r>
              <a:rPr lang="en-US" altLang="zh-TW" sz="2800" dirty="0" smtClean="0"/>
              <a:t>94</a:t>
            </a:r>
            <a:r>
              <a:rPr lang="zh-TW" altLang="en-US" sz="2800" dirty="0" smtClean="0">
                <a:latin typeface="標楷體" pitchFamily="65" charset="-120"/>
              </a:rPr>
              <a:t>年</a:t>
            </a:r>
            <a:r>
              <a:rPr lang="en-US" altLang="zh-TW" sz="2800" dirty="0" smtClean="0">
                <a:latin typeface="標楷體" pitchFamily="65" charset="-120"/>
              </a:rPr>
              <a:t>(2005)</a:t>
            </a:r>
            <a:endParaRPr lang="zh-TW" altLang="en-US" sz="2800" dirty="0">
              <a:latin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2800" dirty="0">
                <a:latin typeface="標楷體" pitchFamily="65" charset="-120"/>
              </a:rPr>
              <a:t>	</a:t>
            </a:r>
            <a:r>
              <a:rPr lang="zh-TW" altLang="en-US" sz="2800" dirty="0" smtClean="0">
                <a:latin typeface="標楷體" pitchFamily="65" charset="-120"/>
              </a:rPr>
              <a:t>世界衛生組織宣告</a:t>
            </a:r>
            <a:endParaRPr lang="en-US" altLang="zh-TW" sz="2800" dirty="0" smtClean="0">
              <a:latin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2800" dirty="0">
                <a:latin typeface="標楷體" pitchFamily="65" charset="-120"/>
              </a:rPr>
              <a:t>	</a:t>
            </a:r>
            <a:r>
              <a:rPr lang="en-US" altLang="zh-TW" sz="2800" dirty="0"/>
              <a:t>no health without mental </a:t>
            </a:r>
            <a:r>
              <a:rPr lang="en-US" altLang="zh-TW" sz="2800" dirty="0" smtClean="0"/>
              <a:t>health</a:t>
            </a:r>
          </a:p>
          <a:p>
            <a:pPr>
              <a:buFontTx/>
              <a:buNone/>
            </a:pPr>
            <a:r>
              <a:rPr lang="zh-TW" altLang="en-US" sz="2800" dirty="0" smtClean="0">
                <a:latin typeface="標楷體" pitchFamily="65" charset="-120"/>
              </a:rPr>
              <a:t>  </a:t>
            </a:r>
            <a:r>
              <a:rPr lang="en-US" altLang="zh-TW" sz="2800" dirty="0" smtClean="0">
                <a:latin typeface="標楷體" pitchFamily="65" charset="-120"/>
              </a:rPr>
              <a:t>(</a:t>
            </a:r>
            <a:r>
              <a:rPr lang="zh-TW" altLang="en-US" sz="2800" dirty="0"/>
              <a:t>沒有心理健康，就不算健康</a:t>
            </a:r>
            <a:r>
              <a:rPr lang="en-US" altLang="zh-TW" sz="2800" dirty="0" smtClean="0">
                <a:latin typeface="標楷體" pitchFamily="65" charset="-120"/>
              </a:rPr>
              <a:t>)</a:t>
            </a:r>
            <a:endParaRPr lang="zh-TW" altLang="en-US" sz="2800" dirty="0">
              <a:latin typeface="標楷體" pitchFamily="65" charset="-120"/>
            </a:endParaRPr>
          </a:p>
          <a:p>
            <a:r>
              <a:rPr lang="en-US" altLang="zh-TW" sz="2800" dirty="0" smtClean="0">
                <a:latin typeface="標楷體" pitchFamily="65" charset="-120"/>
              </a:rPr>
              <a:t>102</a:t>
            </a:r>
            <a:r>
              <a:rPr lang="zh-TW" altLang="en-US" sz="2800" dirty="0" smtClean="0">
                <a:latin typeface="標楷體" pitchFamily="65" charset="-120"/>
              </a:rPr>
              <a:t>年</a:t>
            </a:r>
            <a:r>
              <a:rPr lang="en-US" altLang="zh-TW" sz="2800" dirty="0" smtClean="0">
                <a:latin typeface="標楷體" pitchFamily="65" charset="-120"/>
              </a:rPr>
              <a:t>(2013)</a:t>
            </a:r>
            <a:endParaRPr lang="zh-TW" altLang="en-US" sz="2800" dirty="0">
              <a:latin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2800" dirty="0">
                <a:latin typeface="標楷體" pitchFamily="65" charset="-120"/>
              </a:rPr>
              <a:t>	</a:t>
            </a:r>
            <a:r>
              <a:rPr lang="zh-TW" altLang="en-US" sz="2800" dirty="0"/>
              <a:t>世界衛生組織積極推動健康融入所有政策中，心理健康包含在各項健康政策</a:t>
            </a:r>
            <a:r>
              <a:rPr lang="zh-TW" altLang="en-US" sz="2800" dirty="0" smtClean="0"/>
              <a:t>中，推動</a:t>
            </a:r>
            <a:r>
              <a:rPr lang="zh-TW" altLang="en-US" sz="2800" dirty="0"/>
              <a:t>全民健康，應同時注重心理健康</a:t>
            </a:r>
            <a:r>
              <a:rPr lang="zh-TW" altLang="en-US" sz="2800" dirty="0" smtClean="0"/>
              <a:t>。</a:t>
            </a:r>
            <a:endParaRPr lang="zh-TW" altLang="en-US" sz="2800" dirty="0">
              <a:latin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197228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7856"/>
            <a:ext cx="8640960" cy="1143000"/>
          </a:xfrm>
        </p:spPr>
        <p:txBody>
          <a:bodyPr/>
          <a:lstStyle/>
          <a:p>
            <a:r>
              <a:rPr lang="zh-TW" altLang="en-US" sz="4000" dirty="0" smtClean="0"/>
              <a:t>國民心理健康促進計畫（</a:t>
            </a:r>
            <a:r>
              <a:rPr lang="en-US" altLang="zh-TW" sz="4000" dirty="0" smtClean="0"/>
              <a:t>102-105</a:t>
            </a:r>
            <a:r>
              <a:rPr lang="zh-TW" altLang="en-US" sz="4000" dirty="0" smtClean="0"/>
              <a:t>年）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783357"/>
            <a:ext cx="8579296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2600" dirty="0"/>
              <a:t>依據</a:t>
            </a:r>
            <a:r>
              <a:rPr lang="zh-TW" altLang="en-US" sz="2600" dirty="0">
                <a:solidFill>
                  <a:srgbClr val="FF0000"/>
                </a:solidFill>
              </a:rPr>
              <a:t>人口</a:t>
            </a:r>
            <a:r>
              <a:rPr lang="zh-TW" altLang="en-US" sz="2600" dirty="0"/>
              <a:t>及</a:t>
            </a:r>
            <a:r>
              <a:rPr lang="zh-TW" altLang="en-US" sz="2600" dirty="0">
                <a:solidFill>
                  <a:srgbClr val="FF0000"/>
                </a:solidFill>
              </a:rPr>
              <a:t>心理健康資源</a:t>
            </a:r>
            <a:r>
              <a:rPr lang="zh-TW" altLang="en-US" sz="2600" dirty="0"/>
              <a:t>分布情形，分心理健康責任區域，建立區域心理健康服務網絡，並訂定計畫實施</a:t>
            </a:r>
            <a:r>
              <a:rPr lang="zh-TW" altLang="en-US" sz="2600" dirty="0" smtClean="0"/>
              <a:t>。</a:t>
            </a:r>
            <a:endParaRPr lang="en-US" altLang="zh-TW" sz="2600" dirty="0" smtClean="0"/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600" dirty="0" smtClean="0"/>
              <a:t>透過</a:t>
            </a:r>
            <a:r>
              <a:rPr lang="zh-TW" altLang="en-US" sz="2600" dirty="0"/>
              <a:t>區域心理健康網責任機構（或</a:t>
            </a:r>
            <a:r>
              <a:rPr lang="zh-TW" altLang="en-US" sz="2600" dirty="0">
                <a:solidFill>
                  <a:srgbClr val="FF0000"/>
                </a:solidFill>
              </a:rPr>
              <a:t>核心醫院</a:t>
            </a:r>
            <a:r>
              <a:rPr lang="zh-TW" altLang="en-US" sz="2600" dirty="0"/>
              <a:t>）輔導，協助直轄市或縣（市）政府結合轄內包括衛生、社政、教育及勞政等行政機關、心理健康專業團體、心理健康及精神照護機構、各級學校、民間機構與團體等，共同推動區域內「心理健康促進」、「精神疾病防治與照護」、「成癮防治」、「族群處遇及照顧」等</a:t>
            </a:r>
            <a:r>
              <a:rPr lang="zh-TW" altLang="en-US" sz="2600" dirty="0" smtClean="0"/>
              <a:t>業務。</a:t>
            </a:r>
            <a:endParaRPr lang="en-US" altLang="zh-TW" sz="2600" dirty="0" smtClean="0"/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600" dirty="0" smtClean="0"/>
              <a:t>服務</a:t>
            </a:r>
            <a:r>
              <a:rPr lang="zh-TW" altLang="en-US" sz="2600" dirty="0"/>
              <a:t>對象不僅為生病者及康復病友，亦包括正式與非正式、專業與半專業之心理健康服務提供者。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19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4EE67-9B6C-4B4E-88A8-5C3202E3D630}" type="slidenum">
              <a:rPr lang="en-US" altLang="zh-TW"/>
              <a:pPr/>
              <a:t>6</a:t>
            </a:fld>
            <a:endParaRPr lang="en-US" altLang="zh-TW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12750" y="44624"/>
            <a:ext cx="8229600" cy="1143000"/>
          </a:xfrm>
        </p:spPr>
        <p:txBody>
          <a:bodyPr/>
          <a:lstStyle/>
          <a:p>
            <a:r>
              <a:rPr lang="zh-TW" altLang="en-US" sz="4800" dirty="0" smtClean="0"/>
              <a:t>心理健康網</a:t>
            </a:r>
            <a:r>
              <a:rPr lang="zh-TW" altLang="en-US" sz="4800" dirty="0" smtClean="0">
                <a:latin typeface="標楷體" pitchFamily="65" charset="-120"/>
              </a:rPr>
              <a:t>發展沿革</a:t>
            </a:r>
            <a:endParaRPr lang="zh-TW" altLang="en-US" sz="4800" dirty="0">
              <a:latin typeface="標楷體" pitchFamily="65" charset="-120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773238"/>
            <a:ext cx="8064896" cy="4525962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zh-TW" sz="2800" b="1" dirty="0" smtClean="0">
                <a:latin typeface="標楷體" pitchFamily="65" charset="-120"/>
              </a:rPr>
              <a:t>102</a:t>
            </a:r>
            <a:r>
              <a:rPr lang="zh-TW" altLang="en-US" sz="2800" b="1" dirty="0" smtClean="0">
                <a:latin typeface="標楷體" pitchFamily="65" charset="-120"/>
              </a:rPr>
              <a:t>年</a:t>
            </a:r>
            <a:r>
              <a:rPr lang="en-US" altLang="zh-TW" sz="2800" b="1" dirty="0">
                <a:latin typeface="標楷體" pitchFamily="65" charset="-120"/>
              </a:rPr>
              <a:t>-</a:t>
            </a:r>
            <a:r>
              <a:rPr lang="en-US" altLang="zh-TW" sz="2800" b="1" dirty="0" smtClean="0">
                <a:latin typeface="標楷體" pitchFamily="65" charset="-120"/>
              </a:rPr>
              <a:t>105</a:t>
            </a:r>
            <a:r>
              <a:rPr lang="zh-TW" altLang="en-US" sz="2800" b="1" dirty="0" smtClean="0">
                <a:latin typeface="標楷體" pitchFamily="65" charset="-120"/>
              </a:rPr>
              <a:t>年國民心理健康促進計畫</a:t>
            </a:r>
            <a:endParaRPr lang="zh-TW" altLang="en-US" sz="2800" b="1" dirty="0">
              <a:latin typeface="標楷體" pitchFamily="65" charset="-120"/>
            </a:endParaRPr>
          </a:p>
          <a:p>
            <a:pPr marL="355600" indent="-355600">
              <a:spcBef>
                <a:spcPts val="0"/>
              </a:spcBef>
            </a:pPr>
            <a:r>
              <a:rPr lang="en-US" altLang="zh-TW" sz="2600" dirty="0" smtClean="0"/>
              <a:t>102</a:t>
            </a:r>
            <a:r>
              <a:rPr lang="zh-TW" altLang="en-US" sz="2600" dirty="0" smtClean="0"/>
              <a:t>年委託辦理「建構心理健康網規劃計畫建議書」</a:t>
            </a:r>
            <a:r>
              <a:rPr lang="en-US" altLang="zh-TW" sz="2600" dirty="0" smtClean="0"/>
              <a:t>(</a:t>
            </a:r>
            <a:r>
              <a:rPr lang="zh-TW" altLang="en-US" sz="2600" dirty="0" smtClean="0"/>
              <a:t>陽明大學吳肖琪教授、鄭若瑟院長</a:t>
            </a:r>
            <a:r>
              <a:rPr lang="en-US" altLang="zh-TW" sz="2600" dirty="0" smtClean="0"/>
              <a:t>)</a:t>
            </a:r>
          </a:p>
          <a:p>
            <a:pPr marL="355600" indent="-355600">
              <a:spcBef>
                <a:spcPts val="0"/>
              </a:spcBef>
            </a:pPr>
            <a:r>
              <a:rPr lang="en-US" altLang="zh-TW" sz="2600" dirty="0" smtClean="0"/>
              <a:t>103</a:t>
            </a:r>
            <a:r>
              <a:rPr lang="zh-TW" altLang="en-US" sz="2600" dirty="0"/>
              <a:t>年</a:t>
            </a:r>
            <a:r>
              <a:rPr lang="zh-TW" altLang="en-US" sz="2600" dirty="0">
                <a:solidFill>
                  <a:srgbClr val="0000FF"/>
                </a:solidFill>
              </a:rPr>
              <a:t>推動心理健康網</a:t>
            </a:r>
            <a:r>
              <a:rPr lang="zh-TW" altLang="en-US" sz="2600" dirty="0" smtClean="0">
                <a:solidFill>
                  <a:srgbClr val="0000FF"/>
                </a:solidFill>
              </a:rPr>
              <a:t>計畫元年</a:t>
            </a:r>
            <a:endParaRPr lang="zh-TW" altLang="en-US" sz="2600" dirty="0">
              <a:solidFill>
                <a:srgbClr val="0000FF"/>
              </a:solidFill>
            </a:endParaRPr>
          </a:p>
          <a:p>
            <a:pPr marL="355600" indent="-355600">
              <a:spcBef>
                <a:spcPts val="0"/>
              </a:spcBef>
              <a:buFontTx/>
              <a:buNone/>
            </a:pPr>
            <a:r>
              <a:rPr lang="zh-TW" altLang="en-US" sz="2600" dirty="0"/>
              <a:t>	</a:t>
            </a:r>
            <a:r>
              <a:rPr lang="zh-TW" altLang="en-US" sz="2600" dirty="0" smtClean="0"/>
              <a:t>共</a:t>
            </a:r>
            <a:r>
              <a:rPr lang="en-US" altLang="zh-TW" sz="2600" dirty="0" smtClean="0"/>
              <a:t>12</a:t>
            </a:r>
            <a:r>
              <a:rPr lang="zh-TW" altLang="en-US" sz="2600" dirty="0" smtClean="0"/>
              <a:t>縣市參與試辦</a:t>
            </a:r>
            <a:endParaRPr lang="zh-TW" altLang="en-US" sz="2600" dirty="0"/>
          </a:p>
          <a:p>
            <a:pPr marL="355600" indent="-355600">
              <a:spcBef>
                <a:spcPts val="0"/>
              </a:spcBef>
            </a:pPr>
            <a:r>
              <a:rPr lang="en-US" altLang="zh-TW" sz="2600" dirty="0" smtClean="0"/>
              <a:t>104</a:t>
            </a:r>
            <a:r>
              <a:rPr lang="zh-TW" altLang="en-US" sz="2600" dirty="0" smtClean="0"/>
              <a:t>年</a:t>
            </a:r>
            <a:endParaRPr lang="zh-TW" altLang="en-US" sz="2600" dirty="0"/>
          </a:p>
          <a:p>
            <a:pPr marL="355600" indent="-355600">
              <a:spcBef>
                <a:spcPts val="0"/>
              </a:spcBef>
              <a:buFontTx/>
              <a:buNone/>
            </a:pPr>
            <a:r>
              <a:rPr lang="zh-TW" altLang="en-US" sz="2600" dirty="0"/>
              <a:t>	</a:t>
            </a:r>
            <a:r>
              <a:rPr lang="zh-TW" altLang="en-US" sz="2600" dirty="0" smtClean="0"/>
              <a:t>擴大至</a:t>
            </a:r>
            <a:r>
              <a:rPr lang="en-US" altLang="zh-TW" sz="2600" dirty="0" smtClean="0"/>
              <a:t>21</a:t>
            </a:r>
            <a:r>
              <a:rPr lang="zh-TW" altLang="en-US" sz="2600" dirty="0" smtClean="0"/>
              <a:t>縣市辦理</a:t>
            </a:r>
            <a:endParaRPr lang="en-US" altLang="zh-TW" sz="2600" dirty="0"/>
          </a:p>
          <a:p>
            <a:pPr marL="355600" indent="-355600">
              <a:spcBef>
                <a:spcPts val="0"/>
              </a:spcBef>
            </a:pPr>
            <a:r>
              <a:rPr lang="en-US" altLang="zh-TW" sz="2600" dirty="0" smtClean="0"/>
              <a:t>105</a:t>
            </a:r>
            <a:r>
              <a:rPr lang="zh-TW" altLang="en-US" sz="2600" dirty="0" smtClean="0"/>
              <a:t>年</a:t>
            </a:r>
            <a:r>
              <a:rPr lang="en-US" altLang="zh-TW" sz="2600" dirty="0" smtClean="0"/>
              <a:t>-108</a:t>
            </a:r>
            <a:r>
              <a:rPr lang="zh-TW" altLang="en-US" sz="2600" dirty="0" smtClean="0"/>
              <a:t>年</a:t>
            </a:r>
            <a:endParaRPr lang="zh-TW" altLang="en-US" sz="2600" dirty="0"/>
          </a:p>
          <a:p>
            <a:pPr marL="355600" indent="-355600">
              <a:spcBef>
                <a:spcPts val="0"/>
              </a:spcBef>
              <a:buFontTx/>
              <a:buNone/>
            </a:pPr>
            <a:r>
              <a:rPr lang="zh-TW" altLang="en-US" sz="2600" dirty="0"/>
              <a:t>	</a:t>
            </a:r>
            <a:r>
              <a:rPr lang="zh-TW" altLang="en-US" sz="2600" dirty="0" smtClean="0"/>
              <a:t>全國</a:t>
            </a:r>
            <a:r>
              <a:rPr lang="en-US" altLang="zh-TW" sz="2600" dirty="0" smtClean="0"/>
              <a:t>22</a:t>
            </a:r>
            <a:r>
              <a:rPr lang="zh-TW" altLang="en-US" sz="2600" dirty="0" smtClean="0"/>
              <a:t>縣市均參與辦理</a:t>
            </a:r>
            <a:r>
              <a:rPr lang="en-US" altLang="zh-TW" sz="2600" dirty="0" smtClean="0"/>
              <a:t/>
            </a:r>
            <a:br>
              <a:rPr lang="en-US" altLang="zh-TW" sz="2600" dirty="0" smtClean="0"/>
            </a:br>
            <a:r>
              <a:rPr lang="en-US" altLang="zh-TW" sz="2600" dirty="0" smtClean="0"/>
              <a:t>(106</a:t>
            </a:r>
            <a:r>
              <a:rPr lang="zh-TW" altLang="en-US" sz="2600" dirty="0"/>
              <a:t>年</a:t>
            </a:r>
            <a:r>
              <a:rPr lang="zh-TW" altLang="en-US" sz="2600" dirty="0" smtClean="0"/>
              <a:t>起</a:t>
            </a:r>
            <a:r>
              <a:rPr lang="zh-TW" altLang="en-US" sz="2600" dirty="0" smtClean="0">
                <a:solidFill>
                  <a:srgbClr val="0000FF"/>
                </a:solidFill>
              </a:rPr>
              <a:t>整合型計畫</a:t>
            </a:r>
            <a:r>
              <a:rPr lang="zh-TW" altLang="en-US" sz="2600" dirty="0" smtClean="0"/>
              <a:t>有關</a:t>
            </a:r>
            <a:r>
              <a:rPr lang="zh-TW" altLang="en-US" sz="2600" dirty="0" smtClean="0">
                <a:solidFill>
                  <a:srgbClr val="0000FF"/>
                </a:solidFill>
              </a:rPr>
              <a:t>「</a:t>
            </a:r>
            <a:r>
              <a:rPr lang="zh-TW" altLang="en-US" sz="2600" dirty="0" smtClean="0"/>
              <a:t>心理</a:t>
            </a:r>
            <a:r>
              <a:rPr lang="zh-TW" altLang="en-US" sz="2600" dirty="0"/>
              <a:t>健康</a:t>
            </a:r>
            <a:r>
              <a:rPr lang="zh-TW" altLang="en-US" sz="2600" dirty="0" smtClean="0"/>
              <a:t>促進</a:t>
            </a:r>
            <a:r>
              <a:rPr lang="zh-TW" altLang="en-US" sz="2600" dirty="0" smtClean="0">
                <a:solidFill>
                  <a:srgbClr val="0000FF"/>
                </a:solidFill>
              </a:rPr>
              <a:t>」</a:t>
            </a:r>
            <a:r>
              <a:rPr lang="zh-TW" altLang="en-US" sz="2600" dirty="0" smtClean="0"/>
              <a:t>工作，移至</a:t>
            </a:r>
            <a:r>
              <a:rPr lang="zh-TW" altLang="en-US" sz="2600" dirty="0" smtClean="0">
                <a:solidFill>
                  <a:srgbClr val="0000FF"/>
                </a:solidFill>
              </a:rPr>
              <a:t>推動心理健康網計畫</a:t>
            </a:r>
            <a:r>
              <a:rPr lang="zh-TW" altLang="en-US" sz="2600" dirty="0" smtClean="0"/>
              <a:t>辦理</a:t>
            </a:r>
            <a:r>
              <a:rPr lang="en-US" altLang="zh-TW" sz="2600" dirty="0" smtClean="0"/>
              <a:t>)</a:t>
            </a:r>
            <a:endParaRPr lang="zh-TW" altLang="en-US" sz="2600" dirty="0"/>
          </a:p>
        </p:txBody>
      </p:sp>
    </p:spTree>
    <p:extLst>
      <p:ext uri="{BB962C8B-B14F-4D97-AF65-F5344CB8AC3E}">
        <p14:creationId xmlns:p14="http://schemas.microsoft.com/office/powerpoint/2010/main" val="4110467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852" y="332656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zh-TW" altLang="en-US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推動心理健康網計畫發展歷程</a:t>
            </a:r>
            <a:endParaRPr lang="zh-TW" altLang="en-US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2546639" y="1249207"/>
            <a:ext cx="1872208" cy="1080120"/>
          </a:xfrm>
          <a:prstGeom prst="roundRect">
            <a:avLst/>
          </a:prstGeom>
          <a:solidFill>
            <a:srgbClr val="00B050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103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3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 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召開說明會</a:t>
            </a:r>
            <a:endParaRPr kumimoji="0" lang="zh-TW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4859032" y="1263409"/>
            <a:ext cx="1872208" cy="108012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4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進行縣市承辦意願調查</a:t>
            </a:r>
            <a:endParaRPr kumimoji="0" lang="en-US" altLang="zh-TW" sz="18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7157136" y="1268760"/>
            <a:ext cx="1872208" cy="108012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5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衛生局</a:t>
            </a:r>
            <a:endParaRPr kumimoji="0" lang="en-US" altLang="zh-TW" sz="18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撰寫計畫書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7131934" y="2726799"/>
            <a:ext cx="1872208" cy="108012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6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召開</a:t>
            </a:r>
            <a:endParaRPr kumimoji="0" lang="en-US" altLang="zh-TW" sz="18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計畫審查會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7124575" y="4221088"/>
            <a:ext cx="1872208" cy="108012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7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計畫開始執行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7157136" y="5655077"/>
            <a:ext cx="1872208" cy="108012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9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教育訓練</a:t>
            </a:r>
            <a:endParaRPr kumimoji="0" lang="en-US" altLang="zh-TW" sz="18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4813986" y="5648950"/>
            <a:ext cx="1872208" cy="1080120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12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計畫核銷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結案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2505852" y="5634403"/>
            <a:ext cx="1872208" cy="108012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104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教育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訓練暨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成果發表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2" name="向右箭號 31"/>
          <p:cNvSpPr/>
          <p:nvPr/>
        </p:nvSpPr>
        <p:spPr>
          <a:xfrm rot="5400000">
            <a:off x="7920676" y="3863845"/>
            <a:ext cx="326529" cy="320935"/>
          </a:xfrm>
          <a:prstGeom prst="stripedRightArrow">
            <a:avLst>
              <a:gd name="adj1" fmla="val 50000"/>
              <a:gd name="adj2" fmla="val 767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3" name="向右箭號 32"/>
          <p:cNvSpPr/>
          <p:nvPr/>
        </p:nvSpPr>
        <p:spPr>
          <a:xfrm>
            <a:off x="4487457" y="1583041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4" name="向右箭號 33"/>
          <p:cNvSpPr/>
          <p:nvPr/>
        </p:nvSpPr>
        <p:spPr>
          <a:xfrm>
            <a:off x="6791042" y="1583041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9" name="向右箭號 38"/>
          <p:cNvSpPr/>
          <p:nvPr/>
        </p:nvSpPr>
        <p:spPr>
          <a:xfrm flipH="1">
            <a:off x="4410042" y="6034669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40" name="向右箭號 39"/>
          <p:cNvSpPr/>
          <p:nvPr/>
        </p:nvSpPr>
        <p:spPr>
          <a:xfrm flipH="1">
            <a:off x="6731240" y="6114054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45" name="向右箭號 44"/>
          <p:cNvSpPr/>
          <p:nvPr/>
        </p:nvSpPr>
        <p:spPr>
          <a:xfrm rot="5400000">
            <a:off x="7920675" y="5337516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47" name="向右箭號 46"/>
          <p:cNvSpPr/>
          <p:nvPr/>
        </p:nvSpPr>
        <p:spPr>
          <a:xfrm rot="21444018" flipH="1">
            <a:off x="2163110" y="6041910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48" name="圓角矩形 47"/>
          <p:cNvSpPr/>
          <p:nvPr/>
        </p:nvSpPr>
        <p:spPr>
          <a:xfrm>
            <a:off x="251520" y="5610713"/>
            <a:ext cx="1872208" cy="108012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2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進行縣市承辦意願調查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3048884" y="2414643"/>
            <a:ext cx="4108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12</a:t>
            </a: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個縣市同意試辦</a:t>
            </a: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rgbClr val="292934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10</a:t>
            </a: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個縣市因人力不足及擔行政作業</a:t>
            </a: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撥款、核銷等</a:t>
            </a: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等問題無意願承辦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292934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178281" y="1268760"/>
            <a:ext cx="1945447" cy="2448271"/>
          </a:xfrm>
          <a:prstGeom prst="roundRect">
            <a:avLst/>
          </a:prstGeom>
          <a:solidFill>
            <a:srgbClr val="FD46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102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年</a:t>
            </a:r>
            <a:endParaRPr kumimoji="0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委託</a:t>
            </a:r>
            <a:r>
              <a:rPr kumimoji="0" lang="zh-TW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建構心理健康網規劃計畫建議書</a:t>
            </a:r>
            <a:endParaRPr kumimoji="0" lang="zh-TW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7" name="向右箭號 26"/>
          <p:cNvSpPr/>
          <p:nvPr/>
        </p:nvSpPr>
        <p:spPr>
          <a:xfrm rot="5400000">
            <a:off x="7946101" y="2401314"/>
            <a:ext cx="294277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0" name="向右箭號 29"/>
          <p:cNvSpPr/>
          <p:nvPr/>
        </p:nvSpPr>
        <p:spPr>
          <a:xfrm rot="5400000" flipH="1">
            <a:off x="1024359" y="5092950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1" name="圓角矩形 30"/>
          <p:cNvSpPr/>
          <p:nvPr/>
        </p:nvSpPr>
        <p:spPr>
          <a:xfrm>
            <a:off x="261426" y="3933056"/>
            <a:ext cx="1872208" cy="108012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4</a:t>
            </a: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月 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召開</a:t>
            </a:r>
            <a:endParaRPr kumimoji="0" lang="en-US" altLang="zh-TW" sz="18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計畫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審查會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1403648" y="5151382"/>
            <a:ext cx="389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委託</a:t>
            </a: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21</a:t>
            </a: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個縣市辦理</a:t>
            </a: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連江縣除外</a:t>
            </a: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)</a:t>
            </a:r>
          </a:p>
        </p:txBody>
      </p:sp>
      <p:sp>
        <p:nvSpPr>
          <p:cNvPr id="29" name="向右箭號 28"/>
          <p:cNvSpPr/>
          <p:nvPr/>
        </p:nvSpPr>
        <p:spPr>
          <a:xfrm>
            <a:off x="2180605" y="1789267"/>
            <a:ext cx="326529" cy="32093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6" name="向右箭號 5"/>
          <p:cNvSpPr/>
          <p:nvPr/>
        </p:nvSpPr>
        <p:spPr>
          <a:xfrm>
            <a:off x="2293168" y="4329100"/>
            <a:ext cx="377858" cy="2880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699792" y="4164708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……</a:t>
            </a: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292934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3491880" y="3910925"/>
            <a:ext cx="1872208" cy="1080120"/>
          </a:xfrm>
          <a:prstGeom prst="roundRect">
            <a:avLst/>
          </a:prstGeom>
          <a:solidFill>
            <a:srgbClr val="FDC5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105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年</a:t>
            </a:r>
            <a:endParaRPr kumimoji="0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DED99C-BEE1-439D-9A0A-02F47FC24572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92934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5292080" y="4366845"/>
            <a:ext cx="38975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委託全國</a:t>
            </a:r>
            <a:r>
              <a:rPr kumimoji="0" lang="en-US" altLang="zh-TW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22</a:t>
            </a: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個</a:t>
            </a:r>
            <a:r>
              <a:rPr lang="en-US" altLang="zh-TW" dirty="0">
                <a:solidFill>
                  <a:srgbClr val="292934"/>
                </a:solidFill>
                <a:latin typeface="Arial"/>
                <a:ea typeface="微軟正黑體" panose="020B0604030504040204" pitchFamily="34" charset="-120"/>
              </a:rPr>
              <a:t/>
            </a:r>
            <a:br>
              <a:rPr lang="en-US" altLang="zh-TW" dirty="0">
                <a:solidFill>
                  <a:srgbClr val="292934"/>
                </a:solidFill>
                <a:latin typeface="Arial"/>
                <a:ea typeface="微軟正黑體" panose="020B0604030504040204" pitchFamily="34" charset="-120"/>
              </a:rPr>
            </a:br>
            <a:r>
              <a:rPr kumimoji="0" lang="zh-TW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34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縣市辦理</a:t>
            </a: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rgbClr val="292934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439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1827"/>
            <a:ext cx="9144000" cy="990600"/>
          </a:xfrm>
        </p:spPr>
        <p:txBody>
          <a:bodyPr>
            <a:normAutofit/>
          </a:bodyPr>
          <a:lstStyle/>
          <a:p>
            <a:r>
              <a:rPr lang="zh-TW" altLang="zh-TW" sz="3800" kern="0" dirty="0" smtClean="0"/>
              <a:t>「</a:t>
            </a:r>
            <a:r>
              <a:rPr lang="zh-TW" altLang="zh-TW" sz="3800" kern="0" dirty="0"/>
              <a:t>國民心理健康促進計畫」</a:t>
            </a:r>
            <a:r>
              <a:rPr lang="zh-TW" altLang="zh-TW" sz="3800" kern="0" dirty="0" smtClean="0">
                <a:solidFill>
                  <a:schemeClr val="accent6">
                    <a:lumMod val="50000"/>
                  </a:schemeClr>
                </a:solidFill>
              </a:rPr>
              <a:t>預期</a:t>
            </a:r>
            <a:r>
              <a:rPr lang="zh-TW" altLang="zh-TW" sz="3800" kern="0" dirty="0">
                <a:solidFill>
                  <a:schemeClr val="accent6">
                    <a:lumMod val="50000"/>
                  </a:schemeClr>
                </a:solidFill>
              </a:rPr>
              <a:t>績效</a:t>
            </a:r>
            <a:r>
              <a:rPr lang="zh-TW" altLang="zh-TW" sz="3800" kern="0" dirty="0" smtClean="0">
                <a:solidFill>
                  <a:schemeClr val="accent6">
                    <a:lumMod val="50000"/>
                  </a:schemeClr>
                </a:solidFill>
              </a:rPr>
              <a:t>指標</a:t>
            </a:r>
            <a:endParaRPr lang="zh-TW" altLang="en-US" sz="3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685511" y="6045219"/>
            <a:ext cx="4932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訂定</a:t>
            </a:r>
            <a:r>
              <a:rPr lang="zh-TW" altLang="zh-TW" sz="2000" dirty="0" smtClean="0"/>
              <a:t>心理</a:t>
            </a:r>
            <a:r>
              <a:rPr lang="zh-TW" altLang="zh-TW" sz="2000" dirty="0"/>
              <a:t>健康網之區域</a:t>
            </a:r>
            <a:r>
              <a:rPr lang="zh-TW" altLang="zh-TW" sz="2000" dirty="0" smtClean="0"/>
              <a:t>劃分</a:t>
            </a:r>
            <a:r>
              <a:rPr lang="zh-TW" altLang="en-US" sz="2000" dirty="0" smtClean="0"/>
              <a:t>、</a:t>
            </a:r>
            <a:r>
              <a:rPr lang="zh-TW" altLang="zh-TW" sz="2000" dirty="0" smtClean="0"/>
              <a:t>功能</a:t>
            </a:r>
            <a:r>
              <a:rPr lang="zh-TW" altLang="en-US" sz="2000" dirty="0" smtClean="0"/>
              <a:t>、</a:t>
            </a:r>
            <a:r>
              <a:rPr lang="zh-TW" altLang="zh-TW" sz="2000" dirty="0" smtClean="0"/>
              <a:t>任務</a:t>
            </a:r>
            <a:endParaRPr lang="en-US" altLang="zh-TW" sz="2000" dirty="0"/>
          </a:p>
        </p:txBody>
      </p:sp>
      <p:graphicFrame>
        <p:nvGraphicFramePr>
          <p:cNvPr id="6" name="資料庫圖表 5"/>
          <p:cNvGraphicFramePr/>
          <p:nvPr>
            <p:extLst/>
          </p:nvPr>
        </p:nvGraphicFramePr>
        <p:xfrm>
          <a:off x="-26343" y="2425229"/>
          <a:ext cx="7560840" cy="409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457200" y="1654872"/>
            <a:ext cx="8424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3200" kern="100" dirty="0"/>
              <a:t>建立並推動心理健康</a:t>
            </a:r>
            <a:r>
              <a:rPr lang="zh-TW" altLang="zh-TW" sz="3200" kern="100" dirty="0" smtClean="0"/>
              <a:t>網</a:t>
            </a:r>
            <a:r>
              <a:rPr lang="zh-TW" altLang="zh-TW" sz="3200" kern="0" dirty="0"/>
              <a:t>累計完成率（</a:t>
            </a:r>
            <a:r>
              <a:rPr lang="en-US" altLang="zh-TW" sz="3200" kern="0" dirty="0"/>
              <a:t>%</a:t>
            </a:r>
            <a:r>
              <a:rPr lang="zh-TW" altLang="zh-TW" sz="3200" kern="0" dirty="0" smtClean="0"/>
              <a:t>）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-108520" y="4708682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dirty="0" smtClean="0">
                <a:solidFill>
                  <a:schemeClr val="tx1"/>
                </a:solidFill>
              </a:rPr>
              <a:t>102</a:t>
            </a:r>
            <a:r>
              <a:rPr lang="zh-TW" altLang="en-US" sz="3200" dirty="0" smtClean="0">
                <a:solidFill>
                  <a:schemeClr val="tx1"/>
                </a:solidFill>
              </a:rPr>
              <a:t>年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707904" y="2638840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dirty="0" smtClean="0">
                <a:solidFill>
                  <a:schemeClr val="tx1"/>
                </a:solidFill>
              </a:rPr>
              <a:t>105</a:t>
            </a:r>
            <a:r>
              <a:rPr lang="zh-TW" altLang="en-US" sz="3200" dirty="0" smtClean="0">
                <a:solidFill>
                  <a:schemeClr val="tx1"/>
                </a:solidFill>
              </a:rPr>
              <a:t>年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231740" y="3120056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dirty="0" smtClean="0">
                <a:solidFill>
                  <a:schemeClr val="tx1"/>
                </a:solidFill>
              </a:rPr>
              <a:t>104</a:t>
            </a:r>
            <a:r>
              <a:rPr lang="zh-TW" altLang="en-US" sz="3200" dirty="0" smtClean="0">
                <a:solidFill>
                  <a:schemeClr val="tx1"/>
                </a:solidFill>
              </a:rPr>
              <a:t>年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39399" y="3717032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dirty="0" smtClean="0">
                <a:solidFill>
                  <a:schemeClr val="tx1"/>
                </a:solidFill>
              </a:rPr>
              <a:t>103</a:t>
            </a:r>
            <a:r>
              <a:rPr lang="zh-TW" altLang="en-US" sz="3200" dirty="0" smtClean="0">
                <a:solidFill>
                  <a:schemeClr val="tx1"/>
                </a:solidFill>
              </a:rPr>
              <a:t>年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523056" y="4052769"/>
            <a:ext cx="2289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/>
              <a:t>22</a:t>
            </a:r>
            <a:r>
              <a:rPr lang="zh-TW" altLang="en-US" sz="2000" b="1" dirty="0" smtClean="0"/>
              <a:t>縣市全面推動</a:t>
            </a:r>
            <a:endParaRPr lang="zh-TW" altLang="en-US" sz="2000" b="1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2987824" y="5229200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FF0000"/>
                </a:solidFill>
              </a:rPr>
              <a:t>18</a:t>
            </a:r>
            <a:r>
              <a:rPr lang="zh-TW" altLang="en-US" sz="2000" dirty="0" smtClean="0">
                <a:solidFill>
                  <a:srgbClr val="FF0000"/>
                </a:solidFill>
              </a:rPr>
              <a:t>個縣市</a:t>
            </a:r>
            <a:endParaRPr lang="en-US" altLang="zh-TW" sz="2000" dirty="0">
              <a:solidFill>
                <a:srgbClr val="FF0000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4124309" y="4560600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solidFill>
                  <a:srgbClr val="FF0000"/>
                </a:solidFill>
              </a:rPr>
              <a:t>20</a:t>
            </a:r>
            <a:r>
              <a:rPr lang="zh-TW" altLang="en-US" sz="2000" dirty="0" smtClean="0">
                <a:solidFill>
                  <a:srgbClr val="FF0000"/>
                </a:solidFill>
              </a:rPr>
              <a:t>個縣市</a:t>
            </a:r>
            <a:endParaRPr lang="en-US" altLang="zh-TW" sz="2000" dirty="0">
              <a:solidFill>
                <a:srgbClr val="FF0000"/>
              </a:solidFill>
            </a:endParaRPr>
          </a:p>
        </p:txBody>
      </p:sp>
      <p:sp>
        <p:nvSpPr>
          <p:cNvPr id="17" name="投影片編號版面配置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ED99C-BEE1-439D-9A0A-02F47FC24572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835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1827"/>
            <a:ext cx="9144000" cy="990600"/>
          </a:xfrm>
        </p:spPr>
        <p:txBody>
          <a:bodyPr>
            <a:normAutofit/>
          </a:bodyPr>
          <a:lstStyle/>
          <a:p>
            <a:r>
              <a:rPr lang="zh-TW" altLang="zh-TW" sz="3800" kern="0" dirty="0" smtClean="0"/>
              <a:t>「</a:t>
            </a:r>
            <a:r>
              <a:rPr lang="zh-TW" altLang="zh-TW" sz="3800" kern="0" dirty="0"/>
              <a:t>國民心理健康促進計畫</a:t>
            </a:r>
            <a:r>
              <a:rPr lang="zh-TW" altLang="zh-TW" sz="3800" kern="0" dirty="0" smtClean="0"/>
              <a:t>」</a:t>
            </a:r>
            <a:r>
              <a:rPr lang="zh-TW" altLang="en-US" sz="3800" kern="0" dirty="0" smtClean="0">
                <a:solidFill>
                  <a:schemeClr val="accent6">
                    <a:lumMod val="50000"/>
                  </a:schemeClr>
                </a:solidFill>
              </a:rPr>
              <a:t>指標達成值</a:t>
            </a:r>
            <a:endParaRPr lang="zh-TW" altLang="en-US" sz="3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685511" y="6045219"/>
            <a:ext cx="4932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訂定</a:t>
            </a:r>
            <a:r>
              <a:rPr kumimoji="0" lang="zh-TW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心理</a:t>
            </a:r>
            <a:r>
              <a:rPr kumimoji="0" lang="zh-TW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健康網之區域</a:t>
            </a:r>
            <a:r>
              <a:rPr kumimoji="0" lang="zh-TW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劃分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、</a:t>
            </a:r>
            <a:r>
              <a:rPr kumimoji="0" lang="zh-TW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功能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、</a:t>
            </a:r>
            <a:r>
              <a:rPr kumimoji="0" lang="zh-TW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任務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777869259"/>
              </p:ext>
            </p:extLst>
          </p:nvPr>
        </p:nvGraphicFramePr>
        <p:xfrm>
          <a:off x="-26343" y="2425229"/>
          <a:ext cx="7560840" cy="409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457200" y="1654872"/>
            <a:ext cx="8424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3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建立並推動心理健康</a:t>
            </a:r>
            <a:r>
              <a:rPr kumimoji="0" lang="zh-TW" altLang="zh-TW" sz="3200" b="0" i="0" u="none" strike="noStrike" kern="1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網</a:t>
            </a:r>
            <a:r>
              <a:rPr kumimoji="0" lang="zh-TW" altLang="zh-TW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累計完成率（</a:t>
            </a:r>
            <a:r>
              <a:rPr kumimoji="0" lang="en-US" altLang="zh-TW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%</a:t>
            </a:r>
            <a:r>
              <a:rPr kumimoji="0" lang="zh-TW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）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108520" y="4708682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102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年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707904" y="2638840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105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年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231740" y="3120056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104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年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39399" y="3717032"/>
            <a:ext cx="151216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103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年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523056" y="4052769"/>
            <a:ext cx="2289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22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縣市全面推動</a:t>
            </a:r>
            <a:endParaRPr kumimoji="0" lang="zh-TW" alt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987824" y="5229200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12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個縣市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4124309" y="4560600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21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個縣市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7" name="投影片編號版面配置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DED99C-BEE1-439D-9A0A-02F47FC24572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274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27856"/>
            <a:ext cx="8784976" cy="1143000"/>
          </a:xfrm>
        </p:spPr>
        <p:txBody>
          <a:bodyPr/>
          <a:lstStyle/>
          <a:p>
            <a:r>
              <a:rPr lang="zh-TW" altLang="en-US" sz="4000" dirty="0" smtClean="0"/>
              <a:t>國民心理健康第二期計畫</a:t>
            </a:r>
            <a:r>
              <a:rPr lang="en-US" altLang="zh-TW" sz="4000" dirty="0" smtClean="0"/>
              <a:t>(106-110</a:t>
            </a:r>
            <a:r>
              <a:rPr lang="zh-TW" altLang="en-US" sz="4000" dirty="0" smtClean="0"/>
              <a:t>年</a:t>
            </a:r>
            <a:r>
              <a:rPr lang="en-US" altLang="zh-TW" sz="4000" dirty="0" smtClean="0"/>
              <a:t>)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/>
          <a:lstStyle/>
          <a:p>
            <a:r>
              <a:rPr lang="zh-TW" altLang="en-US" sz="2800" dirty="0"/>
              <a:t>督導地方政府結合轄內包括衛生、社政、教育及勞政等行政機關及心理健康專業團體等網絡，共同訂定區域內心理健康促進</a:t>
            </a:r>
            <a:r>
              <a:rPr lang="zh-TW" altLang="en-US" sz="2800" dirty="0" smtClean="0"/>
              <a:t>計畫。</a:t>
            </a:r>
            <a:endParaRPr lang="en-US" altLang="zh-TW" sz="2800" dirty="0" smtClean="0"/>
          </a:p>
          <a:p>
            <a:r>
              <a:rPr lang="zh-TW" altLang="en-US" sz="2800" dirty="0" smtClean="0"/>
              <a:t>發展</a:t>
            </a:r>
            <a:r>
              <a:rPr lang="zh-TW" altLang="en-US" sz="2800" dirty="0"/>
              <a:t>以社區為基礎、符合年齡與文化適當性的心理健康促進方案，透過橫向及垂直整合心理健康服務，連結各項服務</a:t>
            </a:r>
            <a:r>
              <a:rPr lang="zh-TW" altLang="en-US" sz="2800" dirty="0" smtClean="0"/>
              <a:t>資源。</a:t>
            </a:r>
            <a:endParaRPr lang="en-US" altLang="zh-TW" sz="2800" dirty="0" smtClean="0"/>
          </a:p>
          <a:p>
            <a:r>
              <a:rPr lang="zh-TW" altLang="en-US" sz="2800" dirty="0" smtClean="0"/>
              <a:t>提供</a:t>
            </a:r>
            <a:r>
              <a:rPr lang="zh-TW" altLang="en-US" sz="2800" dirty="0"/>
              <a:t>可近性、可及性的心理健康服務及轉介服務，以強化心理衛生服務的品質與效益。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58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5FB3A-C8DA-44CB-8410-B15105FD236D}" type="slidenum">
              <a:rPr lang="en-US" altLang="zh-TW"/>
              <a:pPr/>
              <a:t>11</a:t>
            </a:fld>
            <a:endParaRPr lang="en-US" altLang="zh-TW"/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1043831398"/>
              </p:ext>
            </p:extLst>
          </p:nvPr>
        </p:nvGraphicFramePr>
        <p:xfrm>
          <a:off x="467544" y="1828800"/>
          <a:ext cx="8496944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683568" y="133776"/>
            <a:ext cx="792093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TW" altLang="en-US" sz="4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推動心理健康網政策</a:t>
            </a:r>
            <a:endParaRPr lang="zh-TW" altLang="en-US" sz="48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408993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70866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fld id="{AE79C76D-628C-43FE-A89D-E110FC477161}" type="slidenum">
              <a:rPr lang="en-US" altLang="zh-TW"/>
              <a:pPr/>
              <a:t>12</a:t>
            </a:fld>
            <a:endParaRPr lang="en-US" altLang="zh-TW"/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3568" y="2852936"/>
            <a:ext cx="7772400" cy="1470025"/>
          </a:xfrm>
        </p:spPr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</a:rPr>
              <a:t>推動心理健康</a:t>
            </a:r>
            <a:r>
              <a:rPr lang="zh-TW" altLang="en-US" dirty="0" smtClean="0">
                <a:solidFill>
                  <a:srgbClr val="0000FF"/>
                </a:solidFill>
              </a:rPr>
              <a:t>網計畫辦理現況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86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105</a:t>
            </a:r>
            <a:r>
              <a:rPr lang="zh-TW" altLang="en-US" dirty="0" smtClean="0"/>
              <a:t>年度工作項目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9261384"/>
              </p:ext>
            </p:extLst>
          </p:nvPr>
        </p:nvGraphicFramePr>
        <p:xfrm>
          <a:off x="457200" y="179577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733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105</a:t>
            </a:r>
            <a:r>
              <a:rPr lang="zh-TW" altLang="en-US" dirty="0" smtClean="0"/>
              <a:t>年度辦理成果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召開跨局處心理健康會議</a:t>
            </a:r>
            <a:r>
              <a:rPr lang="en-US" altLang="zh-TW" dirty="0"/>
              <a:t>(</a:t>
            </a:r>
            <a:r>
              <a:rPr lang="zh-TW" altLang="en-US" dirty="0"/>
              <a:t>各</a:t>
            </a:r>
            <a:r>
              <a:rPr lang="en-US" altLang="zh-TW" dirty="0"/>
              <a:t>2</a:t>
            </a:r>
            <a:r>
              <a:rPr lang="zh-TW" altLang="en-US" dirty="0"/>
              <a:t>場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提供心理諮商</a:t>
            </a:r>
            <a:r>
              <a:rPr lang="zh-TW" altLang="en-US" dirty="0" smtClean="0"/>
              <a:t>服務</a:t>
            </a:r>
            <a:r>
              <a:rPr lang="en-US" altLang="zh-TW" dirty="0" smtClean="0">
                <a:solidFill>
                  <a:srgbClr val="0000FF"/>
                </a:solidFill>
              </a:rPr>
              <a:t>12,741</a:t>
            </a:r>
            <a:r>
              <a:rPr lang="zh-TW" altLang="en-US" dirty="0" smtClean="0"/>
              <a:t>人次</a:t>
            </a:r>
            <a:endParaRPr lang="en-US" altLang="zh-TW" dirty="0"/>
          </a:p>
          <a:p>
            <a:r>
              <a:rPr lang="zh-TW" altLang="en-US" dirty="0" smtClean="0">
                <a:solidFill>
                  <a:srgbClr val="0000FF"/>
                </a:solidFill>
              </a:rPr>
              <a:t>辦理在地化亮點計畫</a:t>
            </a:r>
            <a:r>
              <a:rPr lang="en-US" altLang="zh-TW" dirty="0" smtClean="0">
                <a:solidFill>
                  <a:srgbClr val="0000FF"/>
                </a:solidFill>
              </a:rPr>
              <a:t>67,319</a:t>
            </a:r>
            <a:r>
              <a:rPr lang="zh-TW" altLang="en-US" dirty="0" smtClean="0">
                <a:solidFill>
                  <a:srgbClr val="0000FF"/>
                </a:solidFill>
              </a:rPr>
              <a:t>人次參加</a:t>
            </a:r>
            <a:endParaRPr lang="en-US" altLang="zh-TW" dirty="0">
              <a:solidFill>
                <a:srgbClr val="0000FF"/>
              </a:solidFill>
            </a:endParaRPr>
          </a:p>
          <a:p>
            <a:r>
              <a:rPr lang="zh-TW" altLang="en-US" dirty="0"/>
              <a:t>篩檢老人憂鬱症</a:t>
            </a:r>
            <a:r>
              <a:rPr lang="zh-TW" altLang="en-US" dirty="0" smtClean="0"/>
              <a:t>及提供衛教</a:t>
            </a:r>
            <a:r>
              <a:rPr lang="en-US" altLang="zh-TW" dirty="0" smtClean="0">
                <a:solidFill>
                  <a:srgbClr val="0000FF"/>
                </a:solidFill>
              </a:rPr>
              <a:t>8,303</a:t>
            </a:r>
            <a:r>
              <a:rPr lang="zh-TW" altLang="en-US" dirty="0" smtClean="0"/>
              <a:t>人次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DC068-E9CA-4CF1-83A4-01722FAFDCB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1656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106</a:t>
            </a:r>
            <a:r>
              <a:rPr lang="zh-TW" altLang="en-US" dirty="0" smtClean="0"/>
              <a:t>年度工作項目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8283350"/>
              </p:ext>
            </p:extLst>
          </p:nvPr>
        </p:nvGraphicFramePr>
        <p:xfrm>
          <a:off x="457200" y="179577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DC068-E9CA-4CF1-83A4-01722FAFDCB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917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106</a:t>
            </a:r>
            <a:r>
              <a:rPr lang="zh-TW" altLang="en-US" dirty="0" smtClean="0"/>
              <a:t>年度辦理成果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召開跨局處心理健康會議</a:t>
            </a:r>
            <a:r>
              <a:rPr lang="en-US" altLang="zh-TW" dirty="0"/>
              <a:t>(</a:t>
            </a:r>
            <a:r>
              <a:rPr lang="zh-TW" altLang="en-US" dirty="0"/>
              <a:t>各</a:t>
            </a:r>
            <a:r>
              <a:rPr lang="en-US" altLang="zh-TW" dirty="0"/>
              <a:t>2</a:t>
            </a:r>
            <a:r>
              <a:rPr lang="zh-TW" altLang="en-US" dirty="0"/>
              <a:t>場</a:t>
            </a:r>
            <a:r>
              <a:rPr lang="en-US" altLang="zh-TW" dirty="0"/>
              <a:t>)</a:t>
            </a:r>
          </a:p>
          <a:p>
            <a:r>
              <a:rPr lang="zh-TW" altLang="en-US" dirty="0"/>
              <a:t>提供心理諮商</a:t>
            </a:r>
            <a:r>
              <a:rPr lang="zh-TW" altLang="en-US" dirty="0" smtClean="0"/>
              <a:t>服務</a:t>
            </a:r>
            <a:r>
              <a:rPr lang="en-US" altLang="zh-TW" dirty="0" smtClean="0">
                <a:solidFill>
                  <a:srgbClr val="0000FF"/>
                </a:solidFill>
              </a:rPr>
              <a:t>18,855</a:t>
            </a:r>
            <a:r>
              <a:rPr lang="zh-TW" altLang="en-US" dirty="0" smtClean="0"/>
              <a:t>人次</a:t>
            </a:r>
            <a:endParaRPr lang="en-US" altLang="zh-TW" dirty="0"/>
          </a:p>
          <a:p>
            <a:r>
              <a:rPr lang="zh-TW" altLang="en-US" dirty="0" smtClean="0">
                <a:solidFill>
                  <a:srgbClr val="0000FF"/>
                </a:solidFill>
              </a:rPr>
              <a:t>職場心理衛生教育推廣服務</a:t>
            </a:r>
            <a:r>
              <a:rPr lang="en-US" altLang="zh-TW" dirty="0" smtClean="0">
                <a:solidFill>
                  <a:srgbClr val="0000FF"/>
                </a:solidFill>
              </a:rPr>
              <a:t>3,371</a:t>
            </a:r>
            <a:r>
              <a:rPr lang="zh-TW" altLang="en-US" dirty="0" smtClean="0">
                <a:solidFill>
                  <a:srgbClr val="0000FF"/>
                </a:solidFill>
              </a:rPr>
              <a:t>人次</a:t>
            </a:r>
            <a:endParaRPr lang="en-US" altLang="zh-TW" dirty="0">
              <a:solidFill>
                <a:srgbClr val="0000FF"/>
              </a:solidFill>
            </a:endParaRPr>
          </a:p>
          <a:p>
            <a:r>
              <a:rPr lang="zh-TW" altLang="en-US" dirty="0"/>
              <a:t>篩檢老人憂鬱症</a:t>
            </a:r>
            <a:r>
              <a:rPr lang="zh-TW" altLang="en-US" dirty="0" smtClean="0"/>
              <a:t>及提供衛教</a:t>
            </a:r>
            <a:r>
              <a:rPr lang="en-US" altLang="zh-TW" dirty="0" smtClean="0">
                <a:solidFill>
                  <a:srgbClr val="0000FF"/>
                </a:solidFill>
              </a:rPr>
              <a:t>8,303</a:t>
            </a:r>
            <a:r>
              <a:rPr lang="zh-TW" altLang="en-US" dirty="0" smtClean="0"/>
              <a:t>人次</a:t>
            </a:r>
            <a:endParaRPr lang="en-US" altLang="zh-TW" dirty="0"/>
          </a:p>
          <a:p>
            <a:r>
              <a:rPr lang="zh-TW" altLang="en-US" dirty="0"/>
              <a:t>孕產婦心理衛生</a:t>
            </a:r>
            <a:r>
              <a:rPr lang="zh-TW" altLang="en-US" dirty="0" smtClean="0"/>
              <a:t>宣導</a:t>
            </a:r>
            <a:r>
              <a:rPr lang="en-US" altLang="zh-TW" dirty="0" smtClean="0">
                <a:solidFill>
                  <a:srgbClr val="0000FF"/>
                </a:solidFill>
              </a:rPr>
              <a:t>8,791</a:t>
            </a:r>
            <a:r>
              <a:rPr lang="zh-TW" altLang="en-US" dirty="0" smtClean="0"/>
              <a:t>人次</a:t>
            </a:r>
            <a:endParaRPr lang="en-US" altLang="zh-TW" dirty="0"/>
          </a:p>
          <a:p>
            <a:r>
              <a:rPr lang="zh-TW" altLang="en-US" dirty="0"/>
              <a:t>心理衛生宣導：身心障礙者及其家屬</a:t>
            </a:r>
            <a:r>
              <a:rPr lang="en-US" altLang="zh-TW" dirty="0" smtClean="0">
                <a:solidFill>
                  <a:srgbClr val="0000FF"/>
                </a:solidFill>
              </a:rPr>
              <a:t>4,706</a:t>
            </a:r>
            <a:r>
              <a:rPr lang="zh-TW" altLang="en-US" dirty="0" smtClean="0"/>
              <a:t>人次</a:t>
            </a:r>
            <a:r>
              <a:rPr lang="zh-TW" altLang="en-US" dirty="0"/>
              <a:t>、新住</a:t>
            </a:r>
            <a:r>
              <a:rPr lang="zh-TW" altLang="en-US" dirty="0" smtClean="0"/>
              <a:t>民</a:t>
            </a:r>
            <a:r>
              <a:rPr lang="en-US" altLang="zh-TW" dirty="0" smtClean="0">
                <a:solidFill>
                  <a:srgbClr val="0000FF"/>
                </a:solidFill>
              </a:rPr>
              <a:t>2,179</a:t>
            </a:r>
            <a:r>
              <a:rPr lang="zh-TW" altLang="en-US" dirty="0" smtClean="0"/>
              <a:t>人次</a:t>
            </a:r>
            <a:r>
              <a:rPr lang="zh-TW" altLang="en-US" dirty="0"/>
              <a:t>、</a:t>
            </a:r>
            <a:r>
              <a:rPr lang="zh-TW" altLang="en-US" dirty="0" smtClean="0"/>
              <a:t>原住民</a:t>
            </a:r>
            <a:r>
              <a:rPr lang="en-US" altLang="zh-TW" dirty="0" smtClean="0">
                <a:solidFill>
                  <a:srgbClr val="0000FF"/>
                </a:solidFill>
              </a:rPr>
              <a:t>4,101</a:t>
            </a:r>
            <a:r>
              <a:rPr lang="zh-TW" altLang="en-US" dirty="0" smtClean="0"/>
              <a:t>人次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97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107</a:t>
            </a:r>
            <a:r>
              <a:rPr lang="zh-TW" altLang="en-US" dirty="0" smtClean="0"/>
              <a:t>工作</a:t>
            </a:r>
            <a:r>
              <a:rPr lang="zh-TW" altLang="en-US" dirty="0" smtClean="0"/>
              <a:t>項目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79577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DC068-E9CA-4CF1-83A4-01722FAFDCB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36611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107</a:t>
            </a:r>
            <a:r>
              <a:rPr lang="zh-TW" altLang="en-US" dirty="0" smtClean="0"/>
              <a:t>年度辦理成果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召開跨局處心理健康會議</a:t>
            </a:r>
            <a:r>
              <a:rPr lang="en-US" altLang="zh-TW" dirty="0" smtClean="0"/>
              <a:t>(</a:t>
            </a:r>
            <a:r>
              <a:rPr lang="zh-TW" altLang="en-US" dirty="0" smtClean="0"/>
              <a:t>各</a:t>
            </a:r>
            <a:r>
              <a:rPr lang="en-US" altLang="zh-TW" dirty="0" smtClean="0"/>
              <a:t>2</a:t>
            </a:r>
            <a:r>
              <a:rPr lang="zh-TW" altLang="en-US" dirty="0" smtClean="0"/>
              <a:t>場</a:t>
            </a:r>
            <a:r>
              <a:rPr lang="en-US" altLang="zh-TW" dirty="0" smtClean="0"/>
              <a:t>)</a:t>
            </a:r>
          </a:p>
          <a:p>
            <a:r>
              <a:rPr lang="zh-TW" altLang="en-US" dirty="0" smtClean="0"/>
              <a:t>提供心理諮商服務</a:t>
            </a:r>
            <a:r>
              <a:rPr lang="en-US" altLang="zh-TW" dirty="0" smtClean="0">
                <a:solidFill>
                  <a:srgbClr val="0000FF"/>
                </a:solidFill>
              </a:rPr>
              <a:t>20,177</a:t>
            </a:r>
            <a:r>
              <a:rPr lang="zh-TW" altLang="en-US" dirty="0" smtClean="0"/>
              <a:t>人次</a:t>
            </a:r>
            <a:endParaRPr lang="en-US" altLang="zh-TW" dirty="0" smtClean="0"/>
          </a:p>
          <a:p>
            <a:r>
              <a:rPr lang="zh-TW" altLang="en-US" dirty="0" smtClean="0"/>
              <a:t>接受教育、勞工、社政轉介</a:t>
            </a:r>
            <a:r>
              <a:rPr lang="en-US" altLang="zh-TW" dirty="0" smtClean="0">
                <a:solidFill>
                  <a:srgbClr val="0000FF"/>
                </a:solidFill>
              </a:rPr>
              <a:t>527</a:t>
            </a:r>
            <a:r>
              <a:rPr lang="zh-TW" altLang="en-US" dirty="0" smtClean="0"/>
              <a:t>人次</a:t>
            </a:r>
            <a:endParaRPr lang="en-US" altLang="zh-TW" dirty="0" smtClean="0"/>
          </a:p>
          <a:p>
            <a:r>
              <a:rPr lang="zh-TW" altLang="en-US" dirty="0" smtClean="0"/>
              <a:t>篩檢老人憂鬱症及提供衛教</a:t>
            </a:r>
            <a:r>
              <a:rPr lang="en-US" altLang="zh-TW" dirty="0" smtClean="0">
                <a:solidFill>
                  <a:srgbClr val="0000FF"/>
                </a:solidFill>
              </a:rPr>
              <a:t>26,652</a:t>
            </a:r>
            <a:r>
              <a:rPr lang="zh-TW" altLang="en-US" dirty="0" smtClean="0"/>
              <a:t>人次</a:t>
            </a:r>
            <a:endParaRPr lang="en-US" altLang="zh-TW" dirty="0" smtClean="0"/>
          </a:p>
          <a:p>
            <a:r>
              <a:rPr lang="zh-TW" altLang="en-US" dirty="0" smtClean="0"/>
              <a:t>孕產婦心理衛生宣導</a:t>
            </a:r>
            <a:r>
              <a:rPr lang="en-US" altLang="zh-TW" dirty="0" smtClean="0">
                <a:solidFill>
                  <a:srgbClr val="0000FF"/>
                </a:solidFill>
              </a:rPr>
              <a:t>7,348</a:t>
            </a:r>
            <a:r>
              <a:rPr lang="zh-TW" altLang="en-US" dirty="0" smtClean="0"/>
              <a:t>人次</a:t>
            </a:r>
            <a:endParaRPr lang="en-US" altLang="zh-TW" dirty="0" smtClean="0"/>
          </a:p>
          <a:p>
            <a:r>
              <a:rPr lang="zh-TW" altLang="en-US" dirty="0"/>
              <a:t>心理衛生</a:t>
            </a:r>
            <a:r>
              <a:rPr lang="zh-TW" altLang="en-US" dirty="0" smtClean="0"/>
              <a:t>宣導</a:t>
            </a:r>
            <a:r>
              <a:rPr lang="zh-TW" altLang="en-US" dirty="0"/>
              <a:t>：</a:t>
            </a:r>
            <a:r>
              <a:rPr lang="zh-TW" altLang="en-US" dirty="0" smtClean="0"/>
              <a:t>身心障礙者及其家屬</a:t>
            </a:r>
            <a:r>
              <a:rPr lang="en-US" altLang="zh-TW" dirty="0" smtClean="0">
                <a:solidFill>
                  <a:srgbClr val="0000FF"/>
                </a:solidFill>
              </a:rPr>
              <a:t>4,850</a:t>
            </a:r>
            <a:r>
              <a:rPr lang="zh-TW" altLang="en-US" dirty="0" smtClean="0"/>
              <a:t>人次、新住民</a:t>
            </a:r>
            <a:r>
              <a:rPr lang="en-US" altLang="zh-TW" dirty="0" smtClean="0">
                <a:solidFill>
                  <a:srgbClr val="0000FF"/>
                </a:solidFill>
              </a:rPr>
              <a:t>3,440</a:t>
            </a:r>
            <a:r>
              <a:rPr lang="zh-TW" altLang="en-US" dirty="0" smtClean="0"/>
              <a:t>人次、原住民</a:t>
            </a:r>
            <a:r>
              <a:rPr lang="en-US" altLang="zh-TW" dirty="0" smtClean="0">
                <a:solidFill>
                  <a:srgbClr val="0000FF"/>
                </a:solidFill>
              </a:rPr>
              <a:t>4,810</a:t>
            </a:r>
            <a:r>
              <a:rPr lang="zh-TW" altLang="en-US" dirty="0" smtClean="0"/>
              <a:t>人次。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20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心理諮商據點統計</a:t>
            </a:r>
            <a:endParaRPr lang="zh-TW" altLang="en-US" dirty="0"/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2171273"/>
              </p:ext>
            </p:extLst>
          </p:nvPr>
        </p:nvGraphicFramePr>
        <p:xfrm>
          <a:off x="457200" y="1600200"/>
          <a:ext cx="8229600" cy="4925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11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各縣市諮商服務人次統計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2618931"/>
              </p:ext>
            </p:extLst>
          </p:nvPr>
        </p:nvGraphicFramePr>
        <p:xfrm>
          <a:off x="827584" y="1600203"/>
          <a:ext cx="7776863" cy="4525957"/>
        </p:xfrm>
        <a:graphic>
          <a:graphicData uri="http://schemas.openxmlformats.org/drawingml/2006/table">
            <a:tbl>
              <a:tblPr/>
              <a:tblGrid>
                <a:gridCol w="802580">
                  <a:extLst>
                    <a:ext uri="{9D8B030D-6E8A-4147-A177-3AD203B41FA5}">
                      <a16:colId xmlns:a16="http://schemas.microsoft.com/office/drawing/2014/main" val="259386867"/>
                    </a:ext>
                  </a:extLst>
                </a:gridCol>
                <a:gridCol w="802580">
                  <a:extLst>
                    <a:ext uri="{9D8B030D-6E8A-4147-A177-3AD203B41FA5}">
                      <a16:colId xmlns:a16="http://schemas.microsoft.com/office/drawing/2014/main" val="3306712051"/>
                    </a:ext>
                  </a:extLst>
                </a:gridCol>
                <a:gridCol w="951208">
                  <a:extLst>
                    <a:ext uri="{9D8B030D-6E8A-4147-A177-3AD203B41FA5}">
                      <a16:colId xmlns:a16="http://schemas.microsoft.com/office/drawing/2014/main" val="3331349699"/>
                    </a:ext>
                  </a:extLst>
                </a:gridCol>
                <a:gridCol w="951208">
                  <a:extLst>
                    <a:ext uri="{9D8B030D-6E8A-4147-A177-3AD203B41FA5}">
                      <a16:colId xmlns:a16="http://schemas.microsoft.com/office/drawing/2014/main" val="1546634126"/>
                    </a:ext>
                  </a:extLst>
                </a:gridCol>
                <a:gridCol w="951208">
                  <a:extLst>
                    <a:ext uri="{9D8B030D-6E8A-4147-A177-3AD203B41FA5}">
                      <a16:colId xmlns:a16="http://schemas.microsoft.com/office/drawing/2014/main" val="525981217"/>
                    </a:ext>
                  </a:extLst>
                </a:gridCol>
                <a:gridCol w="1218734">
                  <a:extLst>
                    <a:ext uri="{9D8B030D-6E8A-4147-A177-3AD203B41FA5}">
                      <a16:colId xmlns:a16="http://schemas.microsoft.com/office/drawing/2014/main" val="928126813"/>
                    </a:ext>
                  </a:extLst>
                </a:gridCol>
                <a:gridCol w="1148137">
                  <a:extLst>
                    <a:ext uri="{9D8B030D-6E8A-4147-A177-3AD203B41FA5}">
                      <a16:colId xmlns:a16="http://schemas.microsoft.com/office/drawing/2014/main" val="1801401605"/>
                    </a:ext>
                  </a:extLst>
                </a:gridCol>
                <a:gridCol w="951208">
                  <a:extLst>
                    <a:ext uri="{9D8B030D-6E8A-4147-A177-3AD203B41FA5}">
                      <a16:colId xmlns:a16="http://schemas.microsoft.com/office/drawing/2014/main" val="788946919"/>
                    </a:ext>
                  </a:extLst>
                </a:gridCol>
              </a:tblGrid>
              <a:tr h="38754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衛生局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轄區數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有服務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據點數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服務人次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諮商費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概估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人口數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比例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3928025"/>
                  </a:ext>
                </a:extLst>
              </a:tr>
              <a:tr h="17993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臺北區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臺北市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8459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12,688,500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2,663,425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0.318%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845226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宜蘭縣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396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594,000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454,770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0.087%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280609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金門縣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41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61,500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139,387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0.029%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490028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連江縣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31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46,500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13,053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0.237%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134109"/>
                  </a:ext>
                </a:extLst>
              </a:tr>
              <a:tr h="1799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新北區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新北市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3831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5,746,500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3,998,883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0.096%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8157854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基隆市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312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468,000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369,848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0.084%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2878875"/>
                  </a:ext>
                </a:extLst>
              </a:tr>
              <a:tr h="17993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北區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桃園市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1102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1,653,000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2,228,118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0.049%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235962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新竹縣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145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217,500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558,020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0.026%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68430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新竹市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138,000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446,567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0.021%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005385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苗栗縣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484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726,000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547,692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0.088%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2933416"/>
                  </a:ext>
                </a:extLst>
              </a:tr>
              <a:tr h="17993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臺中市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30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1556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2,334,000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2,808,219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0.055%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08714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彰化縣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390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585,000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1,276,289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0.031%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8428698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南投縣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315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472,500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496,167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0.063%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7611289"/>
                  </a:ext>
                </a:extLst>
              </a:tr>
              <a:tr h="17993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南區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雲林縣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972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1,458,000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684,241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0.142%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8300156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嘉義縣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303,000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505,785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0.040%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651502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嘉義市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130,500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268,502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0.032%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8631266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臺南市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456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684,000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1,883,356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0.024%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594523"/>
                  </a:ext>
                </a:extLst>
              </a:tr>
              <a:tr h="17993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高屏區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高雄市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399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598,500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2,773,271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0.014%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674725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屏東縣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229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343,500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823,256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0.028%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45096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澎湖縣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15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22,500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104,574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0.014%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382190"/>
                  </a:ext>
                </a:extLst>
              </a:tr>
              <a:tr h="1799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東區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花蓮縣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394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591,000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327,513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0.120%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7886667"/>
                  </a:ext>
                </a:extLst>
              </a:tr>
              <a:tr h="17993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臺東縣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269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403,500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218,256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0.123%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0069547"/>
                  </a:ext>
                </a:extLst>
              </a:tr>
              <a:tr h="17993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368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280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20177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</a:t>
                      </a:r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30,265,500 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23,589,192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0.086%</a:t>
                      </a:r>
                    </a:p>
                  </a:txBody>
                  <a:tcPr marL="6920" marR="6920" marT="69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3313712"/>
                  </a:ext>
                </a:extLst>
              </a:tr>
            </a:tbl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437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70866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fld id="{AE79C76D-628C-43FE-A89D-E110FC477161}" type="slidenum">
              <a:rPr lang="en-US" altLang="zh-TW"/>
              <a:pPr/>
              <a:t>21</a:t>
            </a:fld>
            <a:endParaRPr lang="en-US" altLang="zh-TW"/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3568" y="2852936"/>
            <a:ext cx="7772400" cy="1470025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00FF"/>
                </a:solidFill>
              </a:rPr>
              <a:t>推動心理健康網計畫未來展望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61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衛教推廣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7861430"/>
              </p:ext>
            </p:extLst>
          </p:nvPr>
        </p:nvGraphicFramePr>
        <p:xfrm>
          <a:off x="457200" y="1772816"/>
          <a:ext cx="8229600" cy="4353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8047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孕產婦及兒童教養的衛教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衛教推廣講座，往往不易聯繫，如孕產婦可請保健科協助寄發演講邀請函；</a:t>
            </a:r>
            <a:r>
              <a:rPr lang="en-US" altLang="zh-TW" dirty="0" smtClean="0"/>
              <a:t>0-6</a:t>
            </a:r>
            <a:r>
              <a:rPr lang="zh-TW" altLang="en-US" dirty="0" smtClean="0"/>
              <a:t>歲正向教養手冊推廣亦可結合媽媽手冊發放。</a:t>
            </a:r>
            <a:endParaRPr lang="en-US" altLang="zh-TW" dirty="0" smtClean="0"/>
          </a:p>
          <a:p>
            <a:r>
              <a:rPr lang="zh-TW" altLang="en-US" dirty="0" smtClean="0"/>
              <a:t>注意力不足過動症講座，可請教育局</a:t>
            </a:r>
            <a:r>
              <a:rPr lang="en-US" altLang="zh-TW" dirty="0" smtClean="0"/>
              <a:t>(</a:t>
            </a:r>
            <a:r>
              <a:rPr lang="zh-TW" altLang="en-US" dirty="0" smtClean="0"/>
              <a:t>處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、醫院兒童身心科門診協助邀請病友及其家長參與。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DC068-E9CA-4CF1-83A4-01722FAFDCB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25393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家庭照顧者及身心障礙者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與長照科、長照機構合作，於服務中納入心理衛生關懷。</a:t>
            </a:r>
            <a:endParaRPr lang="en-US" altLang="zh-TW" dirty="0" smtClean="0"/>
          </a:p>
          <a:p>
            <a:r>
              <a:rPr lang="zh-TW" altLang="en-US" dirty="0" smtClean="0"/>
              <a:t>結合身心障礙手冊核發單位，發送服務資源訊息，以利民眾線上學習或參與心理衛生相關活動。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DC068-E9CA-4CF1-83A4-01722FAFDCB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23475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原住民及新住民心理衛生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原住民有其傳統文化，應該了解與尊重，本部將賡續委託熟悉原民文化的專業人士協助各衛生局推廣。亦可與縣市原民處</a:t>
            </a:r>
            <a:r>
              <a:rPr lang="en-US" altLang="zh-TW" dirty="0" smtClean="0"/>
              <a:t>(</a:t>
            </a:r>
            <a:r>
              <a:rPr lang="zh-TW" altLang="en-US" dirty="0" smtClean="0"/>
              <a:t>科</a:t>
            </a:r>
            <a:r>
              <a:rPr lang="en-US" altLang="zh-TW" dirty="0" smtClean="0"/>
              <a:t>)</a:t>
            </a:r>
            <a:r>
              <a:rPr lang="zh-TW" altLang="en-US" dirty="0" smtClean="0"/>
              <a:t>合作辦理相關服務。</a:t>
            </a:r>
            <a:endParaRPr lang="en-US" altLang="zh-TW" dirty="0" smtClean="0"/>
          </a:p>
          <a:p>
            <a:r>
              <a:rPr lang="zh-TW" altLang="en-US" dirty="0"/>
              <a:t>新住</a:t>
            </a:r>
            <a:r>
              <a:rPr lang="zh-TW" altLang="en-US" dirty="0" smtClean="0"/>
              <a:t>民的服務，可結合內政部入出境管理局，社會局</a:t>
            </a:r>
            <a:r>
              <a:rPr lang="en-US" altLang="zh-TW" dirty="0" smtClean="0"/>
              <a:t>(</a:t>
            </a:r>
            <a:r>
              <a:rPr lang="zh-TW" altLang="en-US" dirty="0" smtClean="0"/>
              <a:t>處</a:t>
            </a:r>
            <a:r>
              <a:rPr lang="en-US" altLang="zh-TW" dirty="0" smtClean="0"/>
              <a:t>)</a:t>
            </a:r>
            <a:r>
              <a:rPr lang="zh-TW" altLang="en-US" dirty="0" smtClean="0"/>
              <a:t>、南洋姐妹會等單位，與新住民團體連結及進行衛生知識分享。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DC068-E9CA-4CF1-83A4-01722FAFDCBB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12887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困境</a:t>
            </a:r>
            <a:endParaRPr lang="zh-TW" altLang="en-US" dirty="0"/>
          </a:p>
        </p:txBody>
      </p: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355682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65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策進作為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90252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08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結語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dirty="0" smtClean="0"/>
              <a:t>心理健康的人應該有追求自我實現的動力及協助他人的能力。</a:t>
            </a:r>
            <a:endParaRPr lang="en-US" altLang="zh-TW" dirty="0" smtClean="0"/>
          </a:p>
          <a:p>
            <a:r>
              <a:rPr lang="zh-TW" altLang="en-US" dirty="0" smtClean="0"/>
              <a:t>幫助他人應有良好的情緒控管能力。</a:t>
            </a:r>
            <a:endParaRPr lang="en-US" altLang="zh-TW" dirty="0" smtClean="0"/>
          </a:p>
          <a:p>
            <a:r>
              <a:rPr lang="zh-TW" altLang="en-US" dirty="0"/>
              <a:t>祝</a:t>
            </a:r>
            <a:r>
              <a:rPr lang="zh-TW" altLang="en-US" dirty="0" smtClean="0"/>
              <a:t>大家有良好的心理健康。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4DC068-E9CA-4CF1-83A4-01722FAFDCB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53679"/>
            <a:ext cx="3096344" cy="4602671"/>
          </a:xfrm>
        </p:spPr>
      </p:pic>
    </p:spTree>
    <p:extLst>
      <p:ext uri="{BB962C8B-B14F-4D97-AF65-F5344CB8AC3E}">
        <p14:creationId xmlns:p14="http://schemas.microsoft.com/office/powerpoint/2010/main" val="289935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2636912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謝謝</a:t>
            </a:r>
            <a:r>
              <a:rPr lang="zh-TW" altLang="en-US" sz="5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聆聽        </a:t>
            </a: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5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敬請指教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30893F5D-5760-45A5-B0B1-B4CA1D4CF334}" type="slidenum">
              <a:rPr lang="en-US" altLang="zh-TW"/>
              <a:pPr/>
              <a:t>29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05572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清晰度">
  <a:themeElements>
    <a:clrScheme name="清晰度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清晰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5641</TotalTime>
  <Words>1741</Words>
  <Application>Microsoft Office PowerPoint</Application>
  <PresentationFormat>如螢幕大小 (4:3)</PresentationFormat>
  <Paragraphs>397</Paragraphs>
  <Slides>29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29</vt:i4>
      </vt:variant>
    </vt:vector>
  </HeadingPairs>
  <TitlesOfParts>
    <vt:vector size="37" baseType="lpstr">
      <vt:lpstr>微軟正黑體</vt:lpstr>
      <vt:lpstr>新細明體</vt:lpstr>
      <vt:lpstr>標楷體</vt:lpstr>
      <vt:lpstr>Arial</vt:lpstr>
      <vt:lpstr>Calibri</vt:lpstr>
      <vt:lpstr>Wingdings</vt:lpstr>
      <vt:lpstr>1_Office 佈景主題</vt:lpstr>
      <vt:lpstr>清晰度</vt:lpstr>
      <vt:lpstr>心理健康網辦理現況及展望</vt:lpstr>
      <vt:lpstr>大綱</vt:lpstr>
      <vt:lpstr>推動心理健康網計畫沿革</vt:lpstr>
      <vt:lpstr>國際潮流</vt:lpstr>
      <vt:lpstr>國民心理健康促進計畫（102-105年）</vt:lpstr>
      <vt:lpstr>心理健康網發展沿革</vt:lpstr>
      <vt:lpstr>推動心理健康網計畫發展歷程</vt:lpstr>
      <vt:lpstr>「國民心理健康促進計畫」預期績效指標</vt:lpstr>
      <vt:lpstr>「國民心理健康促進計畫」指標達成值</vt:lpstr>
      <vt:lpstr>國民心理健康第二期計畫(106-110年)</vt:lpstr>
      <vt:lpstr>PowerPoint 簡報</vt:lpstr>
      <vt:lpstr>推動心理健康網計畫辦理現況</vt:lpstr>
      <vt:lpstr>105年度工作項目</vt:lpstr>
      <vt:lpstr>105年度辦理成果</vt:lpstr>
      <vt:lpstr>106年度工作項目</vt:lpstr>
      <vt:lpstr>106年度辦理成果</vt:lpstr>
      <vt:lpstr>107工作項目</vt:lpstr>
      <vt:lpstr>107年度辦理成果</vt:lpstr>
      <vt:lpstr>心理諮商據點統計</vt:lpstr>
      <vt:lpstr>各縣市諮商服務人次統計</vt:lpstr>
      <vt:lpstr>推動心理健康網計畫未來展望</vt:lpstr>
      <vt:lpstr>衛教推廣</vt:lpstr>
      <vt:lpstr>孕產婦及兒童教養的衛教</vt:lpstr>
      <vt:lpstr>家庭照顧者及身心障礙者</vt:lpstr>
      <vt:lpstr>原住民及新住民心理衛生</vt:lpstr>
      <vt:lpstr>困境</vt:lpstr>
      <vt:lpstr>策進作為</vt:lpstr>
      <vt:lpstr>結語</vt:lpstr>
      <vt:lpstr>謝謝聆聽         敬請指教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災難心理作為</dc:title>
  <dc:creator>TKHappy</dc:creator>
  <cp:lastModifiedBy>心理及口腔健康司紀皓仁</cp:lastModifiedBy>
  <cp:revision>168</cp:revision>
  <cp:lastPrinted>2015-09-17T11:50:39Z</cp:lastPrinted>
  <dcterms:created xsi:type="dcterms:W3CDTF">2015-06-02T14:34:35Z</dcterms:created>
  <dcterms:modified xsi:type="dcterms:W3CDTF">2019-07-01T10:20:31Z</dcterms:modified>
</cp:coreProperties>
</file>