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4.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theme/theme5.xml" ContentType="application/vnd.openxmlformats-officedocument.theme+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theme/theme6.xml" ContentType="application/vnd.openxmlformats-officedocument.theme+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theme/theme7.xml" ContentType="application/vnd.openxmlformats-officedocument.theme+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theme/theme8.xml" ContentType="application/vnd.openxmlformats-officedocument.theme+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theme/theme9.xml" ContentType="application/vnd.openxmlformats-officedocument.theme+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theme/theme1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Override1.xml" ContentType="application/vnd.openxmlformats-officedocument.themeOverr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9" r:id="rId3"/>
    <p:sldMasterId id="2147483720" r:id="rId4"/>
    <p:sldMasterId id="2147483737" r:id="rId5"/>
    <p:sldMasterId id="2147483766" r:id="rId6"/>
    <p:sldMasterId id="2147483778" r:id="rId7"/>
    <p:sldMasterId id="2147483791" r:id="rId8"/>
    <p:sldMasterId id="2147483804" r:id="rId9"/>
    <p:sldMasterId id="2147483817" r:id="rId10"/>
  </p:sldMasterIdLst>
  <p:notesMasterIdLst>
    <p:notesMasterId r:id="rId53"/>
  </p:notesMasterIdLst>
  <p:handoutMasterIdLst>
    <p:handoutMasterId r:id="rId54"/>
  </p:handoutMasterIdLst>
  <p:sldIdLst>
    <p:sldId id="257" r:id="rId11"/>
    <p:sldId id="258" r:id="rId12"/>
    <p:sldId id="260" r:id="rId13"/>
    <p:sldId id="352" r:id="rId14"/>
    <p:sldId id="353" r:id="rId15"/>
    <p:sldId id="354" r:id="rId16"/>
    <p:sldId id="355" r:id="rId17"/>
    <p:sldId id="351" r:id="rId18"/>
    <p:sldId id="325" r:id="rId19"/>
    <p:sldId id="348" r:id="rId20"/>
    <p:sldId id="349" r:id="rId21"/>
    <p:sldId id="304" r:id="rId22"/>
    <p:sldId id="326" r:id="rId23"/>
    <p:sldId id="294" r:id="rId24"/>
    <p:sldId id="345" r:id="rId25"/>
    <p:sldId id="305" r:id="rId26"/>
    <p:sldId id="356" r:id="rId27"/>
    <p:sldId id="292" r:id="rId28"/>
    <p:sldId id="346" r:id="rId29"/>
    <p:sldId id="267" r:id="rId30"/>
    <p:sldId id="361" r:id="rId31"/>
    <p:sldId id="347" r:id="rId32"/>
    <p:sldId id="357" r:id="rId33"/>
    <p:sldId id="358" r:id="rId34"/>
    <p:sldId id="359" r:id="rId35"/>
    <p:sldId id="362" r:id="rId36"/>
    <p:sldId id="336" r:id="rId37"/>
    <p:sldId id="368" r:id="rId38"/>
    <p:sldId id="363" r:id="rId39"/>
    <p:sldId id="364" r:id="rId40"/>
    <p:sldId id="365" r:id="rId41"/>
    <p:sldId id="366" r:id="rId42"/>
    <p:sldId id="367" r:id="rId43"/>
    <p:sldId id="299" r:id="rId44"/>
    <p:sldId id="324" r:id="rId45"/>
    <p:sldId id="323" r:id="rId46"/>
    <p:sldId id="360" r:id="rId47"/>
    <p:sldId id="343" r:id="rId48"/>
    <p:sldId id="344" r:id="rId49"/>
    <p:sldId id="333" r:id="rId50"/>
    <p:sldId id="332" r:id="rId51"/>
    <p:sldId id="334" r:id="rId52"/>
  </p:sldIdLst>
  <p:sldSz cx="9144000" cy="6858000" type="screen4x3"/>
  <p:notesSz cx="6735763" cy="9866313"/>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中等深淺樣式 2 - 輔色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中等深淺樣式 2 - 輔色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無樣式、無格線">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佈景主題樣式 1 - 輔色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940675A-B579-460E-94D1-54222C63F5DA}" styleName="無樣式、表格格線">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5758FB7-9AC5-4552-8A53-C91805E547FA}" styleName="佈景主題樣式 1 - 輔色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1E4AEA4-8DFA-4A89-87EB-49C32662AFE0}" styleName="中等深淺樣式 2 - 輔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0865" autoAdjust="0"/>
  </p:normalViewPr>
  <p:slideViewPr>
    <p:cSldViewPr>
      <p:cViewPr varScale="1">
        <p:scale>
          <a:sx n="92" d="100"/>
          <a:sy n="92" d="100"/>
        </p:scale>
        <p:origin x="-53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slide" Target="slides/slide29.xml"/><Relationship Id="rId21" Type="http://schemas.openxmlformats.org/officeDocument/2006/relationships/slide" Target="slides/slide11.xml"/><Relationship Id="rId34" Type="http://schemas.openxmlformats.org/officeDocument/2006/relationships/slide" Target="slides/slide24.xml"/><Relationship Id="rId42" Type="http://schemas.openxmlformats.org/officeDocument/2006/relationships/slide" Target="slides/slide32.xml"/><Relationship Id="rId47" Type="http://schemas.openxmlformats.org/officeDocument/2006/relationships/slide" Target="slides/slide37.xml"/><Relationship Id="rId50" Type="http://schemas.openxmlformats.org/officeDocument/2006/relationships/slide" Target="slides/slide40.xml"/><Relationship Id="rId55" Type="http://schemas.openxmlformats.org/officeDocument/2006/relationships/presProps" Target="presProps.xml"/><Relationship Id="rId7" Type="http://schemas.openxmlformats.org/officeDocument/2006/relationships/slideMaster" Target="slideMasters/slideMaster7.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46"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slide" Target="slides/slide19.xml"/><Relationship Id="rId41" Type="http://schemas.openxmlformats.org/officeDocument/2006/relationships/slide" Target="slides/slide31.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slide" Target="slides/slide27.xml"/><Relationship Id="rId40" Type="http://schemas.openxmlformats.org/officeDocument/2006/relationships/slide" Target="slides/slide30.xml"/><Relationship Id="rId45" Type="http://schemas.openxmlformats.org/officeDocument/2006/relationships/slide" Target="slides/slide35.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49" Type="http://schemas.openxmlformats.org/officeDocument/2006/relationships/slide" Target="slides/slide39.xml"/><Relationship Id="rId57" Type="http://schemas.openxmlformats.org/officeDocument/2006/relationships/theme" Target="theme/theme1.xml"/><Relationship Id="rId10" Type="http://schemas.openxmlformats.org/officeDocument/2006/relationships/slideMaster" Target="slideMasters/slideMaster10.xml"/><Relationship Id="rId19" Type="http://schemas.openxmlformats.org/officeDocument/2006/relationships/slide" Target="slides/slide9.xml"/><Relationship Id="rId31" Type="http://schemas.openxmlformats.org/officeDocument/2006/relationships/slide" Target="slides/slide21.xml"/><Relationship Id="rId44" Type="http://schemas.openxmlformats.org/officeDocument/2006/relationships/slide" Target="slides/slide34.xml"/><Relationship Id="rId52" Type="http://schemas.openxmlformats.org/officeDocument/2006/relationships/slide" Target="slides/slide42.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slide" Target="slides/slide33.xml"/><Relationship Id="rId48" Type="http://schemas.openxmlformats.org/officeDocument/2006/relationships/slide" Target="slides/slide38.xml"/><Relationship Id="rId56" Type="http://schemas.openxmlformats.org/officeDocument/2006/relationships/viewProps" Target="viewProps.xml"/><Relationship Id="rId8" Type="http://schemas.openxmlformats.org/officeDocument/2006/relationships/slideMaster" Target="slideMasters/slideMaster8.xml"/><Relationship Id="rId51" Type="http://schemas.openxmlformats.org/officeDocument/2006/relationships/slide" Target="slides/slide41.xml"/><Relationship Id="rId3" Type="http://schemas.openxmlformats.org/officeDocument/2006/relationships/slideMaster" Target="slideMasters/slideMaster3.xml"/></Relationships>
</file>

<file path=ppt/diagrams/_rels/data4.xml.rels><?xml version="1.0" encoding="UTF-8" standalone="yes"?>
<Relationships xmlns="http://schemas.openxmlformats.org/package/2006/relationships"><Relationship Id="rId1" Type="http://schemas.openxmlformats.org/officeDocument/2006/relationships/image" Target="../media/image7.png"/></Relationships>
</file>

<file path=ppt/diagrams/_rels/drawing4.xml.rels><?xml version="1.0" encoding="UTF-8" standalone="yes"?>
<Relationships xmlns="http://schemas.openxmlformats.org/package/2006/relationships"><Relationship Id="rId1" Type="http://schemas.openxmlformats.org/officeDocument/2006/relationships/image" Target="../media/image7.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10">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7">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D20E6F8-29AA-4930-9AD6-E44626760A43}" type="doc">
      <dgm:prSet loTypeId="urn:microsoft.com/office/officeart/2005/8/layout/venn1" loCatId="relationship" qsTypeId="urn:microsoft.com/office/officeart/2005/8/quickstyle/simple1" qsCatId="simple" csTypeId="urn:microsoft.com/office/officeart/2005/8/colors/accent1_2" csCatId="accent1" phldr="1"/>
      <dgm:spPr/>
    </dgm:pt>
    <dgm:pt modelId="{CC39B3C6-2C7C-4D0E-A0E9-62CD6D14ECF6}">
      <dgm:prSet phldrT="[文字]" custT="1"/>
      <dgm:spPr>
        <a:solidFill>
          <a:schemeClr val="accent6">
            <a:lumMod val="60000"/>
            <a:lumOff val="40000"/>
          </a:schemeClr>
        </a:solidFill>
      </dgm:spPr>
      <dgm:t>
        <a:bodyPr/>
        <a:lstStyle/>
        <a:p>
          <a:pPr algn="ctr"/>
          <a:r>
            <a:rPr lang="zh-TW" altLang="en-US" sz="2400" dirty="0" smtClean="0">
              <a:latin typeface="微軟正黑體" panose="020B0604030504040204" pitchFamily="34" charset="-120"/>
              <a:ea typeface="微軟正黑體" panose="020B0604030504040204" pitchFamily="34" charset="-120"/>
            </a:rPr>
            <a:t>保護資訊系統服務在案人數</a:t>
          </a:r>
          <a:r>
            <a:rPr lang="en-US" altLang="zh-TW" sz="2800" dirty="0" smtClean="0">
              <a:latin typeface="微軟正黑體" panose="020B0604030504040204" pitchFamily="34" charset="-120"/>
              <a:ea typeface="微軟正黑體" panose="020B0604030504040204" pitchFamily="34" charset="-120"/>
            </a:rPr>
            <a:t>55,626</a:t>
          </a:r>
          <a:endParaRPr lang="zh-TW" altLang="en-US" sz="2800" dirty="0">
            <a:latin typeface="微軟正黑體" panose="020B0604030504040204" pitchFamily="34" charset="-120"/>
            <a:ea typeface="微軟正黑體" panose="020B0604030504040204" pitchFamily="34" charset="-120"/>
          </a:endParaRPr>
        </a:p>
      </dgm:t>
    </dgm:pt>
    <dgm:pt modelId="{270F335D-A62A-4F5F-8F27-DB1B2369E286}" type="parTrans" cxnId="{EE29E8A1-B3B6-4BA6-B878-916473D94E5A}">
      <dgm:prSet/>
      <dgm:spPr/>
      <dgm:t>
        <a:bodyPr/>
        <a:lstStyle/>
        <a:p>
          <a:endParaRPr lang="zh-TW" altLang="en-US"/>
        </a:p>
      </dgm:t>
    </dgm:pt>
    <dgm:pt modelId="{F5549451-3F2B-4A4C-BCA5-BBE0C0BBC88D}" type="sibTrans" cxnId="{EE29E8A1-B3B6-4BA6-B878-916473D94E5A}">
      <dgm:prSet/>
      <dgm:spPr/>
      <dgm:t>
        <a:bodyPr/>
        <a:lstStyle/>
        <a:p>
          <a:endParaRPr lang="zh-TW" altLang="en-US"/>
        </a:p>
      </dgm:t>
    </dgm:pt>
    <dgm:pt modelId="{FA5CD232-13E4-42F2-8000-2E64BAA5B460}">
      <dgm:prSet phldrT="[文字]" custT="1"/>
      <dgm:spPr/>
      <dgm:t>
        <a:bodyPr/>
        <a:lstStyle/>
        <a:p>
          <a:pPr algn="ctr"/>
          <a:r>
            <a:rPr lang="zh-TW" altLang="en-US" sz="2400" dirty="0" smtClean="0">
              <a:latin typeface="微軟正黑體" panose="020B0604030504040204" pitchFamily="34" charset="-120"/>
              <a:ea typeface="微軟正黑體" panose="020B0604030504040204" pitchFamily="34" charset="-120"/>
            </a:rPr>
            <a:t>精神照護系統服務在案人數</a:t>
          </a:r>
          <a:r>
            <a:rPr lang="en-US" altLang="zh-TW" sz="2800" dirty="0" smtClean="0">
              <a:latin typeface="微軟正黑體" panose="020B0604030504040204" pitchFamily="34" charset="-120"/>
              <a:ea typeface="微軟正黑體" panose="020B0604030504040204" pitchFamily="34" charset="-120"/>
            </a:rPr>
            <a:t>141,642</a:t>
          </a:r>
          <a:endParaRPr lang="zh-TW" altLang="en-US" sz="2800" dirty="0">
            <a:latin typeface="微軟正黑體" panose="020B0604030504040204" pitchFamily="34" charset="-120"/>
            <a:ea typeface="微軟正黑體" panose="020B0604030504040204" pitchFamily="34" charset="-120"/>
          </a:endParaRPr>
        </a:p>
      </dgm:t>
    </dgm:pt>
    <dgm:pt modelId="{D0C7AB09-6AE2-406C-A2DC-3C11FD9E9F16}" type="parTrans" cxnId="{9B711FAF-7473-4845-A9CA-AAE2E92C7740}">
      <dgm:prSet/>
      <dgm:spPr/>
      <dgm:t>
        <a:bodyPr/>
        <a:lstStyle/>
        <a:p>
          <a:endParaRPr lang="zh-TW" altLang="en-US"/>
        </a:p>
      </dgm:t>
    </dgm:pt>
    <dgm:pt modelId="{FEF4C68E-B805-4423-95DD-98DE4E2268FA}" type="sibTrans" cxnId="{9B711FAF-7473-4845-A9CA-AAE2E92C7740}">
      <dgm:prSet/>
      <dgm:spPr/>
      <dgm:t>
        <a:bodyPr/>
        <a:lstStyle/>
        <a:p>
          <a:endParaRPr lang="zh-TW" altLang="en-US"/>
        </a:p>
      </dgm:t>
    </dgm:pt>
    <dgm:pt modelId="{E3B76BDE-1821-4028-9B74-9207C66D3977}" type="pres">
      <dgm:prSet presAssocID="{AD20E6F8-29AA-4930-9AD6-E44626760A43}" presName="compositeShape" presStyleCnt="0">
        <dgm:presLayoutVars>
          <dgm:chMax val="7"/>
          <dgm:dir/>
          <dgm:resizeHandles val="exact"/>
        </dgm:presLayoutVars>
      </dgm:prSet>
      <dgm:spPr/>
    </dgm:pt>
    <dgm:pt modelId="{66FEDE29-5CB8-4ADA-9154-9EAF070534A1}" type="pres">
      <dgm:prSet presAssocID="{CC39B3C6-2C7C-4D0E-A0E9-62CD6D14ECF6}" presName="circ1" presStyleLbl="vennNode1" presStyleIdx="0" presStyleCnt="2" custLinFactNeighborX="3780" custLinFactNeighborY="-7449"/>
      <dgm:spPr/>
      <dgm:t>
        <a:bodyPr/>
        <a:lstStyle/>
        <a:p>
          <a:endParaRPr lang="zh-TW" altLang="en-US"/>
        </a:p>
      </dgm:t>
    </dgm:pt>
    <dgm:pt modelId="{FAB527A0-2CE4-4FD6-84E4-522BF6C003BF}" type="pres">
      <dgm:prSet presAssocID="{CC39B3C6-2C7C-4D0E-A0E9-62CD6D14ECF6}" presName="circ1Tx" presStyleLbl="revTx" presStyleIdx="0" presStyleCnt="0">
        <dgm:presLayoutVars>
          <dgm:chMax val="0"/>
          <dgm:chPref val="0"/>
          <dgm:bulletEnabled val="1"/>
        </dgm:presLayoutVars>
      </dgm:prSet>
      <dgm:spPr/>
      <dgm:t>
        <a:bodyPr/>
        <a:lstStyle/>
        <a:p>
          <a:endParaRPr lang="zh-TW" altLang="en-US"/>
        </a:p>
      </dgm:t>
    </dgm:pt>
    <dgm:pt modelId="{54638AD0-69DB-450E-9619-D8682AE03F05}" type="pres">
      <dgm:prSet presAssocID="{FA5CD232-13E4-42F2-8000-2E64BAA5B460}" presName="circ2" presStyleLbl="vennNode1" presStyleIdx="1" presStyleCnt="2" custLinFactNeighborX="3662" custLinFactNeighborY="-4837"/>
      <dgm:spPr/>
      <dgm:t>
        <a:bodyPr/>
        <a:lstStyle/>
        <a:p>
          <a:endParaRPr lang="zh-TW" altLang="en-US"/>
        </a:p>
      </dgm:t>
    </dgm:pt>
    <dgm:pt modelId="{11151A0C-B923-4C63-BF09-4C7EEEF1BC59}" type="pres">
      <dgm:prSet presAssocID="{FA5CD232-13E4-42F2-8000-2E64BAA5B460}" presName="circ2Tx" presStyleLbl="revTx" presStyleIdx="0" presStyleCnt="0">
        <dgm:presLayoutVars>
          <dgm:chMax val="0"/>
          <dgm:chPref val="0"/>
          <dgm:bulletEnabled val="1"/>
        </dgm:presLayoutVars>
      </dgm:prSet>
      <dgm:spPr/>
      <dgm:t>
        <a:bodyPr/>
        <a:lstStyle/>
        <a:p>
          <a:endParaRPr lang="zh-TW" altLang="en-US"/>
        </a:p>
      </dgm:t>
    </dgm:pt>
  </dgm:ptLst>
  <dgm:cxnLst>
    <dgm:cxn modelId="{9B711FAF-7473-4845-A9CA-AAE2E92C7740}" srcId="{AD20E6F8-29AA-4930-9AD6-E44626760A43}" destId="{FA5CD232-13E4-42F2-8000-2E64BAA5B460}" srcOrd="1" destOrd="0" parTransId="{D0C7AB09-6AE2-406C-A2DC-3C11FD9E9F16}" sibTransId="{FEF4C68E-B805-4423-95DD-98DE4E2268FA}"/>
    <dgm:cxn modelId="{EE29E8A1-B3B6-4BA6-B878-916473D94E5A}" srcId="{AD20E6F8-29AA-4930-9AD6-E44626760A43}" destId="{CC39B3C6-2C7C-4D0E-A0E9-62CD6D14ECF6}" srcOrd="0" destOrd="0" parTransId="{270F335D-A62A-4F5F-8F27-DB1B2369E286}" sibTransId="{F5549451-3F2B-4A4C-BCA5-BBE0C0BBC88D}"/>
    <dgm:cxn modelId="{67A70AA8-833E-4143-B867-021B48ED926F}" type="presOf" srcId="{FA5CD232-13E4-42F2-8000-2E64BAA5B460}" destId="{54638AD0-69DB-450E-9619-D8682AE03F05}" srcOrd="0" destOrd="0" presId="urn:microsoft.com/office/officeart/2005/8/layout/venn1"/>
    <dgm:cxn modelId="{7302E4A2-3B29-43FB-BC51-9425FD295B32}" type="presOf" srcId="{CC39B3C6-2C7C-4D0E-A0E9-62CD6D14ECF6}" destId="{FAB527A0-2CE4-4FD6-84E4-522BF6C003BF}" srcOrd="1" destOrd="0" presId="urn:microsoft.com/office/officeart/2005/8/layout/venn1"/>
    <dgm:cxn modelId="{38FDA0F1-B1AA-46E0-A72E-382340D5AFAC}" type="presOf" srcId="{FA5CD232-13E4-42F2-8000-2E64BAA5B460}" destId="{11151A0C-B923-4C63-BF09-4C7EEEF1BC59}" srcOrd="1" destOrd="0" presId="urn:microsoft.com/office/officeart/2005/8/layout/venn1"/>
    <dgm:cxn modelId="{73E2D7BB-9FB3-4DAD-BBF9-25599FCD4C37}" type="presOf" srcId="{CC39B3C6-2C7C-4D0E-A0E9-62CD6D14ECF6}" destId="{66FEDE29-5CB8-4ADA-9154-9EAF070534A1}" srcOrd="0" destOrd="0" presId="urn:microsoft.com/office/officeart/2005/8/layout/venn1"/>
    <dgm:cxn modelId="{B4E89F58-F007-4E2E-A855-DB90950ADC59}" type="presOf" srcId="{AD20E6F8-29AA-4930-9AD6-E44626760A43}" destId="{E3B76BDE-1821-4028-9B74-9207C66D3977}" srcOrd="0" destOrd="0" presId="urn:microsoft.com/office/officeart/2005/8/layout/venn1"/>
    <dgm:cxn modelId="{5409028E-B81B-42F4-8E96-7AD6E7206B49}" type="presParOf" srcId="{E3B76BDE-1821-4028-9B74-9207C66D3977}" destId="{66FEDE29-5CB8-4ADA-9154-9EAF070534A1}" srcOrd="0" destOrd="0" presId="urn:microsoft.com/office/officeart/2005/8/layout/venn1"/>
    <dgm:cxn modelId="{A614C0A1-0C79-4556-8511-5BFD9D5CA239}" type="presParOf" srcId="{E3B76BDE-1821-4028-9B74-9207C66D3977}" destId="{FAB527A0-2CE4-4FD6-84E4-522BF6C003BF}" srcOrd="1" destOrd="0" presId="urn:microsoft.com/office/officeart/2005/8/layout/venn1"/>
    <dgm:cxn modelId="{090FD648-0B7A-401D-9EE1-FBCC17EE721F}" type="presParOf" srcId="{E3B76BDE-1821-4028-9B74-9207C66D3977}" destId="{54638AD0-69DB-450E-9619-D8682AE03F05}" srcOrd="2" destOrd="0" presId="urn:microsoft.com/office/officeart/2005/8/layout/venn1"/>
    <dgm:cxn modelId="{00B9FE9E-552B-46BB-BE28-E310BDEBF14B}" type="presParOf" srcId="{E3B76BDE-1821-4028-9B74-9207C66D3977}" destId="{11151A0C-B923-4C63-BF09-4C7EEEF1BC59}" srcOrd="3" destOrd="0" presId="urn:microsoft.com/office/officeart/2005/8/layout/venn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1DEA0DF-1DC9-4795-ABA6-769802E50740}"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zh-TW" altLang="en-US"/>
        </a:p>
      </dgm:t>
    </dgm:pt>
    <dgm:pt modelId="{3D708D39-7E5A-4F31-8774-216DA0AD03BE}">
      <dgm:prSet phldrT="[文字]"/>
      <dgm:spPr>
        <a:solidFill>
          <a:schemeClr val="accent6">
            <a:lumMod val="60000"/>
            <a:lumOff val="40000"/>
          </a:schemeClr>
        </a:solidFill>
      </dgm:spPr>
      <dgm:t>
        <a:bodyPr/>
        <a:lstStyle/>
        <a:p>
          <a:r>
            <a:rPr lang="zh-TW" altLang="en-US" b="1" dirty="0" smtClean="0">
              <a:solidFill>
                <a:schemeClr val="tx1"/>
              </a:solidFill>
              <a:latin typeface="微軟正黑體" panose="020B0604030504040204" pitchFamily="34" charset="-120"/>
              <a:ea typeface="微軟正黑體" panose="020B0604030504040204" pitchFamily="34" charset="-120"/>
            </a:rPr>
            <a:t>社政</a:t>
          </a:r>
          <a:endParaRPr lang="zh-TW" altLang="en-US" b="1" dirty="0">
            <a:solidFill>
              <a:schemeClr val="tx1"/>
            </a:solidFill>
            <a:latin typeface="微軟正黑體" panose="020B0604030504040204" pitchFamily="34" charset="-120"/>
            <a:ea typeface="微軟正黑體" panose="020B0604030504040204" pitchFamily="34" charset="-120"/>
          </a:endParaRPr>
        </a:p>
      </dgm:t>
    </dgm:pt>
    <dgm:pt modelId="{6C70370D-D9F5-4ACD-97F0-F714C8E1DBD1}" type="parTrans" cxnId="{9BE9597C-7055-4CAD-8BB9-BB557528A9C1}">
      <dgm:prSet/>
      <dgm:spPr/>
      <dgm:t>
        <a:bodyPr/>
        <a:lstStyle/>
        <a:p>
          <a:endParaRPr lang="zh-TW" altLang="en-US"/>
        </a:p>
      </dgm:t>
    </dgm:pt>
    <dgm:pt modelId="{97FF8E71-6476-4572-9CC9-F2205F66445D}" type="sibTrans" cxnId="{9BE9597C-7055-4CAD-8BB9-BB557528A9C1}">
      <dgm:prSet/>
      <dgm:spPr/>
      <dgm:t>
        <a:bodyPr/>
        <a:lstStyle/>
        <a:p>
          <a:endParaRPr lang="zh-TW" altLang="en-US"/>
        </a:p>
      </dgm:t>
    </dgm:pt>
    <dgm:pt modelId="{FB71F8F0-2341-4A1C-85E5-F4CE490061CE}">
      <dgm:prSet phldrT="[文字]" custT="1"/>
      <dgm:spPr>
        <a:solidFill>
          <a:schemeClr val="accent6">
            <a:lumMod val="40000"/>
            <a:lumOff val="60000"/>
            <a:alpha val="90000"/>
          </a:schemeClr>
        </a:solidFill>
      </dgm:spPr>
      <dgm:t>
        <a:bodyPr/>
        <a:lstStyle/>
        <a:p>
          <a:pPr>
            <a:lnSpc>
              <a:spcPts val="4000"/>
            </a:lnSpc>
            <a:spcAft>
              <a:spcPts val="0"/>
            </a:spcAft>
          </a:pPr>
          <a:r>
            <a:rPr lang="zh-TW" altLang="en-US" sz="3200" dirty="0" smtClean="0">
              <a:latin typeface="微軟正黑體" panose="020B0604030504040204" pitchFamily="34" charset="-120"/>
              <a:ea typeface="微軟正黑體" panose="020B0604030504040204" pitchFamily="34" charset="-120"/>
            </a:rPr>
            <a:t>有限資源以服務被害人為主</a:t>
          </a:r>
          <a:endParaRPr lang="zh-TW" altLang="en-US" sz="3200" dirty="0">
            <a:latin typeface="微軟正黑體" panose="020B0604030504040204" pitchFamily="34" charset="-120"/>
            <a:ea typeface="微軟正黑體" panose="020B0604030504040204" pitchFamily="34" charset="-120"/>
          </a:endParaRPr>
        </a:p>
      </dgm:t>
    </dgm:pt>
    <dgm:pt modelId="{428CD5BC-CC07-44AB-89A7-3F5BF78B73AF}" type="parTrans" cxnId="{9DD0160C-25C1-4DDA-8185-F8E91AA9642D}">
      <dgm:prSet/>
      <dgm:spPr/>
      <dgm:t>
        <a:bodyPr/>
        <a:lstStyle/>
        <a:p>
          <a:endParaRPr lang="zh-TW" altLang="en-US"/>
        </a:p>
      </dgm:t>
    </dgm:pt>
    <dgm:pt modelId="{14658147-526F-4CF1-BD95-C8BDA9B19EA6}" type="sibTrans" cxnId="{9DD0160C-25C1-4DDA-8185-F8E91AA9642D}">
      <dgm:prSet/>
      <dgm:spPr/>
      <dgm:t>
        <a:bodyPr/>
        <a:lstStyle/>
        <a:p>
          <a:endParaRPr lang="zh-TW" altLang="en-US"/>
        </a:p>
      </dgm:t>
    </dgm:pt>
    <dgm:pt modelId="{FE025F68-8286-4FD8-A6BD-44260C1E8536}">
      <dgm:prSet phldrT="[文字]" custT="1"/>
      <dgm:spPr>
        <a:solidFill>
          <a:schemeClr val="accent6">
            <a:lumMod val="40000"/>
            <a:lumOff val="60000"/>
            <a:alpha val="90000"/>
          </a:schemeClr>
        </a:solidFill>
      </dgm:spPr>
      <dgm:t>
        <a:bodyPr/>
        <a:lstStyle/>
        <a:p>
          <a:pPr>
            <a:lnSpc>
              <a:spcPts val="4000"/>
            </a:lnSpc>
            <a:spcAft>
              <a:spcPts val="0"/>
            </a:spcAft>
          </a:pPr>
          <a:r>
            <a:rPr lang="zh-TW" altLang="en-US" sz="3200" dirty="0" smtClean="0">
              <a:latin typeface="微軟正黑體" panose="020B0604030504040204" pitchFamily="34" charset="-120"/>
              <a:ea typeface="微軟正黑體" panose="020B0604030504040204" pitchFamily="34" charset="-120"/>
            </a:rPr>
            <a:t>涉多重問題個案心衛及社政各自處理缺乏溝通協調</a:t>
          </a:r>
          <a:endParaRPr lang="zh-TW" altLang="en-US" sz="3200" dirty="0">
            <a:latin typeface="微軟正黑體" panose="020B0604030504040204" pitchFamily="34" charset="-120"/>
            <a:ea typeface="微軟正黑體" panose="020B0604030504040204" pitchFamily="34" charset="-120"/>
          </a:endParaRPr>
        </a:p>
      </dgm:t>
    </dgm:pt>
    <dgm:pt modelId="{3228C063-8DF8-4CF0-8794-D1FBAC46235C}" type="parTrans" cxnId="{63A4837C-100B-48C5-ABAC-E11D511C67BF}">
      <dgm:prSet/>
      <dgm:spPr/>
      <dgm:t>
        <a:bodyPr/>
        <a:lstStyle/>
        <a:p>
          <a:endParaRPr lang="zh-TW" altLang="en-US"/>
        </a:p>
      </dgm:t>
    </dgm:pt>
    <dgm:pt modelId="{A62C4B7A-78DD-4019-A3A1-4DF00DD58BDC}" type="sibTrans" cxnId="{63A4837C-100B-48C5-ABAC-E11D511C67BF}">
      <dgm:prSet/>
      <dgm:spPr/>
      <dgm:t>
        <a:bodyPr/>
        <a:lstStyle/>
        <a:p>
          <a:endParaRPr lang="zh-TW" altLang="en-US"/>
        </a:p>
      </dgm:t>
    </dgm:pt>
    <dgm:pt modelId="{406270AB-9027-417C-9F8D-565D313902D1}">
      <dgm:prSet phldrT="[文字]"/>
      <dgm:spPr/>
      <dgm:t>
        <a:bodyPr/>
        <a:lstStyle/>
        <a:p>
          <a:r>
            <a:rPr lang="zh-TW" altLang="en-US" b="1" dirty="0" smtClean="0">
              <a:latin typeface="微軟正黑體" panose="020B0604030504040204" pitchFamily="34" charset="-120"/>
              <a:ea typeface="微軟正黑體" panose="020B0604030504040204" pitchFamily="34" charset="-120"/>
            </a:rPr>
            <a:t>衛政</a:t>
          </a:r>
          <a:endParaRPr lang="zh-TW" altLang="en-US" b="1" dirty="0">
            <a:latin typeface="微軟正黑體" panose="020B0604030504040204" pitchFamily="34" charset="-120"/>
            <a:ea typeface="微軟正黑體" panose="020B0604030504040204" pitchFamily="34" charset="-120"/>
          </a:endParaRPr>
        </a:p>
      </dgm:t>
    </dgm:pt>
    <dgm:pt modelId="{63370D34-8176-487B-8698-0F8CA9367583}" type="parTrans" cxnId="{5D1F5851-4AF2-4935-900C-6435CE43E293}">
      <dgm:prSet/>
      <dgm:spPr/>
      <dgm:t>
        <a:bodyPr/>
        <a:lstStyle/>
        <a:p>
          <a:endParaRPr lang="zh-TW" altLang="en-US"/>
        </a:p>
      </dgm:t>
    </dgm:pt>
    <dgm:pt modelId="{37D9101C-F5FF-4D11-9DBC-1B8DA521150C}" type="sibTrans" cxnId="{5D1F5851-4AF2-4935-900C-6435CE43E293}">
      <dgm:prSet/>
      <dgm:spPr/>
      <dgm:t>
        <a:bodyPr/>
        <a:lstStyle/>
        <a:p>
          <a:endParaRPr lang="zh-TW" altLang="en-US"/>
        </a:p>
      </dgm:t>
    </dgm:pt>
    <dgm:pt modelId="{4C8C7697-C0A7-4FE2-967C-B57E42B018B2}">
      <dgm:prSet phldrT="[文字]" custT="1"/>
      <dgm:spPr/>
      <dgm:t>
        <a:bodyPr/>
        <a:lstStyle/>
        <a:p>
          <a:pPr>
            <a:lnSpc>
              <a:spcPts val="3600"/>
            </a:lnSpc>
            <a:spcBef>
              <a:spcPts val="600"/>
            </a:spcBef>
            <a:spcAft>
              <a:spcPts val="0"/>
            </a:spcAft>
          </a:pPr>
          <a:r>
            <a:rPr lang="zh-TW" altLang="en-US" sz="3200" b="0" dirty="0" smtClean="0">
              <a:latin typeface="微軟正黑體" panose="020B0604030504040204" pitchFamily="34" charset="-120"/>
              <a:ea typeface="微軟正黑體" panose="020B0604030504040204" pitchFamily="34" charset="-120"/>
            </a:rPr>
            <a:t>社區關訪員人力不足影響服務量能</a:t>
          </a:r>
          <a:endParaRPr lang="zh-TW" altLang="en-US" sz="3200" b="0" dirty="0">
            <a:latin typeface="微軟正黑體" panose="020B0604030504040204" pitchFamily="34" charset="-120"/>
            <a:ea typeface="微軟正黑體" panose="020B0604030504040204" pitchFamily="34" charset="-120"/>
          </a:endParaRPr>
        </a:p>
      </dgm:t>
    </dgm:pt>
    <dgm:pt modelId="{7255E66D-01FF-48C2-8748-A40D5C0BBA8F}" type="parTrans" cxnId="{F23DEE6B-2626-40B4-9BC6-D474033EE385}">
      <dgm:prSet/>
      <dgm:spPr/>
      <dgm:t>
        <a:bodyPr/>
        <a:lstStyle/>
        <a:p>
          <a:endParaRPr lang="zh-TW" altLang="en-US"/>
        </a:p>
      </dgm:t>
    </dgm:pt>
    <dgm:pt modelId="{C5AE5410-6636-4B69-8BA5-62CDD4B3A9E9}" type="sibTrans" cxnId="{F23DEE6B-2626-40B4-9BC6-D474033EE385}">
      <dgm:prSet/>
      <dgm:spPr/>
      <dgm:t>
        <a:bodyPr/>
        <a:lstStyle/>
        <a:p>
          <a:endParaRPr lang="zh-TW" altLang="en-US"/>
        </a:p>
      </dgm:t>
    </dgm:pt>
    <dgm:pt modelId="{8D392344-98DD-4782-B88B-71776A555244}">
      <dgm:prSet phldrT="[文字]" custT="1"/>
      <dgm:spPr/>
      <dgm:t>
        <a:bodyPr/>
        <a:lstStyle/>
        <a:p>
          <a:pPr>
            <a:lnSpc>
              <a:spcPts val="3600"/>
            </a:lnSpc>
            <a:spcBef>
              <a:spcPct val="0"/>
            </a:spcBef>
            <a:spcAft>
              <a:spcPts val="300"/>
            </a:spcAft>
          </a:pPr>
          <a:r>
            <a:rPr lang="zh-TW" altLang="en-US" sz="3200" b="0" dirty="0" smtClean="0">
              <a:latin typeface="微軟正黑體" panose="020B0604030504040204" pitchFamily="34" charset="-120"/>
              <a:ea typeface="微軟正黑體" panose="020B0604030504040204" pitchFamily="34" charset="-120"/>
            </a:rPr>
            <a:t>個案合併多元問題家庭處遇及資源銜接不足</a:t>
          </a:r>
          <a:endParaRPr lang="zh-TW" altLang="en-US" sz="3200" b="0" dirty="0">
            <a:latin typeface="微軟正黑體" panose="020B0604030504040204" pitchFamily="34" charset="-120"/>
            <a:ea typeface="微軟正黑體" panose="020B0604030504040204" pitchFamily="34" charset="-120"/>
          </a:endParaRPr>
        </a:p>
      </dgm:t>
    </dgm:pt>
    <dgm:pt modelId="{32A81667-626A-44B0-8E91-C5D7AA103447}" type="parTrans" cxnId="{2D32A909-68DC-43FA-982E-D6EE7B25429D}">
      <dgm:prSet/>
      <dgm:spPr/>
      <dgm:t>
        <a:bodyPr/>
        <a:lstStyle/>
        <a:p>
          <a:endParaRPr lang="zh-TW" altLang="en-US"/>
        </a:p>
      </dgm:t>
    </dgm:pt>
    <dgm:pt modelId="{0FFD7F5D-5D0E-410D-A783-3C9172E1F6FB}" type="sibTrans" cxnId="{2D32A909-68DC-43FA-982E-D6EE7B25429D}">
      <dgm:prSet/>
      <dgm:spPr/>
      <dgm:t>
        <a:bodyPr/>
        <a:lstStyle/>
        <a:p>
          <a:endParaRPr lang="zh-TW" altLang="en-US"/>
        </a:p>
      </dgm:t>
    </dgm:pt>
    <dgm:pt modelId="{BCA765A9-F5B5-43EF-8946-2EB56420294F}">
      <dgm:prSet phldrT="[文字]" custT="1"/>
      <dgm:spPr/>
      <dgm:t>
        <a:bodyPr/>
        <a:lstStyle/>
        <a:p>
          <a:pPr>
            <a:lnSpc>
              <a:spcPts val="3840"/>
            </a:lnSpc>
            <a:spcBef>
              <a:spcPct val="0"/>
            </a:spcBef>
            <a:spcAft>
              <a:spcPts val="0"/>
            </a:spcAft>
          </a:pPr>
          <a:endParaRPr lang="zh-TW" altLang="en-US" sz="3200" b="0" dirty="0">
            <a:latin typeface="微軟正黑體" panose="020B0604030504040204" pitchFamily="34" charset="-120"/>
            <a:ea typeface="微軟正黑體" panose="020B0604030504040204" pitchFamily="34" charset="-120"/>
          </a:endParaRPr>
        </a:p>
      </dgm:t>
    </dgm:pt>
    <dgm:pt modelId="{432739CE-8E80-49B2-9297-99C85FF5A579}" type="parTrans" cxnId="{AD246FB5-C99A-4418-8922-1BD25B484F2D}">
      <dgm:prSet/>
      <dgm:spPr/>
      <dgm:t>
        <a:bodyPr/>
        <a:lstStyle/>
        <a:p>
          <a:endParaRPr lang="zh-TW" altLang="en-US"/>
        </a:p>
      </dgm:t>
    </dgm:pt>
    <dgm:pt modelId="{D6CB7E09-3C69-4121-8B36-507F86AECBAF}" type="sibTrans" cxnId="{AD246FB5-C99A-4418-8922-1BD25B484F2D}">
      <dgm:prSet/>
      <dgm:spPr/>
      <dgm:t>
        <a:bodyPr/>
        <a:lstStyle/>
        <a:p>
          <a:endParaRPr lang="zh-TW" altLang="en-US"/>
        </a:p>
      </dgm:t>
    </dgm:pt>
    <dgm:pt modelId="{723363A9-1B50-436B-A5DC-660C617E472E}" type="pres">
      <dgm:prSet presAssocID="{F1DEA0DF-1DC9-4795-ABA6-769802E50740}" presName="Name0" presStyleCnt="0">
        <dgm:presLayoutVars>
          <dgm:dir/>
          <dgm:animLvl val="lvl"/>
          <dgm:resizeHandles/>
        </dgm:presLayoutVars>
      </dgm:prSet>
      <dgm:spPr/>
      <dgm:t>
        <a:bodyPr/>
        <a:lstStyle/>
        <a:p>
          <a:endParaRPr lang="zh-TW" altLang="en-US"/>
        </a:p>
      </dgm:t>
    </dgm:pt>
    <dgm:pt modelId="{4BB49B57-2F6B-47A8-A75C-F4B56275E99B}" type="pres">
      <dgm:prSet presAssocID="{3D708D39-7E5A-4F31-8774-216DA0AD03BE}" presName="linNode" presStyleCnt="0"/>
      <dgm:spPr/>
    </dgm:pt>
    <dgm:pt modelId="{71941F77-1CC7-48CA-AA96-D5FB2DF37A0D}" type="pres">
      <dgm:prSet presAssocID="{3D708D39-7E5A-4F31-8774-216DA0AD03BE}" presName="parentShp" presStyleLbl="node1" presStyleIdx="0" presStyleCnt="2" custScaleX="31877" custLinFactNeighborX="-949" custLinFactNeighborY="-2164">
        <dgm:presLayoutVars>
          <dgm:bulletEnabled val="1"/>
        </dgm:presLayoutVars>
      </dgm:prSet>
      <dgm:spPr/>
      <dgm:t>
        <a:bodyPr/>
        <a:lstStyle/>
        <a:p>
          <a:endParaRPr lang="zh-TW" altLang="en-US"/>
        </a:p>
      </dgm:t>
    </dgm:pt>
    <dgm:pt modelId="{0BC81101-E7C3-4B77-93AD-58E2020684E7}" type="pres">
      <dgm:prSet presAssocID="{3D708D39-7E5A-4F31-8774-216DA0AD03BE}" presName="childShp" presStyleLbl="bgAccFollowNode1" presStyleIdx="0" presStyleCnt="2" custScaleX="143518" custLinFactNeighborX="861" custLinFactNeighborY="-9169">
        <dgm:presLayoutVars>
          <dgm:bulletEnabled val="1"/>
        </dgm:presLayoutVars>
      </dgm:prSet>
      <dgm:spPr/>
      <dgm:t>
        <a:bodyPr/>
        <a:lstStyle/>
        <a:p>
          <a:endParaRPr lang="zh-TW" altLang="en-US"/>
        </a:p>
      </dgm:t>
    </dgm:pt>
    <dgm:pt modelId="{2C833263-59BC-4ED2-9B5E-568B52DF5648}" type="pres">
      <dgm:prSet presAssocID="{97FF8E71-6476-4572-9CC9-F2205F66445D}" presName="spacing" presStyleCnt="0"/>
      <dgm:spPr/>
    </dgm:pt>
    <dgm:pt modelId="{31D4117B-ABBE-4239-9693-38E7FB3D0AC9}" type="pres">
      <dgm:prSet presAssocID="{406270AB-9027-417C-9F8D-565D313902D1}" presName="linNode" presStyleCnt="0"/>
      <dgm:spPr/>
    </dgm:pt>
    <dgm:pt modelId="{04A47DA6-5B67-42EF-8E6F-C191127F6587}" type="pres">
      <dgm:prSet presAssocID="{406270AB-9027-417C-9F8D-565D313902D1}" presName="parentShp" presStyleLbl="node1" presStyleIdx="1" presStyleCnt="2" custScaleX="32504" custLinFactNeighborX="-28" custLinFactNeighborY="-2553">
        <dgm:presLayoutVars>
          <dgm:bulletEnabled val="1"/>
        </dgm:presLayoutVars>
      </dgm:prSet>
      <dgm:spPr/>
      <dgm:t>
        <a:bodyPr/>
        <a:lstStyle/>
        <a:p>
          <a:endParaRPr lang="zh-TW" altLang="en-US"/>
        </a:p>
      </dgm:t>
    </dgm:pt>
    <dgm:pt modelId="{AFF0C3DB-5384-4F9B-ACB3-35D24892A748}" type="pres">
      <dgm:prSet presAssocID="{406270AB-9027-417C-9F8D-565D313902D1}" presName="childShp" presStyleLbl="bgAccFollowNode1" presStyleIdx="1" presStyleCnt="2" custScaleX="147084" custScaleY="118979" custLinFactNeighborX="-89" custLinFactNeighborY="69">
        <dgm:presLayoutVars>
          <dgm:bulletEnabled val="1"/>
        </dgm:presLayoutVars>
      </dgm:prSet>
      <dgm:spPr/>
      <dgm:t>
        <a:bodyPr/>
        <a:lstStyle/>
        <a:p>
          <a:endParaRPr lang="zh-TW" altLang="en-US"/>
        </a:p>
      </dgm:t>
    </dgm:pt>
  </dgm:ptLst>
  <dgm:cxnLst>
    <dgm:cxn modelId="{F23DEE6B-2626-40B4-9BC6-D474033EE385}" srcId="{406270AB-9027-417C-9F8D-565D313902D1}" destId="{4C8C7697-C0A7-4FE2-967C-B57E42B018B2}" srcOrd="1" destOrd="0" parTransId="{7255E66D-01FF-48C2-8748-A40D5C0BBA8F}" sibTransId="{C5AE5410-6636-4B69-8BA5-62CDD4B3A9E9}"/>
    <dgm:cxn modelId="{AD246FB5-C99A-4418-8922-1BD25B484F2D}" srcId="{406270AB-9027-417C-9F8D-565D313902D1}" destId="{BCA765A9-F5B5-43EF-8946-2EB56420294F}" srcOrd="0" destOrd="0" parTransId="{432739CE-8E80-49B2-9297-99C85FF5A579}" sibTransId="{D6CB7E09-3C69-4121-8B36-507F86AECBAF}"/>
    <dgm:cxn modelId="{3C85BB4B-F447-4273-9D04-4F0B9CBE704F}" type="presOf" srcId="{8D392344-98DD-4782-B88B-71776A555244}" destId="{AFF0C3DB-5384-4F9B-ACB3-35D24892A748}" srcOrd="0" destOrd="2" presId="urn:microsoft.com/office/officeart/2005/8/layout/vList6"/>
    <dgm:cxn modelId="{168A0B59-1371-45F4-BC6C-DB6BD65126FF}" type="presOf" srcId="{FB71F8F0-2341-4A1C-85E5-F4CE490061CE}" destId="{0BC81101-E7C3-4B77-93AD-58E2020684E7}" srcOrd="0" destOrd="0" presId="urn:microsoft.com/office/officeart/2005/8/layout/vList6"/>
    <dgm:cxn modelId="{5D1F5851-4AF2-4935-900C-6435CE43E293}" srcId="{F1DEA0DF-1DC9-4795-ABA6-769802E50740}" destId="{406270AB-9027-417C-9F8D-565D313902D1}" srcOrd="1" destOrd="0" parTransId="{63370D34-8176-487B-8698-0F8CA9367583}" sibTransId="{37D9101C-F5FF-4D11-9DBC-1B8DA521150C}"/>
    <dgm:cxn modelId="{9DD0160C-25C1-4DDA-8185-F8E91AA9642D}" srcId="{3D708D39-7E5A-4F31-8774-216DA0AD03BE}" destId="{FB71F8F0-2341-4A1C-85E5-F4CE490061CE}" srcOrd="0" destOrd="0" parTransId="{428CD5BC-CC07-44AB-89A7-3F5BF78B73AF}" sibTransId="{14658147-526F-4CF1-BD95-C8BDA9B19EA6}"/>
    <dgm:cxn modelId="{262DBFE0-A6A7-4EDC-A335-39AF0F1C4AFD}" type="presOf" srcId="{FE025F68-8286-4FD8-A6BD-44260C1E8536}" destId="{0BC81101-E7C3-4B77-93AD-58E2020684E7}" srcOrd="0" destOrd="1" presId="urn:microsoft.com/office/officeart/2005/8/layout/vList6"/>
    <dgm:cxn modelId="{378B59AA-19C7-47BE-B1C8-52845DD98A2E}" type="presOf" srcId="{3D708D39-7E5A-4F31-8774-216DA0AD03BE}" destId="{71941F77-1CC7-48CA-AA96-D5FB2DF37A0D}" srcOrd="0" destOrd="0" presId="urn:microsoft.com/office/officeart/2005/8/layout/vList6"/>
    <dgm:cxn modelId="{71BB22F7-7181-4EDD-A464-76B032316040}" type="presOf" srcId="{406270AB-9027-417C-9F8D-565D313902D1}" destId="{04A47DA6-5B67-42EF-8E6F-C191127F6587}" srcOrd="0" destOrd="0" presId="urn:microsoft.com/office/officeart/2005/8/layout/vList6"/>
    <dgm:cxn modelId="{9BE9597C-7055-4CAD-8BB9-BB557528A9C1}" srcId="{F1DEA0DF-1DC9-4795-ABA6-769802E50740}" destId="{3D708D39-7E5A-4F31-8774-216DA0AD03BE}" srcOrd="0" destOrd="0" parTransId="{6C70370D-D9F5-4ACD-97F0-F714C8E1DBD1}" sibTransId="{97FF8E71-6476-4572-9CC9-F2205F66445D}"/>
    <dgm:cxn modelId="{2D32A909-68DC-43FA-982E-D6EE7B25429D}" srcId="{406270AB-9027-417C-9F8D-565D313902D1}" destId="{8D392344-98DD-4782-B88B-71776A555244}" srcOrd="2" destOrd="0" parTransId="{32A81667-626A-44B0-8E91-C5D7AA103447}" sibTransId="{0FFD7F5D-5D0E-410D-A783-3C9172E1F6FB}"/>
    <dgm:cxn modelId="{63A4837C-100B-48C5-ABAC-E11D511C67BF}" srcId="{3D708D39-7E5A-4F31-8774-216DA0AD03BE}" destId="{FE025F68-8286-4FD8-A6BD-44260C1E8536}" srcOrd="1" destOrd="0" parTransId="{3228C063-8DF8-4CF0-8794-D1FBAC46235C}" sibTransId="{A62C4B7A-78DD-4019-A3A1-4DF00DD58BDC}"/>
    <dgm:cxn modelId="{BA232853-5608-4BD1-8121-4F66EE157D32}" type="presOf" srcId="{4C8C7697-C0A7-4FE2-967C-B57E42B018B2}" destId="{AFF0C3DB-5384-4F9B-ACB3-35D24892A748}" srcOrd="0" destOrd="1" presId="urn:microsoft.com/office/officeart/2005/8/layout/vList6"/>
    <dgm:cxn modelId="{65080EC8-F3D9-49CE-A904-A5BAD1C470B2}" type="presOf" srcId="{BCA765A9-F5B5-43EF-8946-2EB56420294F}" destId="{AFF0C3DB-5384-4F9B-ACB3-35D24892A748}" srcOrd="0" destOrd="0" presId="urn:microsoft.com/office/officeart/2005/8/layout/vList6"/>
    <dgm:cxn modelId="{134A727D-E56B-4C2C-92D5-F806426F3480}" type="presOf" srcId="{F1DEA0DF-1DC9-4795-ABA6-769802E50740}" destId="{723363A9-1B50-436B-A5DC-660C617E472E}" srcOrd="0" destOrd="0" presId="urn:microsoft.com/office/officeart/2005/8/layout/vList6"/>
    <dgm:cxn modelId="{284B9E75-2D98-44B8-8719-79E3F0B786C4}" type="presParOf" srcId="{723363A9-1B50-436B-A5DC-660C617E472E}" destId="{4BB49B57-2F6B-47A8-A75C-F4B56275E99B}" srcOrd="0" destOrd="0" presId="urn:microsoft.com/office/officeart/2005/8/layout/vList6"/>
    <dgm:cxn modelId="{49FE9B00-ABFB-42EF-99C8-C7DC3341DC19}" type="presParOf" srcId="{4BB49B57-2F6B-47A8-A75C-F4B56275E99B}" destId="{71941F77-1CC7-48CA-AA96-D5FB2DF37A0D}" srcOrd="0" destOrd="0" presId="urn:microsoft.com/office/officeart/2005/8/layout/vList6"/>
    <dgm:cxn modelId="{ABB493C7-9A4C-42E5-AE43-FB173C579D7A}" type="presParOf" srcId="{4BB49B57-2F6B-47A8-A75C-F4B56275E99B}" destId="{0BC81101-E7C3-4B77-93AD-58E2020684E7}" srcOrd="1" destOrd="0" presId="urn:microsoft.com/office/officeart/2005/8/layout/vList6"/>
    <dgm:cxn modelId="{EC9FE1B2-6C3D-4A8F-AB0A-AD4F47BF4A09}" type="presParOf" srcId="{723363A9-1B50-436B-A5DC-660C617E472E}" destId="{2C833263-59BC-4ED2-9B5E-568B52DF5648}" srcOrd="1" destOrd="0" presId="urn:microsoft.com/office/officeart/2005/8/layout/vList6"/>
    <dgm:cxn modelId="{9050CB73-F08C-47BA-B4D5-D2B141AB0EBA}" type="presParOf" srcId="{723363A9-1B50-436B-A5DC-660C617E472E}" destId="{31D4117B-ABBE-4239-9693-38E7FB3D0AC9}" srcOrd="2" destOrd="0" presId="urn:microsoft.com/office/officeart/2005/8/layout/vList6"/>
    <dgm:cxn modelId="{10BC64C4-F0F0-47C0-B27C-8855C1E02BAA}" type="presParOf" srcId="{31D4117B-ABBE-4239-9693-38E7FB3D0AC9}" destId="{04A47DA6-5B67-42EF-8E6F-C191127F6587}" srcOrd="0" destOrd="0" presId="urn:microsoft.com/office/officeart/2005/8/layout/vList6"/>
    <dgm:cxn modelId="{636C6862-8BE0-4EB8-AD59-5F4FE6B4A473}" type="presParOf" srcId="{31D4117B-ABBE-4239-9693-38E7FB3D0AC9}" destId="{AFF0C3DB-5384-4F9B-ACB3-35D24892A748}"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EED2C82-AD53-4641-9388-F5B10236AA31}" type="doc">
      <dgm:prSet loTypeId="urn:microsoft.com/office/officeart/2005/8/layout/lProcess2" loCatId="list" qsTypeId="urn:microsoft.com/office/officeart/2005/8/quickstyle/simple1" qsCatId="simple" csTypeId="urn:microsoft.com/office/officeart/2005/8/colors/colorful1#10" csCatId="colorful" phldr="1"/>
      <dgm:spPr/>
      <dgm:t>
        <a:bodyPr/>
        <a:lstStyle/>
        <a:p>
          <a:endParaRPr lang="zh-TW" altLang="en-US"/>
        </a:p>
      </dgm:t>
    </dgm:pt>
    <dgm:pt modelId="{43A42DAF-130D-4802-81BE-8F55DFE96DBB}">
      <dgm:prSet phldrT="[文字]" custT="1"/>
      <dgm:spPr/>
      <dgm:t>
        <a:bodyPr/>
        <a:lstStyle/>
        <a:p>
          <a:pPr>
            <a:lnSpc>
              <a:spcPts val="2000"/>
            </a:lnSpc>
            <a:spcAft>
              <a:spcPts val="0"/>
            </a:spcAft>
          </a:pPr>
          <a:r>
            <a:rPr lang="zh-TW" altLang="en-US" sz="1600" b="1" dirty="0" smtClean="0">
              <a:solidFill>
                <a:srgbClr val="C00000"/>
              </a:solidFill>
              <a:latin typeface="微軟正黑體" panose="020B0604030504040204" pitchFamily="34" charset="-120"/>
              <a:ea typeface="微軟正黑體" panose="020B0604030504040204" pitchFamily="34" charset="-120"/>
            </a:rPr>
            <a:t>暴力傾向精神病人</a:t>
          </a:r>
          <a:r>
            <a:rPr lang="en-US" altLang="zh-TW" sz="1600" b="1" dirty="0" smtClean="0">
              <a:latin typeface="微軟正黑體" panose="020B0604030504040204" pitchFamily="34" charset="-120"/>
              <a:ea typeface="微軟正黑體" panose="020B0604030504040204" pitchFamily="34" charset="-120"/>
            </a:rPr>
            <a:t>(</a:t>
          </a:r>
          <a:r>
            <a:rPr lang="zh-TW" altLang="en-US" sz="1600" b="1" dirty="0" smtClean="0">
              <a:latin typeface="微軟正黑體" panose="020B0604030504040204" pitchFamily="34" charset="-120"/>
              <a:ea typeface="微軟正黑體" panose="020B0604030504040204" pitchFamily="34" charset="-120"/>
            </a:rPr>
            <a:t>合併自殺企圖、家庭暴力及性侵害</a:t>
          </a:r>
          <a:r>
            <a:rPr lang="en-US" altLang="zh-TW" sz="1600" b="1" dirty="0" smtClean="0">
              <a:latin typeface="微軟正黑體" panose="020B0604030504040204" pitchFamily="34" charset="-120"/>
              <a:ea typeface="微軟正黑體" panose="020B0604030504040204" pitchFamily="34" charset="-120"/>
            </a:rPr>
            <a:t>)</a:t>
          </a:r>
        </a:p>
        <a:p>
          <a:pPr>
            <a:lnSpc>
              <a:spcPts val="2000"/>
            </a:lnSpc>
            <a:spcAft>
              <a:spcPts val="0"/>
            </a:spcAft>
          </a:pPr>
          <a:r>
            <a:rPr lang="en-US" altLang="zh-TW" sz="1600" b="1" dirty="0" smtClean="0">
              <a:solidFill>
                <a:srgbClr val="0070C0"/>
              </a:solidFill>
              <a:latin typeface="微軟正黑體" panose="020B0604030504040204" pitchFamily="34" charset="-120"/>
              <a:ea typeface="微軟正黑體" panose="020B0604030504040204" pitchFamily="34" charset="-120"/>
            </a:rPr>
            <a:t>--</a:t>
          </a:r>
          <a:r>
            <a:rPr lang="zh-TW" altLang="en-US" sz="1600" b="1" dirty="0" smtClean="0">
              <a:solidFill>
                <a:srgbClr val="0070C0"/>
              </a:solidFill>
              <a:latin typeface="微軟正黑體" panose="020B0604030504040204" pitchFamily="34" charset="-120"/>
              <a:ea typeface="微軟正黑體" panose="020B0604030504040204" pitchFamily="34" charset="-120"/>
            </a:rPr>
            <a:t>約</a:t>
          </a:r>
          <a:r>
            <a:rPr lang="en-US" altLang="zh-TW" sz="1600" b="1" dirty="0" smtClean="0">
              <a:solidFill>
                <a:srgbClr val="0070C0"/>
              </a:solidFill>
              <a:latin typeface="微軟正黑體" panose="020B0604030504040204" pitchFamily="34" charset="-120"/>
              <a:ea typeface="微軟正黑體" panose="020B0604030504040204" pitchFamily="34" charset="-120"/>
            </a:rPr>
            <a:t>1</a:t>
          </a:r>
          <a:r>
            <a:rPr lang="zh-TW" altLang="en-US" sz="1600" b="1" dirty="0" smtClean="0">
              <a:solidFill>
                <a:srgbClr val="0070C0"/>
              </a:solidFill>
              <a:latin typeface="微軟正黑體" panose="020B0604030504040204" pitchFamily="34" charset="-120"/>
              <a:ea typeface="微軟正黑體" panose="020B0604030504040204" pitchFamily="34" charset="-120"/>
            </a:rPr>
            <a:t>萬人</a:t>
          </a:r>
          <a:endParaRPr lang="zh-TW" altLang="en-US" sz="1600" b="1" dirty="0">
            <a:solidFill>
              <a:srgbClr val="0070C0"/>
            </a:solidFill>
            <a:latin typeface="微軟正黑體" panose="020B0604030504040204" pitchFamily="34" charset="-120"/>
            <a:ea typeface="微軟正黑體" panose="020B0604030504040204" pitchFamily="34" charset="-120"/>
          </a:endParaRPr>
        </a:p>
      </dgm:t>
    </dgm:pt>
    <dgm:pt modelId="{FAD69242-7938-4BFD-B2B9-4574969231D0}" type="parTrans" cxnId="{254A0C10-C7E2-49CA-B2FC-083ABF811027}">
      <dgm:prSet/>
      <dgm:spPr/>
      <dgm:t>
        <a:bodyPr/>
        <a:lstStyle/>
        <a:p>
          <a:endParaRPr lang="zh-TW" altLang="en-US"/>
        </a:p>
      </dgm:t>
    </dgm:pt>
    <dgm:pt modelId="{72AB8737-2EDA-4D18-90EC-ABF5981EB03C}" type="sibTrans" cxnId="{254A0C10-C7E2-49CA-B2FC-083ABF811027}">
      <dgm:prSet/>
      <dgm:spPr/>
      <dgm:t>
        <a:bodyPr/>
        <a:lstStyle/>
        <a:p>
          <a:endParaRPr lang="zh-TW" altLang="en-US"/>
        </a:p>
      </dgm:t>
    </dgm:pt>
    <dgm:pt modelId="{4FA8910D-C7C0-4391-A860-9A1EBDA06769}">
      <dgm:prSet phldrT="[文字]" custT="1"/>
      <dgm:spPr/>
      <dgm:t>
        <a:bodyPr/>
        <a:lstStyle/>
        <a:p>
          <a:pPr>
            <a:lnSpc>
              <a:spcPts val="2000"/>
            </a:lnSpc>
            <a:spcAft>
              <a:spcPts val="0"/>
            </a:spcAft>
          </a:pPr>
          <a:r>
            <a:rPr lang="zh-TW" altLang="en-US" sz="1400" b="1" dirty="0" smtClean="0">
              <a:latin typeface="微軟正黑體" panose="020B0604030504040204" pitchFamily="34" charset="-120"/>
              <a:ea typeface="微軟正黑體" panose="020B0604030504040204" pitchFamily="34" charset="-120"/>
            </a:rPr>
            <a:t>護送送醫</a:t>
          </a:r>
          <a:endParaRPr lang="zh-TW" altLang="en-US" sz="1400" b="1" dirty="0">
            <a:latin typeface="微軟正黑體" panose="020B0604030504040204" pitchFamily="34" charset="-120"/>
            <a:ea typeface="微軟正黑體" panose="020B0604030504040204" pitchFamily="34" charset="-120"/>
          </a:endParaRPr>
        </a:p>
      </dgm:t>
    </dgm:pt>
    <dgm:pt modelId="{5F42FA18-DC22-4A2B-BE48-BAA5EF942725}" type="parTrans" cxnId="{F8351F2C-7A39-4323-A827-63CBEFE522FB}">
      <dgm:prSet/>
      <dgm:spPr/>
      <dgm:t>
        <a:bodyPr/>
        <a:lstStyle/>
        <a:p>
          <a:endParaRPr lang="zh-TW" altLang="en-US"/>
        </a:p>
      </dgm:t>
    </dgm:pt>
    <dgm:pt modelId="{7C1483A9-37D0-47A0-84E2-877D6F0A106D}" type="sibTrans" cxnId="{F8351F2C-7A39-4323-A827-63CBEFE522FB}">
      <dgm:prSet/>
      <dgm:spPr/>
      <dgm:t>
        <a:bodyPr/>
        <a:lstStyle/>
        <a:p>
          <a:endParaRPr lang="zh-TW" altLang="en-US"/>
        </a:p>
      </dgm:t>
    </dgm:pt>
    <dgm:pt modelId="{310EA3E2-BEEC-4B48-B874-0043EE36424E}">
      <dgm:prSet phldrT="[文字]" custT="1"/>
      <dgm:spPr/>
      <dgm:t>
        <a:bodyPr/>
        <a:lstStyle/>
        <a:p>
          <a:pPr>
            <a:lnSpc>
              <a:spcPts val="2000"/>
            </a:lnSpc>
            <a:spcAft>
              <a:spcPts val="0"/>
            </a:spcAft>
          </a:pPr>
          <a:r>
            <a:rPr lang="zh-TW" altLang="en-US" sz="1400" b="1" dirty="0" smtClean="0">
              <a:latin typeface="微軟正黑體" panose="020B0604030504040204" pitchFamily="34" charset="-120"/>
              <a:ea typeface="微軟正黑體" panose="020B0604030504040204" pitchFamily="34" charset="-120"/>
            </a:rPr>
            <a:t>關懷訪視</a:t>
          </a:r>
          <a:endParaRPr lang="zh-TW" altLang="en-US" sz="1400" b="1" dirty="0">
            <a:latin typeface="微軟正黑體" panose="020B0604030504040204" pitchFamily="34" charset="-120"/>
            <a:ea typeface="微軟正黑體" panose="020B0604030504040204" pitchFamily="34" charset="-120"/>
          </a:endParaRPr>
        </a:p>
      </dgm:t>
    </dgm:pt>
    <dgm:pt modelId="{60FD6C9A-E19E-4D37-A92B-536A3FDF3E91}" type="parTrans" cxnId="{20F972ED-1CD1-4DB3-BC63-0F66C0B9D358}">
      <dgm:prSet/>
      <dgm:spPr/>
      <dgm:t>
        <a:bodyPr/>
        <a:lstStyle/>
        <a:p>
          <a:endParaRPr lang="zh-TW" altLang="en-US"/>
        </a:p>
      </dgm:t>
    </dgm:pt>
    <dgm:pt modelId="{B6C456BE-305E-4CB1-BE86-195E88118A81}" type="sibTrans" cxnId="{20F972ED-1CD1-4DB3-BC63-0F66C0B9D358}">
      <dgm:prSet/>
      <dgm:spPr/>
      <dgm:t>
        <a:bodyPr/>
        <a:lstStyle/>
        <a:p>
          <a:endParaRPr lang="zh-TW" altLang="en-US"/>
        </a:p>
      </dgm:t>
    </dgm:pt>
    <dgm:pt modelId="{E1E35CDC-7546-4CC9-A055-D5071D477992}">
      <dgm:prSet phldrT="[文字]" custT="1"/>
      <dgm:spPr/>
      <dgm:t>
        <a:bodyPr/>
        <a:lstStyle/>
        <a:p>
          <a:pPr>
            <a:lnSpc>
              <a:spcPts val="2000"/>
            </a:lnSpc>
            <a:spcAft>
              <a:spcPts val="0"/>
            </a:spcAft>
          </a:pPr>
          <a:r>
            <a:rPr lang="zh-TW" altLang="en-US" sz="1600" b="1" dirty="0" smtClean="0">
              <a:solidFill>
                <a:srgbClr val="FF7915"/>
              </a:solidFill>
              <a:latin typeface="微軟正黑體" panose="020B0604030504040204" pitchFamily="34" charset="-120"/>
              <a:ea typeface="微軟正黑體" panose="020B0604030504040204" pitchFamily="34" charset="-120"/>
            </a:rPr>
            <a:t>一般精神病人</a:t>
          </a:r>
          <a:endParaRPr lang="en-US" altLang="zh-TW" sz="1600" b="1" dirty="0" smtClean="0">
            <a:solidFill>
              <a:srgbClr val="FF7915"/>
            </a:solidFill>
            <a:latin typeface="微軟正黑體" panose="020B0604030504040204" pitchFamily="34" charset="-120"/>
            <a:ea typeface="微軟正黑體" panose="020B0604030504040204" pitchFamily="34" charset="-120"/>
          </a:endParaRPr>
        </a:p>
        <a:p>
          <a:pPr>
            <a:lnSpc>
              <a:spcPts val="2000"/>
            </a:lnSpc>
            <a:spcAft>
              <a:spcPts val="0"/>
            </a:spcAft>
          </a:pPr>
          <a:r>
            <a:rPr lang="en-US" altLang="zh-TW" sz="1600" b="1" dirty="0" smtClean="0">
              <a:latin typeface="微軟正黑體" panose="020B0604030504040204" pitchFamily="34" charset="-120"/>
              <a:ea typeface="微軟正黑體" panose="020B0604030504040204" pitchFamily="34" charset="-120"/>
            </a:rPr>
            <a:t>(</a:t>
          </a:r>
          <a:r>
            <a:rPr lang="zh-TW" altLang="en-US" sz="1600" b="1" dirty="0" smtClean="0">
              <a:latin typeface="微軟正黑體" panose="020B0604030504040204" pitchFamily="34" charset="-120"/>
              <a:ea typeface="微軟正黑體" panose="020B0604030504040204" pitchFamily="34" charset="-120"/>
            </a:rPr>
            <a:t>出院及社區滋擾者</a:t>
          </a:r>
          <a:r>
            <a:rPr lang="en-US" altLang="zh-TW" sz="1600" b="1" dirty="0" smtClean="0">
              <a:latin typeface="微軟正黑體" panose="020B0604030504040204" pitchFamily="34" charset="-120"/>
              <a:ea typeface="微軟正黑體" panose="020B0604030504040204" pitchFamily="34" charset="-120"/>
            </a:rPr>
            <a:t>)</a:t>
          </a:r>
        </a:p>
        <a:p>
          <a:pPr>
            <a:lnSpc>
              <a:spcPts val="2000"/>
            </a:lnSpc>
            <a:spcAft>
              <a:spcPts val="0"/>
            </a:spcAft>
          </a:pPr>
          <a:r>
            <a:rPr lang="en-US" altLang="zh-TW" sz="1400" b="1" dirty="0" smtClean="0">
              <a:solidFill>
                <a:srgbClr val="0070C0"/>
              </a:solidFill>
              <a:latin typeface="微軟正黑體" panose="020B0604030504040204" pitchFamily="34" charset="-120"/>
              <a:ea typeface="微軟正黑體" panose="020B0604030504040204" pitchFamily="34" charset="-120"/>
            </a:rPr>
            <a:t>--</a:t>
          </a:r>
          <a:r>
            <a:rPr lang="zh-TW" altLang="en-US" sz="1400" b="1" dirty="0" smtClean="0">
              <a:solidFill>
                <a:srgbClr val="0070C0"/>
              </a:solidFill>
              <a:latin typeface="微軟正黑體" panose="020B0604030504040204" pitchFamily="34" charset="-120"/>
              <a:ea typeface="微軟正黑體" panose="020B0604030504040204" pitchFamily="34" charset="-120"/>
            </a:rPr>
            <a:t>約</a:t>
          </a:r>
          <a:r>
            <a:rPr lang="en-US" altLang="zh-TW" sz="1400" b="1" dirty="0" smtClean="0">
              <a:solidFill>
                <a:srgbClr val="0070C0"/>
              </a:solidFill>
              <a:latin typeface="微軟正黑體" panose="020B0604030504040204" pitchFamily="34" charset="-120"/>
              <a:ea typeface="微軟正黑體" panose="020B0604030504040204" pitchFamily="34" charset="-120"/>
            </a:rPr>
            <a:t>14</a:t>
          </a:r>
          <a:r>
            <a:rPr lang="zh-TW" altLang="en-US" sz="1400" b="1" dirty="0" smtClean="0">
              <a:solidFill>
                <a:srgbClr val="0070C0"/>
              </a:solidFill>
              <a:latin typeface="微軟正黑體" panose="020B0604030504040204" pitchFamily="34" charset="-120"/>
              <a:ea typeface="微軟正黑體" panose="020B0604030504040204" pitchFamily="34" charset="-120"/>
            </a:rPr>
            <a:t>萬人</a:t>
          </a:r>
          <a:r>
            <a:rPr lang="en-US" altLang="zh-TW" sz="1400" b="1" dirty="0" smtClean="0">
              <a:solidFill>
                <a:srgbClr val="0070C0"/>
              </a:solidFill>
              <a:latin typeface="微軟正黑體" panose="020B0604030504040204" pitchFamily="34" charset="-120"/>
              <a:ea typeface="微軟正黑體" panose="020B0604030504040204" pitchFamily="34" charset="-120"/>
            </a:rPr>
            <a:t>(</a:t>
          </a:r>
          <a:r>
            <a:rPr lang="zh-TW" altLang="en-US" sz="1400" b="1" dirty="0" smtClean="0">
              <a:solidFill>
                <a:srgbClr val="0070C0"/>
              </a:solidFill>
              <a:latin typeface="微軟正黑體" panose="020B0604030504040204" pitchFamily="34" charset="-120"/>
              <a:ea typeface="微軟正黑體" panose="020B0604030504040204" pitchFamily="34" charset="-120"/>
            </a:rPr>
            <a:t>一、二級個案約</a:t>
          </a:r>
          <a:r>
            <a:rPr lang="en-US" altLang="zh-TW" sz="1400" b="1" dirty="0" smtClean="0">
              <a:solidFill>
                <a:srgbClr val="0070C0"/>
              </a:solidFill>
              <a:latin typeface="微軟正黑體" panose="020B0604030504040204" pitchFamily="34" charset="-120"/>
              <a:ea typeface="微軟正黑體" panose="020B0604030504040204" pitchFamily="34" charset="-120"/>
            </a:rPr>
            <a:t>3</a:t>
          </a:r>
          <a:r>
            <a:rPr lang="zh-TW" altLang="en-US" sz="1400" b="1" dirty="0" smtClean="0">
              <a:solidFill>
                <a:srgbClr val="0070C0"/>
              </a:solidFill>
              <a:latin typeface="微軟正黑體" panose="020B0604030504040204" pitchFamily="34" charset="-120"/>
              <a:ea typeface="微軟正黑體" panose="020B0604030504040204" pitchFamily="34" charset="-120"/>
            </a:rPr>
            <a:t>萬</a:t>
          </a:r>
          <a:r>
            <a:rPr lang="en-US" altLang="zh-TW" sz="1400" b="1" dirty="0" smtClean="0">
              <a:solidFill>
                <a:srgbClr val="0070C0"/>
              </a:solidFill>
              <a:latin typeface="微軟正黑體" panose="020B0604030504040204" pitchFamily="34" charset="-120"/>
              <a:ea typeface="微軟正黑體" panose="020B0604030504040204" pitchFamily="34" charset="-120"/>
            </a:rPr>
            <a:t>5</a:t>
          </a:r>
          <a:r>
            <a:rPr lang="zh-TW" altLang="en-US" sz="1400" b="1" dirty="0" smtClean="0">
              <a:solidFill>
                <a:srgbClr val="0070C0"/>
              </a:solidFill>
              <a:latin typeface="微軟正黑體" panose="020B0604030504040204" pitchFamily="34" charset="-120"/>
              <a:ea typeface="微軟正黑體" panose="020B0604030504040204" pitchFamily="34" charset="-120"/>
            </a:rPr>
            <a:t>千人</a:t>
          </a:r>
          <a:r>
            <a:rPr lang="en-US" altLang="zh-TW" sz="1400" b="1" dirty="0" smtClean="0">
              <a:solidFill>
                <a:srgbClr val="0070C0"/>
              </a:solidFill>
              <a:latin typeface="微軟正黑體" panose="020B0604030504040204" pitchFamily="34" charset="-120"/>
              <a:ea typeface="微軟正黑體" panose="020B0604030504040204" pitchFamily="34" charset="-120"/>
            </a:rPr>
            <a:t>)</a:t>
          </a:r>
          <a:endParaRPr lang="zh-TW" altLang="en-US" sz="1400" b="1" dirty="0">
            <a:solidFill>
              <a:srgbClr val="0070C0"/>
            </a:solidFill>
            <a:latin typeface="微軟正黑體" panose="020B0604030504040204" pitchFamily="34" charset="-120"/>
            <a:ea typeface="微軟正黑體" panose="020B0604030504040204" pitchFamily="34" charset="-120"/>
          </a:endParaRPr>
        </a:p>
      </dgm:t>
    </dgm:pt>
    <dgm:pt modelId="{56643792-EC13-4935-B62E-E3094AFA0314}" type="parTrans" cxnId="{81D6F00B-3B7E-4A1F-99B0-2F6602FD39E9}">
      <dgm:prSet/>
      <dgm:spPr/>
      <dgm:t>
        <a:bodyPr/>
        <a:lstStyle/>
        <a:p>
          <a:endParaRPr lang="zh-TW" altLang="en-US"/>
        </a:p>
      </dgm:t>
    </dgm:pt>
    <dgm:pt modelId="{D44EA034-4DC6-47A2-8EE8-784B362EBC62}" type="sibTrans" cxnId="{81D6F00B-3B7E-4A1F-99B0-2F6602FD39E9}">
      <dgm:prSet/>
      <dgm:spPr/>
      <dgm:t>
        <a:bodyPr/>
        <a:lstStyle/>
        <a:p>
          <a:endParaRPr lang="zh-TW" altLang="en-US"/>
        </a:p>
      </dgm:t>
    </dgm:pt>
    <dgm:pt modelId="{10A70350-6872-45D2-8142-0C3C1BD79EF1}">
      <dgm:prSet phldrT="[文字]" custT="1"/>
      <dgm:spPr/>
      <dgm:t>
        <a:bodyPr/>
        <a:lstStyle/>
        <a:p>
          <a:pPr>
            <a:lnSpc>
              <a:spcPts val="2000"/>
            </a:lnSpc>
            <a:spcAft>
              <a:spcPts val="0"/>
            </a:spcAft>
          </a:pPr>
          <a:r>
            <a:rPr lang="zh-TW" altLang="en-US" sz="1400" b="1" dirty="0" smtClean="0">
              <a:latin typeface="微軟正黑體" panose="020B0604030504040204" pitchFamily="34" charset="-120"/>
              <a:ea typeface="微軟正黑體" panose="020B0604030504040204" pitchFamily="34" charset="-120"/>
            </a:rPr>
            <a:t>關懷訪視</a:t>
          </a:r>
          <a:endParaRPr lang="zh-TW" altLang="en-US" sz="1400" b="1" dirty="0">
            <a:latin typeface="微軟正黑體" panose="020B0604030504040204" pitchFamily="34" charset="-120"/>
            <a:ea typeface="微軟正黑體" panose="020B0604030504040204" pitchFamily="34" charset="-120"/>
          </a:endParaRPr>
        </a:p>
      </dgm:t>
    </dgm:pt>
    <dgm:pt modelId="{A8825C59-806E-4A95-861B-2CAA1B114868}" type="parTrans" cxnId="{E12A9EBD-B74E-4887-8BE3-358578F90FD1}">
      <dgm:prSet/>
      <dgm:spPr/>
      <dgm:t>
        <a:bodyPr/>
        <a:lstStyle/>
        <a:p>
          <a:endParaRPr lang="zh-TW" altLang="en-US"/>
        </a:p>
      </dgm:t>
    </dgm:pt>
    <dgm:pt modelId="{22E32F63-245D-4513-B764-E614360C39B1}" type="sibTrans" cxnId="{E12A9EBD-B74E-4887-8BE3-358578F90FD1}">
      <dgm:prSet/>
      <dgm:spPr/>
      <dgm:t>
        <a:bodyPr/>
        <a:lstStyle/>
        <a:p>
          <a:endParaRPr lang="zh-TW" altLang="en-US"/>
        </a:p>
      </dgm:t>
    </dgm:pt>
    <dgm:pt modelId="{4271D060-5E0E-45B4-B637-E897D950D98E}">
      <dgm:prSet phldrT="[文字]" custT="1"/>
      <dgm:spPr/>
      <dgm:t>
        <a:bodyPr/>
        <a:lstStyle/>
        <a:p>
          <a:pPr>
            <a:lnSpc>
              <a:spcPts val="2000"/>
            </a:lnSpc>
            <a:spcAft>
              <a:spcPts val="0"/>
            </a:spcAft>
          </a:pPr>
          <a:r>
            <a:rPr lang="zh-TW" altLang="en-US" sz="1400" b="1" dirty="0" smtClean="0">
              <a:latin typeface="微軟正黑體" panose="020B0604030504040204" pitchFamily="34" charset="-120"/>
              <a:ea typeface="微軟正黑體" panose="020B0604030504040204" pitchFamily="34" charset="-120"/>
            </a:rPr>
            <a:t>社區照護品質提升方案</a:t>
          </a:r>
          <a:endParaRPr lang="zh-TW" altLang="en-US" sz="1400" b="1" dirty="0">
            <a:latin typeface="微軟正黑體" panose="020B0604030504040204" pitchFamily="34" charset="-120"/>
            <a:ea typeface="微軟正黑體" panose="020B0604030504040204" pitchFamily="34" charset="-120"/>
          </a:endParaRPr>
        </a:p>
      </dgm:t>
    </dgm:pt>
    <dgm:pt modelId="{F716A1ED-B9A4-4264-AC63-E57CD0F06129}" type="parTrans" cxnId="{D7D8AC5C-3A83-4B52-B7F7-3AAA0758A824}">
      <dgm:prSet/>
      <dgm:spPr/>
      <dgm:t>
        <a:bodyPr/>
        <a:lstStyle/>
        <a:p>
          <a:endParaRPr lang="zh-TW" altLang="en-US"/>
        </a:p>
      </dgm:t>
    </dgm:pt>
    <dgm:pt modelId="{FAF27E26-1906-4658-827B-F7D07F9FF3E8}" type="sibTrans" cxnId="{D7D8AC5C-3A83-4B52-B7F7-3AAA0758A824}">
      <dgm:prSet/>
      <dgm:spPr/>
      <dgm:t>
        <a:bodyPr/>
        <a:lstStyle/>
        <a:p>
          <a:endParaRPr lang="zh-TW" altLang="en-US"/>
        </a:p>
      </dgm:t>
    </dgm:pt>
    <dgm:pt modelId="{D559DBAF-2D51-4915-97A7-BC1C934D7208}">
      <dgm:prSet phldrT="[文字]" custT="1"/>
      <dgm:spPr/>
      <dgm:t>
        <a:bodyPr/>
        <a:lstStyle/>
        <a:p>
          <a:pPr>
            <a:lnSpc>
              <a:spcPts val="2000"/>
            </a:lnSpc>
            <a:spcAft>
              <a:spcPts val="0"/>
            </a:spcAft>
          </a:pPr>
          <a:r>
            <a:rPr lang="zh-TW" altLang="en-US" sz="1600" b="1" dirty="0" smtClean="0">
              <a:solidFill>
                <a:schemeClr val="accent2">
                  <a:lumMod val="75000"/>
                </a:schemeClr>
              </a:solidFill>
              <a:latin typeface="微軟正黑體" panose="020B0604030504040204" pitchFamily="34" charset="-120"/>
              <a:ea typeface="微軟正黑體" panose="020B0604030504040204" pitchFamily="34" charset="-120"/>
            </a:rPr>
            <a:t>高風險人口群</a:t>
          </a:r>
          <a:endParaRPr lang="en-US" altLang="zh-TW" sz="1600" b="1" dirty="0" smtClean="0">
            <a:solidFill>
              <a:schemeClr val="accent2">
                <a:lumMod val="75000"/>
              </a:schemeClr>
            </a:solidFill>
            <a:latin typeface="微軟正黑體" panose="020B0604030504040204" pitchFamily="34" charset="-120"/>
            <a:ea typeface="微軟正黑體" panose="020B0604030504040204" pitchFamily="34" charset="-120"/>
          </a:endParaRPr>
        </a:p>
        <a:p>
          <a:pPr>
            <a:lnSpc>
              <a:spcPts val="2000"/>
            </a:lnSpc>
            <a:spcAft>
              <a:spcPts val="0"/>
            </a:spcAft>
          </a:pPr>
          <a:r>
            <a:rPr lang="en-US" altLang="zh-TW" sz="1600" b="1" dirty="0" smtClean="0">
              <a:latin typeface="微軟正黑體" panose="020B0604030504040204" pitchFamily="34" charset="-120"/>
              <a:ea typeface="微軟正黑體" panose="020B0604030504040204" pitchFamily="34" charset="-120"/>
            </a:rPr>
            <a:t>(</a:t>
          </a:r>
          <a:r>
            <a:rPr lang="zh-TW" altLang="en-US" sz="1600" b="1" dirty="0" smtClean="0">
              <a:latin typeface="微軟正黑體" panose="020B0604030504040204" pitchFamily="34" charset="-120"/>
              <a:ea typeface="微軟正黑體" panose="020B0604030504040204" pitchFamily="34" charset="-120"/>
            </a:rPr>
            <a:t>孕產婦、兒童、青少年、老人、多重疾病個案等</a:t>
          </a:r>
          <a:r>
            <a:rPr lang="en-US" altLang="zh-TW" sz="1600" b="1" dirty="0" smtClean="0">
              <a:latin typeface="微軟正黑體" panose="020B0604030504040204" pitchFamily="34" charset="-120"/>
              <a:ea typeface="微軟正黑體" panose="020B0604030504040204" pitchFamily="34" charset="-120"/>
            </a:rPr>
            <a:t>)</a:t>
          </a:r>
          <a:endParaRPr lang="zh-TW" altLang="en-US" sz="1600" b="1" dirty="0">
            <a:latin typeface="微軟正黑體" panose="020B0604030504040204" pitchFamily="34" charset="-120"/>
            <a:ea typeface="微軟正黑體" panose="020B0604030504040204" pitchFamily="34" charset="-120"/>
          </a:endParaRPr>
        </a:p>
      </dgm:t>
    </dgm:pt>
    <dgm:pt modelId="{5214D7A8-F02E-4FFF-A453-00038F54A467}" type="parTrans" cxnId="{2F472F19-E90C-4214-A6FD-4A852ABA7B91}">
      <dgm:prSet/>
      <dgm:spPr/>
      <dgm:t>
        <a:bodyPr/>
        <a:lstStyle/>
        <a:p>
          <a:endParaRPr lang="zh-TW" altLang="en-US"/>
        </a:p>
      </dgm:t>
    </dgm:pt>
    <dgm:pt modelId="{DAEC746E-9150-4C5E-A2CA-CCC23E57F8E7}" type="sibTrans" cxnId="{2F472F19-E90C-4214-A6FD-4A852ABA7B91}">
      <dgm:prSet/>
      <dgm:spPr/>
      <dgm:t>
        <a:bodyPr/>
        <a:lstStyle/>
        <a:p>
          <a:endParaRPr lang="zh-TW" altLang="en-US"/>
        </a:p>
      </dgm:t>
    </dgm:pt>
    <dgm:pt modelId="{9A13F813-953B-4B20-9A23-6C4EC79EB46E}">
      <dgm:prSet phldrT="[文字]" custT="1"/>
      <dgm:spPr/>
      <dgm:t>
        <a:bodyPr/>
        <a:lstStyle/>
        <a:p>
          <a:pPr>
            <a:lnSpc>
              <a:spcPts val="2000"/>
            </a:lnSpc>
            <a:spcAft>
              <a:spcPts val="0"/>
            </a:spcAft>
          </a:pPr>
          <a:r>
            <a:rPr lang="zh-TW" altLang="en-US" sz="1800" b="1" dirty="0" smtClean="0">
              <a:solidFill>
                <a:schemeClr val="accent3">
                  <a:lumMod val="75000"/>
                </a:schemeClr>
              </a:solidFill>
              <a:latin typeface="微軟正黑體" panose="020B0604030504040204" pitchFamily="34" charset="-120"/>
              <a:ea typeface="微軟正黑體" panose="020B0604030504040204" pitchFamily="34" charset="-120"/>
            </a:rPr>
            <a:t>一般民眾</a:t>
          </a:r>
          <a:endParaRPr lang="zh-TW" altLang="en-US" sz="1800" b="1" dirty="0">
            <a:solidFill>
              <a:schemeClr val="accent3">
                <a:lumMod val="75000"/>
              </a:schemeClr>
            </a:solidFill>
            <a:latin typeface="微軟正黑體" panose="020B0604030504040204" pitchFamily="34" charset="-120"/>
            <a:ea typeface="微軟正黑體" panose="020B0604030504040204" pitchFamily="34" charset="-120"/>
          </a:endParaRPr>
        </a:p>
      </dgm:t>
    </dgm:pt>
    <dgm:pt modelId="{1A89E421-DBE1-48B0-865F-FFD7DE114C1B}" type="parTrans" cxnId="{7049C5BB-1C97-4E9D-96AC-A91FE0C97911}">
      <dgm:prSet/>
      <dgm:spPr/>
      <dgm:t>
        <a:bodyPr/>
        <a:lstStyle/>
        <a:p>
          <a:endParaRPr lang="zh-TW" altLang="en-US"/>
        </a:p>
      </dgm:t>
    </dgm:pt>
    <dgm:pt modelId="{27D9C1B1-780B-4475-A2A4-88465B3CD3E3}" type="sibTrans" cxnId="{7049C5BB-1C97-4E9D-96AC-A91FE0C97911}">
      <dgm:prSet/>
      <dgm:spPr/>
      <dgm:t>
        <a:bodyPr/>
        <a:lstStyle/>
        <a:p>
          <a:endParaRPr lang="zh-TW" altLang="en-US"/>
        </a:p>
      </dgm:t>
    </dgm:pt>
    <dgm:pt modelId="{5B1717FC-C1C5-432D-A901-868B98C5A083}">
      <dgm:prSet phldrT="[文字]" custT="1"/>
      <dgm:spPr/>
      <dgm:t>
        <a:bodyPr/>
        <a:lstStyle/>
        <a:p>
          <a:pPr>
            <a:lnSpc>
              <a:spcPts val="2000"/>
            </a:lnSpc>
            <a:spcAft>
              <a:spcPts val="0"/>
            </a:spcAft>
          </a:pPr>
          <a:r>
            <a:rPr lang="zh-TW" altLang="en-US" sz="1400" b="1" dirty="0" smtClean="0">
              <a:latin typeface="微軟正黑體" panose="020B0604030504040204" pitchFamily="34" charset="-120"/>
              <a:ea typeface="微軟正黑體" panose="020B0604030504040204" pitchFamily="34" charset="-120"/>
            </a:rPr>
            <a:t>心理衛生教育</a:t>
          </a:r>
          <a:endParaRPr lang="zh-TW" altLang="en-US" sz="1400" b="1" dirty="0">
            <a:latin typeface="微軟正黑體" panose="020B0604030504040204" pitchFamily="34" charset="-120"/>
            <a:ea typeface="微軟正黑體" panose="020B0604030504040204" pitchFamily="34" charset="-120"/>
          </a:endParaRPr>
        </a:p>
      </dgm:t>
    </dgm:pt>
    <dgm:pt modelId="{7AE34F81-2726-4FAA-B311-1AFDD9151251}" type="parTrans" cxnId="{BA878CF5-1C04-473A-ADE8-5B2BFDACE29A}">
      <dgm:prSet/>
      <dgm:spPr/>
      <dgm:t>
        <a:bodyPr/>
        <a:lstStyle/>
        <a:p>
          <a:endParaRPr lang="zh-TW" altLang="en-US"/>
        </a:p>
      </dgm:t>
    </dgm:pt>
    <dgm:pt modelId="{C5EEFE17-7464-4D60-869D-168265FD9038}" type="sibTrans" cxnId="{BA878CF5-1C04-473A-ADE8-5B2BFDACE29A}">
      <dgm:prSet/>
      <dgm:spPr/>
      <dgm:t>
        <a:bodyPr/>
        <a:lstStyle/>
        <a:p>
          <a:endParaRPr lang="zh-TW" altLang="en-US"/>
        </a:p>
      </dgm:t>
    </dgm:pt>
    <dgm:pt modelId="{A8531A28-A187-4851-9483-B287437B693D}">
      <dgm:prSet phldrT="[文字]" custT="1"/>
      <dgm:spPr/>
      <dgm:t>
        <a:bodyPr/>
        <a:lstStyle/>
        <a:p>
          <a:pPr>
            <a:lnSpc>
              <a:spcPts val="2000"/>
            </a:lnSpc>
            <a:spcAft>
              <a:spcPts val="0"/>
            </a:spcAft>
          </a:pPr>
          <a:r>
            <a:rPr lang="en-US" altLang="zh-TW" sz="1400" b="1" dirty="0" smtClean="0">
              <a:latin typeface="微軟正黑體" panose="020B0604030504040204" pitchFamily="34" charset="-120"/>
              <a:ea typeface="微軟正黑體" panose="020B0604030504040204" pitchFamily="34" charset="-120"/>
            </a:rPr>
            <a:t>24</a:t>
          </a:r>
          <a:r>
            <a:rPr lang="zh-TW" altLang="en-US" sz="1400" b="1" dirty="0" smtClean="0">
              <a:latin typeface="微軟正黑體" panose="020B0604030504040204" pitchFamily="34" charset="-120"/>
              <a:ea typeface="微軟正黑體" panose="020B0604030504040204" pitchFamily="34" charset="-120"/>
            </a:rPr>
            <a:t>小時諮詢專線</a:t>
          </a:r>
          <a:endParaRPr lang="en-US" altLang="zh-TW" sz="1400" b="1" dirty="0" smtClean="0">
            <a:latin typeface="微軟正黑體" panose="020B0604030504040204" pitchFamily="34" charset="-120"/>
            <a:ea typeface="微軟正黑體" panose="020B0604030504040204" pitchFamily="34" charset="-120"/>
          </a:endParaRPr>
        </a:p>
      </dgm:t>
    </dgm:pt>
    <dgm:pt modelId="{395A1348-19FF-43CF-834A-DA8ED34E50CC}" type="parTrans" cxnId="{28ECE9FA-4B28-49AA-97DA-3E624300EBD3}">
      <dgm:prSet/>
      <dgm:spPr/>
      <dgm:t>
        <a:bodyPr/>
        <a:lstStyle/>
        <a:p>
          <a:endParaRPr lang="zh-TW" altLang="en-US"/>
        </a:p>
      </dgm:t>
    </dgm:pt>
    <dgm:pt modelId="{36AE6373-3042-4A3E-AAAB-D6B68BD91B2E}" type="sibTrans" cxnId="{28ECE9FA-4B28-49AA-97DA-3E624300EBD3}">
      <dgm:prSet/>
      <dgm:spPr/>
      <dgm:t>
        <a:bodyPr/>
        <a:lstStyle/>
        <a:p>
          <a:endParaRPr lang="zh-TW" altLang="en-US"/>
        </a:p>
      </dgm:t>
    </dgm:pt>
    <dgm:pt modelId="{98613BC3-E454-45E7-8922-B5C69E527661}">
      <dgm:prSet phldrT="[文字]" custT="1"/>
      <dgm:spPr/>
      <dgm:t>
        <a:bodyPr/>
        <a:lstStyle/>
        <a:p>
          <a:pPr>
            <a:lnSpc>
              <a:spcPts val="2000"/>
            </a:lnSpc>
            <a:spcAft>
              <a:spcPts val="0"/>
            </a:spcAft>
          </a:pPr>
          <a:r>
            <a:rPr lang="zh-TW" altLang="en-US" sz="1400" b="1" dirty="0" smtClean="0">
              <a:latin typeface="微軟正黑體" panose="020B0604030504040204" pitchFamily="34" charset="-120"/>
              <a:ea typeface="微軟正黑體" panose="020B0604030504040204" pitchFamily="34" charset="-120"/>
            </a:rPr>
            <a:t>心理諮商</a:t>
          </a:r>
          <a:endParaRPr lang="zh-TW" altLang="en-US" sz="1400" b="1" dirty="0">
            <a:latin typeface="微軟正黑體" panose="020B0604030504040204" pitchFamily="34" charset="-120"/>
            <a:ea typeface="微軟正黑體" panose="020B0604030504040204" pitchFamily="34" charset="-120"/>
          </a:endParaRPr>
        </a:p>
      </dgm:t>
    </dgm:pt>
    <dgm:pt modelId="{D9920B92-962C-44CE-B322-32B8295BA185}" type="parTrans" cxnId="{B01E22C5-80DE-4397-8530-4BAC743BE123}">
      <dgm:prSet/>
      <dgm:spPr/>
      <dgm:t>
        <a:bodyPr/>
        <a:lstStyle/>
        <a:p>
          <a:endParaRPr lang="zh-TW" altLang="en-US"/>
        </a:p>
      </dgm:t>
    </dgm:pt>
    <dgm:pt modelId="{47F69BB8-7017-415B-8679-81C296FF6370}" type="sibTrans" cxnId="{B01E22C5-80DE-4397-8530-4BAC743BE123}">
      <dgm:prSet/>
      <dgm:spPr/>
      <dgm:t>
        <a:bodyPr/>
        <a:lstStyle/>
        <a:p>
          <a:endParaRPr lang="zh-TW" altLang="en-US"/>
        </a:p>
      </dgm:t>
    </dgm:pt>
    <dgm:pt modelId="{7F1944B4-A234-47BD-8ED0-D66229FA8696}">
      <dgm:prSet phldrT="[文字]" custT="1"/>
      <dgm:spPr/>
      <dgm:t>
        <a:bodyPr/>
        <a:lstStyle/>
        <a:p>
          <a:pPr>
            <a:lnSpc>
              <a:spcPts val="2000"/>
            </a:lnSpc>
            <a:spcAft>
              <a:spcPts val="0"/>
            </a:spcAft>
          </a:pPr>
          <a:r>
            <a:rPr lang="zh-TW" altLang="en-US" sz="1400" b="1" dirty="0" smtClean="0">
              <a:latin typeface="微軟正黑體" panose="020B0604030504040204" pitchFamily="34" charset="-120"/>
              <a:ea typeface="微軟正黑體" panose="020B0604030504040204" pitchFamily="34" charset="-120"/>
            </a:rPr>
            <a:t>心理衛生宣導</a:t>
          </a:r>
          <a:endParaRPr lang="zh-TW" altLang="en-US" sz="1400" b="1" dirty="0">
            <a:latin typeface="微軟正黑體" panose="020B0604030504040204" pitchFamily="34" charset="-120"/>
            <a:ea typeface="微軟正黑體" panose="020B0604030504040204" pitchFamily="34" charset="-120"/>
          </a:endParaRPr>
        </a:p>
      </dgm:t>
    </dgm:pt>
    <dgm:pt modelId="{5B6A6541-1212-4E81-8343-39FCEEE8B4B8}" type="parTrans" cxnId="{34418D48-F3C4-463F-9953-6F02D1992A0D}">
      <dgm:prSet/>
      <dgm:spPr/>
      <dgm:t>
        <a:bodyPr/>
        <a:lstStyle/>
        <a:p>
          <a:endParaRPr lang="zh-TW" altLang="en-US"/>
        </a:p>
      </dgm:t>
    </dgm:pt>
    <dgm:pt modelId="{3823B92B-4C3B-4DCE-B78B-1C954BF2CD91}" type="sibTrans" cxnId="{34418D48-F3C4-463F-9953-6F02D1992A0D}">
      <dgm:prSet/>
      <dgm:spPr/>
      <dgm:t>
        <a:bodyPr/>
        <a:lstStyle/>
        <a:p>
          <a:endParaRPr lang="zh-TW" altLang="en-US"/>
        </a:p>
      </dgm:t>
    </dgm:pt>
    <dgm:pt modelId="{B355CC25-66C9-4019-8BB8-CF19EEAE20F1}">
      <dgm:prSet phldrT="[文字]" custT="1"/>
      <dgm:spPr/>
      <dgm:t>
        <a:bodyPr/>
        <a:lstStyle/>
        <a:p>
          <a:pPr>
            <a:lnSpc>
              <a:spcPts val="1400"/>
            </a:lnSpc>
            <a:spcAft>
              <a:spcPts val="0"/>
            </a:spcAft>
          </a:pPr>
          <a:r>
            <a:rPr lang="zh-TW" altLang="en-US" sz="1400" b="1" dirty="0" smtClean="0">
              <a:latin typeface="微軟正黑體" panose="020B0604030504040204" pitchFamily="34" charset="-120"/>
              <a:ea typeface="微軟正黑體" panose="020B0604030504040204" pitchFamily="34" charset="-120"/>
            </a:rPr>
            <a:t>家庭及社會功能</a:t>
          </a:r>
          <a:endParaRPr lang="en-US" altLang="zh-TW" sz="1400" b="1" dirty="0" smtClean="0">
            <a:latin typeface="微軟正黑體" panose="020B0604030504040204" pitchFamily="34" charset="-120"/>
            <a:ea typeface="微軟正黑體" panose="020B0604030504040204" pitchFamily="34" charset="-120"/>
          </a:endParaRPr>
        </a:p>
        <a:p>
          <a:pPr>
            <a:lnSpc>
              <a:spcPts val="1400"/>
            </a:lnSpc>
            <a:spcAft>
              <a:spcPts val="0"/>
            </a:spcAft>
          </a:pPr>
          <a:r>
            <a:rPr lang="zh-TW" altLang="en-US" sz="1400" b="1" dirty="0" smtClean="0">
              <a:latin typeface="微軟正黑體" panose="020B0604030504040204" pitchFamily="34" charset="-120"/>
              <a:ea typeface="微軟正黑體" panose="020B0604030504040204" pitchFamily="34" charset="-120"/>
            </a:rPr>
            <a:t>評估與處置</a:t>
          </a:r>
          <a:endParaRPr lang="zh-TW" altLang="en-US" sz="1400" b="1" dirty="0">
            <a:latin typeface="微軟正黑體" panose="020B0604030504040204" pitchFamily="34" charset="-120"/>
            <a:ea typeface="微軟正黑體" panose="020B0604030504040204" pitchFamily="34" charset="-120"/>
          </a:endParaRPr>
        </a:p>
      </dgm:t>
    </dgm:pt>
    <dgm:pt modelId="{D82C09E7-2917-400D-8340-3A976455BD05}" type="parTrans" cxnId="{A1DFE174-1BE7-47A5-ACC2-F150CA9677A4}">
      <dgm:prSet/>
      <dgm:spPr/>
      <dgm:t>
        <a:bodyPr/>
        <a:lstStyle/>
        <a:p>
          <a:endParaRPr lang="zh-TW" altLang="en-US"/>
        </a:p>
      </dgm:t>
    </dgm:pt>
    <dgm:pt modelId="{BC873F75-06D5-42E4-BC99-4737F5C1E3BC}" type="sibTrans" cxnId="{A1DFE174-1BE7-47A5-ACC2-F150CA9677A4}">
      <dgm:prSet/>
      <dgm:spPr/>
      <dgm:t>
        <a:bodyPr/>
        <a:lstStyle/>
        <a:p>
          <a:endParaRPr lang="zh-TW" altLang="en-US"/>
        </a:p>
      </dgm:t>
    </dgm:pt>
    <dgm:pt modelId="{2D19C3EE-3438-4519-AF15-E0377FC279C9}">
      <dgm:prSet phldrT="[文字]" custT="1"/>
      <dgm:spPr/>
      <dgm:t>
        <a:bodyPr/>
        <a:lstStyle/>
        <a:p>
          <a:pPr>
            <a:lnSpc>
              <a:spcPts val="2000"/>
            </a:lnSpc>
            <a:spcAft>
              <a:spcPts val="0"/>
            </a:spcAft>
          </a:pPr>
          <a:r>
            <a:rPr lang="zh-TW" altLang="en-US" sz="1400" b="1" dirty="0" smtClean="0">
              <a:latin typeface="微軟正黑體" panose="020B0604030504040204" pitchFamily="34" charset="-120"/>
              <a:ea typeface="微軟正黑體" panose="020B0604030504040204" pitchFamily="34" charset="-120"/>
            </a:rPr>
            <a:t>危機處理</a:t>
          </a:r>
          <a:endParaRPr lang="zh-TW" altLang="en-US" sz="1400" b="1" dirty="0">
            <a:latin typeface="微軟正黑體" panose="020B0604030504040204" pitchFamily="34" charset="-120"/>
            <a:ea typeface="微軟正黑體" panose="020B0604030504040204" pitchFamily="34" charset="-120"/>
          </a:endParaRPr>
        </a:p>
      </dgm:t>
    </dgm:pt>
    <dgm:pt modelId="{CCA783B9-7FB6-41F5-A9F7-7C768565535F}" type="parTrans" cxnId="{17CED68D-C3E1-4EFF-8194-C94B05EFF8D9}">
      <dgm:prSet/>
      <dgm:spPr/>
      <dgm:t>
        <a:bodyPr/>
        <a:lstStyle/>
        <a:p>
          <a:endParaRPr lang="zh-TW" altLang="en-US"/>
        </a:p>
      </dgm:t>
    </dgm:pt>
    <dgm:pt modelId="{6AF265D8-84D4-4A80-B730-5C19DEAB9AE0}" type="sibTrans" cxnId="{17CED68D-C3E1-4EFF-8194-C94B05EFF8D9}">
      <dgm:prSet/>
      <dgm:spPr/>
      <dgm:t>
        <a:bodyPr/>
        <a:lstStyle/>
        <a:p>
          <a:endParaRPr lang="zh-TW" altLang="en-US"/>
        </a:p>
      </dgm:t>
    </dgm:pt>
    <dgm:pt modelId="{EA7162B7-E9D6-47D4-B6A5-F1E51F4FAC78}">
      <dgm:prSet phldrT="[文字]" custT="1"/>
      <dgm:spPr/>
      <dgm:t>
        <a:bodyPr/>
        <a:lstStyle/>
        <a:p>
          <a:pPr>
            <a:lnSpc>
              <a:spcPts val="2000"/>
            </a:lnSpc>
            <a:spcAft>
              <a:spcPts val="0"/>
            </a:spcAft>
          </a:pPr>
          <a:r>
            <a:rPr lang="zh-TW" altLang="en-US" sz="1400" b="1" dirty="0" smtClean="0">
              <a:latin typeface="微軟正黑體" panose="020B0604030504040204" pitchFamily="34" charset="-120"/>
              <a:ea typeface="微軟正黑體" panose="020B0604030504040204" pitchFamily="34" charset="-120"/>
            </a:rPr>
            <a:t>心理健康促進</a:t>
          </a:r>
          <a:endParaRPr lang="en-US" altLang="zh-TW" sz="1400" b="1" dirty="0" smtClean="0">
            <a:latin typeface="微軟正黑體" panose="020B0604030504040204" pitchFamily="34" charset="-120"/>
            <a:ea typeface="微軟正黑體" panose="020B0604030504040204" pitchFamily="34" charset="-120"/>
          </a:endParaRPr>
        </a:p>
        <a:p>
          <a:pPr>
            <a:lnSpc>
              <a:spcPts val="2000"/>
            </a:lnSpc>
            <a:spcAft>
              <a:spcPts val="0"/>
            </a:spcAft>
          </a:pPr>
          <a:r>
            <a:rPr lang="zh-TW" altLang="en-US" sz="1400" b="1" dirty="0" smtClean="0">
              <a:latin typeface="微軟正黑體" panose="020B0604030504040204" pitchFamily="34" charset="-120"/>
              <a:ea typeface="微軟正黑體" panose="020B0604030504040204" pitchFamily="34" charset="-120"/>
            </a:rPr>
            <a:t>方案</a:t>
          </a:r>
          <a:endParaRPr lang="zh-TW" altLang="en-US" sz="1400" b="1" dirty="0">
            <a:latin typeface="微軟正黑體" panose="020B0604030504040204" pitchFamily="34" charset="-120"/>
            <a:ea typeface="微軟正黑體" panose="020B0604030504040204" pitchFamily="34" charset="-120"/>
          </a:endParaRPr>
        </a:p>
      </dgm:t>
    </dgm:pt>
    <dgm:pt modelId="{D6D8D721-75AE-4226-BEED-1DE455A9EEBB}" type="parTrans" cxnId="{9756CDBE-B4D0-4493-A5F9-940FA6423079}">
      <dgm:prSet/>
      <dgm:spPr/>
      <dgm:t>
        <a:bodyPr/>
        <a:lstStyle/>
        <a:p>
          <a:endParaRPr lang="zh-TW" altLang="en-US"/>
        </a:p>
      </dgm:t>
    </dgm:pt>
    <dgm:pt modelId="{2D01BDFD-8FE7-4D0A-94BB-66EBE89D3A76}" type="sibTrans" cxnId="{9756CDBE-B4D0-4493-A5F9-940FA6423079}">
      <dgm:prSet/>
      <dgm:spPr/>
      <dgm:t>
        <a:bodyPr/>
        <a:lstStyle/>
        <a:p>
          <a:endParaRPr lang="zh-TW" altLang="en-US"/>
        </a:p>
      </dgm:t>
    </dgm:pt>
    <dgm:pt modelId="{C55624E1-5218-43FB-A4A8-F651354F11E4}">
      <dgm:prSet phldrT="[文字]" custT="1"/>
      <dgm:spPr/>
      <dgm:t>
        <a:bodyPr/>
        <a:lstStyle/>
        <a:p>
          <a:pPr>
            <a:lnSpc>
              <a:spcPts val="2000"/>
            </a:lnSpc>
            <a:spcAft>
              <a:spcPts val="0"/>
            </a:spcAft>
          </a:pPr>
          <a:r>
            <a:rPr lang="zh-TW" altLang="en-US" sz="1400" b="1" dirty="0" smtClean="0">
              <a:latin typeface="微軟正黑體" panose="020B0604030504040204" pitchFamily="34" charset="-120"/>
              <a:ea typeface="微軟正黑體" panose="020B0604030504040204" pitchFamily="34" charset="-120"/>
            </a:rPr>
            <a:t>護送就醫</a:t>
          </a:r>
          <a:endParaRPr lang="zh-TW" altLang="en-US" sz="1400" b="1" dirty="0">
            <a:latin typeface="微軟正黑體" panose="020B0604030504040204" pitchFamily="34" charset="-120"/>
            <a:ea typeface="微軟正黑體" panose="020B0604030504040204" pitchFamily="34" charset="-120"/>
          </a:endParaRPr>
        </a:p>
      </dgm:t>
    </dgm:pt>
    <dgm:pt modelId="{5E9031AC-3F91-4DF7-8A3E-7CCB35CC00A4}" type="parTrans" cxnId="{AE2CA97B-F0EB-4440-8A26-40B8C5B18F16}">
      <dgm:prSet/>
      <dgm:spPr/>
      <dgm:t>
        <a:bodyPr/>
        <a:lstStyle/>
        <a:p>
          <a:endParaRPr lang="zh-TW" altLang="en-US"/>
        </a:p>
      </dgm:t>
    </dgm:pt>
    <dgm:pt modelId="{92EF9AA7-D9C4-4F64-9287-DE655EE3DA27}" type="sibTrans" cxnId="{AE2CA97B-F0EB-4440-8A26-40B8C5B18F16}">
      <dgm:prSet/>
      <dgm:spPr/>
      <dgm:t>
        <a:bodyPr/>
        <a:lstStyle/>
        <a:p>
          <a:endParaRPr lang="zh-TW" altLang="en-US"/>
        </a:p>
      </dgm:t>
    </dgm:pt>
    <dgm:pt modelId="{6672AA4E-4CFF-4E8C-AC4D-D68F82316BA1}">
      <dgm:prSet phldrT="[文字]" custT="1"/>
      <dgm:spPr/>
      <dgm:t>
        <a:bodyPr/>
        <a:lstStyle/>
        <a:p>
          <a:pPr>
            <a:lnSpc>
              <a:spcPts val="1400"/>
            </a:lnSpc>
            <a:spcAft>
              <a:spcPts val="0"/>
            </a:spcAft>
          </a:pPr>
          <a:r>
            <a:rPr lang="zh-TW" altLang="en-US" sz="1400" b="1" dirty="0" smtClean="0">
              <a:latin typeface="微軟正黑體" panose="020B0604030504040204" pitchFamily="34" charset="-120"/>
              <a:ea typeface="微軟正黑體" panose="020B0604030504040204" pitchFamily="34" charset="-120"/>
            </a:rPr>
            <a:t>社會福利及保護</a:t>
          </a:r>
          <a:endParaRPr lang="en-US" altLang="zh-TW" sz="1400" b="1" dirty="0" smtClean="0">
            <a:latin typeface="微軟正黑體" panose="020B0604030504040204" pitchFamily="34" charset="-120"/>
            <a:ea typeface="微軟正黑體" panose="020B0604030504040204" pitchFamily="34" charset="-120"/>
          </a:endParaRPr>
        </a:p>
        <a:p>
          <a:pPr>
            <a:lnSpc>
              <a:spcPts val="1400"/>
            </a:lnSpc>
            <a:spcAft>
              <a:spcPts val="0"/>
            </a:spcAft>
          </a:pPr>
          <a:r>
            <a:rPr lang="zh-TW" altLang="en-US" sz="1400" b="1" dirty="0" smtClean="0">
              <a:latin typeface="微軟正黑體" panose="020B0604030504040204" pitchFamily="34" charset="-120"/>
              <a:ea typeface="微軟正黑體" panose="020B0604030504040204" pitchFamily="34" charset="-120"/>
            </a:rPr>
            <a:t>服務資源轉介</a:t>
          </a:r>
          <a:endParaRPr lang="zh-TW" altLang="en-US" sz="1400" b="1" dirty="0">
            <a:latin typeface="微軟正黑體" panose="020B0604030504040204" pitchFamily="34" charset="-120"/>
            <a:ea typeface="微軟正黑體" panose="020B0604030504040204" pitchFamily="34" charset="-120"/>
          </a:endParaRPr>
        </a:p>
      </dgm:t>
    </dgm:pt>
    <dgm:pt modelId="{7A6F3357-791E-466F-80CA-B7BB375DC6B6}" type="parTrans" cxnId="{3BCCB4E6-57AD-4E50-9673-7D1F1336EEA0}">
      <dgm:prSet/>
      <dgm:spPr/>
      <dgm:t>
        <a:bodyPr/>
        <a:lstStyle/>
        <a:p>
          <a:endParaRPr lang="zh-TW" altLang="en-US"/>
        </a:p>
      </dgm:t>
    </dgm:pt>
    <dgm:pt modelId="{2C4FCCB9-1C11-4BA9-8B09-C8074013FA93}" type="sibTrans" cxnId="{3BCCB4E6-57AD-4E50-9673-7D1F1336EEA0}">
      <dgm:prSet/>
      <dgm:spPr/>
      <dgm:t>
        <a:bodyPr/>
        <a:lstStyle/>
        <a:p>
          <a:endParaRPr lang="zh-TW" altLang="en-US"/>
        </a:p>
      </dgm:t>
    </dgm:pt>
    <dgm:pt modelId="{44505069-D123-4821-BA3D-98B9656E1A30}">
      <dgm:prSet phldrT="[文字]" custT="1"/>
      <dgm:spPr/>
      <dgm:t>
        <a:bodyPr/>
        <a:lstStyle/>
        <a:p>
          <a:pPr>
            <a:lnSpc>
              <a:spcPts val="2000"/>
            </a:lnSpc>
            <a:spcAft>
              <a:spcPts val="0"/>
            </a:spcAft>
          </a:pPr>
          <a:r>
            <a:rPr lang="en-US" altLang="zh-TW" sz="1400" b="1" dirty="0" smtClean="0">
              <a:latin typeface="微軟正黑體" panose="020B0604030504040204" pitchFamily="34" charset="-120"/>
              <a:ea typeface="微軟正黑體" panose="020B0604030504040204" pitchFamily="34" charset="-120"/>
            </a:rPr>
            <a:t>24</a:t>
          </a:r>
          <a:r>
            <a:rPr lang="zh-TW" altLang="en-US" sz="1400" b="1" dirty="0" smtClean="0">
              <a:latin typeface="微軟正黑體" panose="020B0604030504040204" pitchFamily="34" charset="-120"/>
              <a:ea typeface="微軟正黑體" panose="020B0604030504040204" pitchFamily="34" charset="-120"/>
            </a:rPr>
            <a:t>小時諮詢專線</a:t>
          </a:r>
          <a:endParaRPr lang="zh-TW" altLang="en-US" sz="1400" b="1" dirty="0">
            <a:latin typeface="微軟正黑體" panose="020B0604030504040204" pitchFamily="34" charset="-120"/>
            <a:ea typeface="微軟正黑體" panose="020B0604030504040204" pitchFamily="34" charset="-120"/>
          </a:endParaRPr>
        </a:p>
      </dgm:t>
    </dgm:pt>
    <dgm:pt modelId="{7300981E-2D11-48C4-967D-CD12FB1F0B68}" type="parTrans" cxnId="{69F0982A-2AD6-4813-AF32-E3E8A558D726}">
      <dgm:prSet/>
      <dgm:spPr/>
      <dgm:t>
        <a:bodyPr/>
        <a:lstStyle/>
        <a:p>
          <a:endParaRPr lang="zh-TW" altLang="en-US"/>
        </a:p>
      </dgm:t>
    </dgm:pt>
    <dgm:pt modelId="{1FB9F3E0-E022-4536-8BEB-D5A669BDE477}" type="sibTrans" cxnId="{69F0982A-2AD6-4813-AF32-E3E8A558D726}">
      <dgm:prSet/>
      <dgm:spPr/>
      <dgm:t>
        <a:bodyPr/>
        <a:lstStyle/>
        <a:p>
          <a:endParaRPr lang="zh-TW" altLang="en-US"/>
        </a:p>
      </dgm:t>
    </dgm:pt>
    <dgm:pt modelId="{D4A5C328-DE61-4BCB-A92D-A0991FC076EF}">
      <dgm:prSet phldrT="[文字]" custT="1"/>
      <dgm:spPr/>
      <dgm:t>
        <a:bodyPr/>
        <a:lstStyle/>
        <a:p>
          <a:pPr>
            <a:lnSpc>
              <a:spcPts val="2000"/>
            </a:lnSpc>
            <a:spcAft>
              <a:spcPts val="0"/>
            </a:spcAft>
          </a:pPr>
          <a:r>
            <a:rPr lang="zh-TW" altLang="en-US" sz="1400" b="1" dirty="0" smtClean="0">
              <a:latin typeface="微軟正黑體" panose="020B0604030504040204" pitchFamily="34" charset="-120"/>
              <a:ea typeface="微軟正黑體" panose="020B0604030504040204" pitchFamily="34" charset="-120"/>
            </a:rPr>
            <a:t>心理諮商</a:t>
          </a:r>
          <a:endParaRPr lang="zh-TW" altLang="en-US" sz="1400" b="1" dirty="0">
            <a:latin typeface="微軟正黑體" panose="020B0604030504040204" pitchFamily="34" charset="-120"/>
            <a:ea typeface="微軟正黑體" panose="020B0604030504040204" pitchFamily="34" charset="-120"/>
          </a:endParaRPr>
        </a:p>
      </dgm:t>
    </dgm:pt>
    <dgm:pt modelId="{5A1D169B-AF53-4F3F-BB48-1AA1EF545F3B}" type="parTrans" cxnId="{42267ECD-B2D3-4E42-B566-44578DB21958}">
      <dgm:prSet/>
      <dgm:spPr/>
      <dgm:t>
        <a:bodyPr/>
        <a:lstStyle/>
        <a:p>
          <a:endParaRPr lang="zh-TW" altLang="en-US"/>
        </a:p>
      </dgm:t>
    </dgm:pt>
    <dgm:pt modelId="{BEE88301-A210-47B7-87F4-6C85D49DCD7A}" type="sibTrans" cxnId="{42267ECD-B2D3-4E42-B566-44578DB21958}">
      <dgm:prSet/>
      <dgm:spPr/>
      <dgm:t>
        <a:bodyPr/>
        <a:lstStyle/>
        <a:p>
          <a:endParaRPr lang="zh-TW" altLang="en-US"/>
        </a:p>
      </dgm:t>
    </dgm:pt>
    <dgm:pt modelId="{B378D167-B0AD-412D-BEDF-6B9D2B7C1755}">
      <dgm:prSet phldrT="[文字]" custT="1"/>
      <dgm:spPr/>
      <dgm:t>
        <a:bodyPr/>
        <a:lstStyle/>
        <a:p>
          <a:pPr>
            <a:lnSpc>
              <a:spcPts val="2000"/>
            </a:lnSpc>
            <a:spcAft>
              <a:spcPts val="0"/>
            </a:spcAft>
          </a:pPr>
          <a:r>
            <a:rPr lang="zh-TW" altLang="en-US" sz="1400" b="1" dirty="0" smtClean="0">
              <a:latin typeface="微軟正黑體" panose="020B0604030504040204" pitchFamily="34" charset="-120"/>
              <a:ea typeface="微軟正黑體" panose="020B0604030504040204" pitchFamily="34" charset="-120"/>
            </a:rPr>
            <a:t>憂鬱症篩檢</a:t>
          </a:r>
          <a:endParaRPr lang="zh-TW" altLang="en-US" sz="1400" b="1" dirty="0">
            <a:latin typeface="微軟正黑體" panose="020B0604030504040204" pitchFamily="34" charset="-120"/>
            <a:ea typeface="微軟正黑體" panose="020B0604030504040204" pitchFamily="34" charset="-120"/>
          </a:endParaRPr>
        </a:p>
      </dgm:t>
    </dgm:pt>
    <dgm:pt modelId="{70B11E1D-FBED-40C3-BEAF-4B1A7FE2FA9A}" type="parTrans" cxnId="{EFA43039-87C8-4F91-B0A8-D9F62622ECAE}">
      <dgm:prSet/>
      <dgm:spPr/>
      <dgm:t>
        <a:bodyPr/>
        <a:lstStyle/>
        <a:p>
          <a:endParaRPr lang="zh-TW" altLang="en-US"/>
        </a:p>
      </dgm:t>
    </dgm:pt>
    <dgm:pt modelId="{B28E2321-BDB9-49D4-A3E3-D126933FA54D}" type="sibTrans" cxnId="{EFA43039-87C8-4F91-B0A8-D9F62622ECAE}">
      <dgm:prSet/>
      <dgm:spPr/>
      <dgm:t>
        <a:bodyPr/>
        <a:lstStyle/>
        <a:p>
          <a:endParaRPr lang="zh-TW" altLang="en-US"/>
        </a:p>
      </dgm:t>
    </dgm:pt>
    <dgm:pt modelId="{A62BE6E0-BA8B-4216-AAE9-78E6D53057D7}" type="pres">
      <dgm:prSet presAssocID="{3EED2C82-AD53-4641-9388-F5B10236AA31}" presName="theList" presStyleCnt="0">
        <dgm:presLayoutVars>
          <dgm:dir/>
          <dgm:animLvl val="lvl"/>
          <dgm:resizeHandles val="exact"/>
        </dgm:presLayoutVars>
      </dgm:prSet>
      <dgm:spPr/>
      <dgm:t>
        <a:bodyPr/>
        <a:lstStyle/>
        <a:p>
          <a:endParaRPr lang="zh-TW" altLang="en-US"/>
        </a:p>
      </dgm:t>
    </dgm:pt>
    <dgm:pt modelId="{31E181F4-1665-4E65-AE9C-1943306621C6}" type="pres">
      <dgm:prSet presAssocID="{43A42DAF-130D-4802-81BE-8F55DFE96DBB}" presName="compNode" presStyleCnt="0"/>
      <dgm:spPr/>
    </dgm:pt>
    <dgm:pt modelId="{CB7CBDA1-D273-4EBD-9D80-645AC749DE02}" type="pres">
      <dgm:prSet presAssocID="{43A42DAF-130D-4802-81BE-8F55DFE96DBB}" presName="aNode" presStyleLbl="bgShp" presStyleIdx="0" presStyleCnt="4"/>
      <dgm:spPr/>
      <dgm:t>
        <a:bodyPr/>
        <a:lstStyle/>
        <a:p>
          <a:endParaRPr lang="zh-TW" altLang="en-US"/>
        </a:p>
      </dgm:t>
    </dgm:pt>
    <dgm:pt modelId="{057ACA1A-C9AB-41CD-B765-A9DF9B85979F}" type="pres">
      <dgm:prSet presAssocID="{43A42DAF-130D-4802-81BE-8F55DFE96DBB}" presName="textNode" presStyleLbl="bgShp" presStyleIdx="0" presStyleCnt="4"/>
      <dgm:spPr/>
      <dgm:t>
        <a:bodyPr/>
        <a:lstStyle/>
        <a:p>
          <a:endParaRPr lang="zh-TW" altLang="en-US"/>
        </a:p>
      </dgm:t>
    </dgm:pt>
    <dgm:pt modelId="{1F0BD2F5-F6F0-4061-A465-B1910FEC1594}" type="pres">
      <dgm:prSet presAssocID="{43A42DAF-130D-4802-81BE-8F55DFE96DBB}" presName="compChildNode" presStyleCnt="0"/>
      <dgm:spPr/>
    </dgm:pt>
    <dgm:pt modelId="{E784ADE9-F680-4D25-AEA6-D272267843C6}" type="pres">
      <dgm:prSet presAssocID="{43A42DAF-130D-4802-81BE-8F55DFE96DBB}" presName="theInnerList" presStyleCnt="0"/>
      <dgm:spPr/>
    </dgm:pt>
    <dgm:pt modelId="{33499EB1-10BE-49BA-B878-80D481ECF4C7}" type="pres">
      <dgm:prSet presAssocID="{310EA3E2-BEEC-4B48-B874-0043EE36424E}" presName="childNode" presStyleLbl="node1" presStyleIdx="0" presStyleCnt="16">
        <dgm:presLayoutVars>
          <dgm:bulletEnabled val="1"/>
        </dgm:presLayoutVars>
      </dgm:prSet>
      <dgm:spPr/>
      <dgm:t>
        <a:bodyPr/>
        <a:lstStyle/>
        <a:p>
          <a:endParaRPr lang="zh-TW" altLang="en-US"/>
        </a:p>
      </dgm:t>
    </dgm:pt>
    <dgm:pt modelId="{96E4FDE9-6669-4E44-9C94-C63838CFF79F}" type="pres">
      <dgm:prSet presAssocID="{310EA3E2-BEEC-4B48-B874-0043EE36424E}" presName="aSpace2" presStyleCnt="0"/>
      <dgm:spPr/>
    </dgm:pt>
    <dgm:pt modelId="{F50BCFD0-6EE0-4FC9-B280-D73655CF2F6B}" type="pres">
      <dgm:prSet presAssocID="{B355CC25-66C9-4019-8BB8-CF19EEAE20F1}" presName="childNode" presStyleLbl="node1" presStyleIdx="1" presStyleCnt="16">
        <dgm:presLayoutVars>
          <dgm:bulletEnabled val="1"/>
        </dgm:presLayoutVars>
      </dgm:prSet>
      <dgm:spPr/>
      <dgm:t>
        <a:bodyPr/>
        <a:lstStyle/>
        <a:p>
          <a:endParaRPr lang="zh-TW" altLang="en-US"/>
        </a:p>
      </dgm:t>
    </dgm:pt>
    <dgm:pt modelId="{1CE34A7F-32DF-48EC-848C-9A04ED079258}" type="pres">
      <dgm:prSet presAssocID="{B355CC25-66C9-4019-8BB8-CF19EEAE20F1}" presName="aSpace2" presStyleCnt="0"/>
      <dgm:spPr/>
    </dgm:pt>
    <dgm:pt modelId="{0B65138A-F608-4AA7-83F3-84E070DB3680}" type="pres">
      <dgm:prSet presAssocID="{6672AA4E-4CFF-4E8C-AC4D-D68F82316BA1}" presName="childNode" presStyleLbl="node1" presStyleIdx="2" presStyleCnt="16">
        <dgm:presLayoutVars>
          <dgm:bulletEnabled val="1"/>
        </dgm:presLayoutVars>
      </dgm:prSet>
      <dgm:spPr/>
      <dgm:t>
        <a:bodyPr/>
        <a:lstStyle/>
        <a:p>
          <a:endParaRPr lang="zh-TW" altLang="en-US"/>
        </a:p>
      </dgm:t>
    </dgm:pt>
    <dgm:pt modelId="{EA48E376-60EC-4155-8303-4C4A18724E59}" type="pres">
      <dgm:prSet presAssocID="{6672AA4E-4CFF-4E8C-AC4D-D68F82316BA1}" presName="aSpace2" presStyleCnt="0"/>
      <dgm:spPr/>
    </dgm:pt>
    <dgm:pt modelId="{BE3C7841-E18A-4742-B00E-9F164BEEDE65}" type="pres">
      <dgm:prSet presAssocID="{2D19C3EE-3438-4519-AF15-E0377FC279C9}" presName="childNode" presStyleLbl="node1" presStyleIdx="3" presStyleCnt="16">
        <dgm:presLayoutVars>
          <dgm:bulletEnabled val="1"/>
        </dgm:presLayoutVars>
      </dgm:prSet>
      <dgm:spPr/>
      <dgm:t>
        <a:bodyPr/>
        <a:lstStyle/>
        <a:p>
          <a:endParaRPr lang="zh-TW" altLang="en-US"/>
        </a:p>
      </dgm:t>
    </dgm:pt>
    <dgm:pt modelId="{06B66AD5-CB1E-437C-A27F-2CE74302C66A}" type="pres">
      <dgm:prSet presAssocID="{2D19C3EE-3438-4519-AF15-E0377FC279C9}" presName="aSpace2" presStyleCnt="0"/>
      <dgm:spPr/>
    </dgm:pt>
    <dgm:pt modelId="{270E4814-EA31-496F-9759-18B597A7A71B}" type="pres">
      <dgm:prSet presAssocID="{4FA8910D-C7C0-4391-A860-9A1EBDA06769}" presName="childNode" presStyleLbl="node1" presStyleIdx="4" presStyleCnt="16">
        <dgm:presLayoutVars>
          <dgm:bulletEnabled val="1"/>
        </dgm:presLayoutVars>
      </dgm:prSet>
      <dgm:spPr/>
      <dgm:t>
        <a:bodyPr/>
        <a:lstStyle/>
        <a:p>
          <a:endParaRPr lang="zh-TW" altLang="en-US"/>
        </a:p>
      </dgm:t>
    </dgm:pt>
    <dgm:pt modelId="{D460219F-46E1-4919-A2D7-16394892CCC5}" type="pres">
      <dgm:prSet presAssocID="{43A42DAF-130D-4802-81BE-8F55DFE96DBB}" presName="aSpace" presStyleCnt="0"/>
      <dgm:spPr/>
    </dgm:pt>
    <dgm:pt modelId="{C2F17AD1-7C49-4AAE-85F9-44B7F9EA64C6}" type="pres">
      <dgm:prSet presAssocID="{E1E35CDC-7546-4CC9-A055-D5071D477992}" presName="compNode" presStyleCnt="0"/>
      <dgm:spPr/>
    </dgm:pt>
    <dgm:pt modelId="{2F0DEEA1-BCB3-4AF6-9227-F43E4EAB78B4}" type="pres">
      <dgm:prSet presAssocID="{E1E35CDC-7546-4CC9-A055-D5071D477992}" presName="aNode" presStyleLbl="bgShp" presStyleIdx="1" presStyleCnt="4"/>
      <dgm:spPr/>
      <dgm:t>
        <a:bodyPr/>
        <a:lstStyle/>
        <a:p>
          <a:endParaRPr lang="zh-TW" altLang="en-US"/>
        </a:p>
      </dgm:t>
    </dgm:pt>
    <dgm:pt modelId="{31C704EC-E94A-49A8-9038-9790FCB9768A}" type="pres">
      <dgm:prSet presAssocID="{E1E35CDC-7546-4CC9-A055-D5071D477992}" presName="textNode" presStyleLbl="bgShp" presStyleIdx="1" presStyleCnt="4"/>
      <dgm:spPr/>
      <dgm:t>
        <a:bodyPr/>
        <a:lstStyle/>
        <a:p>
          <a:endParaRPr lang="zh-TW" altLang="en-US"/>
        </a:p>
      </dgm:t>
    </dgm:pt>
    <dgm:pt modelId="{006A9D58-1316-4B68-A502-F788DC823EB4}" type="pres">
      <dgm:prSet presAssocID="{E1E35CDC-7546-4CC9-A055-D5071D477992}" presName="compChildNode" presStyleCnt="0"/>
      <dgm:spPr/>
    </dgm:pt>
    <dgm:pt modelId="{078CF902-A17C-41BA-A8A6-4C626056F235}" type="pres">
      <dgm:prSet presAssocID="{E1E35CDC-7546-4CC9-A055-D5071D477992}" presName="theInnerList" presStyleCnt="0"/>
      <dgm:spPr/>
    </dgm:pt>
    <dgm:pt modelId="{40F0CF98-E6B5-488C-A5B2-5413BAD19DDB}" type="pres">
      <dgm:prSet presAssocID="{10A70350-6872-45D2-8142-0C3C1BD79EF1}" presName="childNode" presStyleLbl="node1" presStyleIdx="5" presStyleCnt="16">
        <dgm:presLayoutVars>
          <dgm:bulletEnabled val="1"/>
        </dgm:presLayoutVars>
      </dgm:prSet>
      <dgm:spPr/>
      <dgm:t>
        <a:bodyPr/>
        <a:lstStyle/>
        <a:p>
          <a:endParaRPr lang="zh-TW" altLang="en-US"/>
        </a:p>
      </dgm:t>
    </dgm:pt>
    <dgm:pt modelId="{CCFCF5B1-E5AF-4BA7-83FE-5953F9235FD0}" type="pres">
      <dgm:prSet presAssocID="{10A70350-6872-45D2-8142-0C3C1BD79EF1}" presName="aSpace2" presStyleCnt="0"/>
      <dgm:spPr/>
    </dgm:pt>
    <dgm:pt modelId="{973182E4-AC57-4CFD-AB6A-D6BA2D7B39F7}" type="pres">
      <dgm:prSet presAssocID="{4271D060-5E0E-45B4-B637-E897D950D98E}" presName="childNode" presStyleLbl="node1" presStyleIdx="6" presStyleCnt="16">
        <dgm:presLayoutVars>
          <dgm:bulletEnabled val="1"/>
        </dgm:presLayoutVars>
      </dgm:prSet>
      <dgm:spPr/>
      <dgm:t>
        <a:bodyPr/>
        <a:lstStyle/>
        <a:p>
          <a:endParaRPr lang="zh-TW" altLang="en-US"/>
        </a:p>
      </dgm:t>
    </dgm:pt>
    <dgm:pt modelId="{B5E95D8F-3B37-474B-BA5E-5CFE5786AAC9}" type="pres">
      <dgm:prSet presAssocID="{4271D060-5E0E-45B4-B637-E897D950D98E}" presName="aSpace2" presStyleCnt="0"/>
      <dgm:spPr/>
    </dgm:pt>
    <dgm:pt modelId="{4448879F-D8B8-48B8-A6D4-1F01834397E9}" type="pres">
      <dgm:prSet presAssocID="{C55624E1-5218-43FB-A4A8-F651354F11E4}" presName="childNode" presStyleLbl="node1" presStyleIdx="7" presStyleCnt="16">
        <dgm:presLayoutVars>
          <dgm:bulletEnabled val="1"/>
        </dgm:presLayoutVars>
      </dgm:prSet>
      <dgm:spPr/>
      <dgm:t>
        <a:bodyPr/>
        <a:lstStyle/>
        <a:p>
          <a:endParaRPr lang="zh-TW" altLang="en-US"/>
        </a:p>
      </dgm:t>
    </dgm:pt>
    <dgm:pt modelId="{C9C193B1-3400-4EFA-88D2-CB99C9537B04}" type="pres">
      <dgm:prSet presAssocID="{E1E35CDC-7546-4CC9-A055-D5071D477992}" presName="aSpace" presStyleCnt="0"/>
      <dgm:spPr/>
    </dgm:pt>
    <dgm:pt modelId="{718A29B1-93A5-418D-82FD-007EF6AD14C9}" type="pres">
      <dgm:prSet presAssocID="{D559DBAF-2D51-4915-97A7-BC1C934D7208}" presName="compNode" presStyleCnt="0"/>
      <dgm:spPr/>
    </dgm:pt>
    <dgm:pt modelId="{6F58C7FE-119B-43E2-90FC-691B84FC665B}" type="pres">
      <dgm:prSet presAssocID="{D559DBAF-2D51-4915-97A7-BC1C934D7208}" presName="aNode" presStyleLbl="bgShp" presStyleIdx="2" presStyleCnt="4"/>
      <dgm:spPr/>
      <dgm:t>
        <a:bodyPr/>
        <a:lstStyle/>
        <a:p>
          <a:endParaRPr lang="zh-TW" altLang="en-US"/>
        </a:p>
      </dgm:t>
    </dgm:pt>
    <dgm:pt modelId="{614198DB-0EFE-4C33-B264-5531394817D4}" type="pres">
      <dgm:prSet presAssocID="{D559DBAF-2D51-4915-97A7-BC1C934D7208}" presName="textNode" presStyleLbl="bgShp" presStyleIdx="2" presStyleCnt="4"/>
      <dgm:spPr/>
      <dgm:t>
        <a:bodyPr/>
        <a:lstStyle/>
        <a:p>
          <a:endParaRPr lang="zh-TW" altLang="en-US"/>
        </a:p>
      </dgm:t>
    </dgm:pt>
    <dgm:pt modelId="{B2BBAE67-9B4C-4758-B16E-B5601C161FB2}" type="pres">
      <dgm:prSet presAssocID="{D559DBAF-2D51-4915-97A7-BC1C934D7208}" presName="compChildNode" presStyleCnt="0"/>
      <dgm:spPr/>
    </dgm:pt>
    <dgm:pt modelId="{10A3DC5A-58EF-41ED-AA65-7ECB45827A36}" type="pres">
      <dgm:prSet presAssocID="{D559DBAF-2D51-4915-97A7-BC1C934D7208}" presName="theInnerList" presStyleCnt="0"/>
      <dgm:spPr/>
    </dgm:pt>
    <dgm:pt modelId="{68A6F711-3DEB-43B5-A7F9-EF361AB96CDE}" type="pres">
      <dgm:prSet presAssocID="{A8531A28-A187-4851-9483-B287437B693D}" presName="childNode" presStyleLbl="node1" presStyleIdx="8" presStyleCnt="16">
        <dgm:presLayoutVars>
          <dgm:bulletEnabled val="1"/>
        </dgm:presLayoutVars>
      </dgm:prSet>
      <dgm:spPr/>
      <dgm:t>
        <a:bodyPr/>
        <a:lstStyle/>
        <a:p>
          <a:endParaRPr lang="zh-TW" altLang="en-US"/>
        </a:p>
      </dgm:t>
    </dgm:pt>
    <dgm:pt modelId="{105CC94F-B131-40A1-A66A-D680F55AA751}" type="pres">
      <dgm:prSet presAssocID="{A8531A28-A187-4851-9483-B287437B693D}" presName="aSpace2" presStyleCnt="0"/>
      <dgm:spPr/>
    </dgm:pt>
    <dgm:pt modelId="{6E096BB4-05E3-4DCA-AA01-275BC68177A7}" type="pres">
      <dgm:prSet presAssocID="{EA7162B7-E9D6-47D4-B6A5-F1E51F4FAC78}" presName="childNode" presStyleLbl="node1" presStyleIdx="9" presStyleCnt="16">
        <dgm:presLayoutVars>
          <dgm:bulletEnabled val="1"/>
        </dgm:presLayoutVars>
      </dgm:prSet>
      <dgm:spPr/>
      <dgm:t>
        <a:bodyPr/>
        <a:lstStyle/>
        <a:p>
          <a:endParaRPr lang="zh-TW" altLang="en-US"/>
        </a:p>
      </dgm:t>
    </dgm:pt>
    <dgm:pt modelId="{59F87661-7389-4685-BE9C-148BFF09274D}" type="pres">
      <dgm:prSet presAssocID="{EA7162B7-E9D6-47D4-B6A5-F1E51F4FAC78}" presName="aSpace2" presStyleCnt="0"/>
      <dgm:spPr/>
    </dgm:pt>
    <dgm:pt modelId="{93219571-FF93-4799-87B2-B89956A3D012}" type="pres">
      <dgm:prSet presAssocID="{98613BC3-E454-45E7-8922-B5C69E527661}" presName="childNode" presStyleLbl="node1" presStyleIdx="10" presStyleCnt="16">
        <dgm:presLayoutVars>
          <dgm:bulletEnabled val="1"/>
        </dgm:presLayoutVars>
      </dgm:prSet>
      <dgm:spPr/>
      <dgm:t>
        <a:bodyPr/>
        <a:lstStyle/>
        <a:p>
          <a:endParaRPr lang="zh-TW" altLang="en-US"/>
        </a:p>
      </dgm:t>
    </dgm:pt>
    <dgm:pt modelId="{7C6125C3-A31F-4A0F-B53E-533A7418ECBE}" type="pres">
      <dgm:prSet presAssocID="{98613BC3-E454-45E7-8922-B5C69E527661}" presName="aSpace2" presStyleCnt="0"/>
      <dgm:spPr/>
    </dgm:pt>
    <dgm:pt modelId="{29FD0082-E170-48D1-9F7A-C5441E663C9E}" type="pres">
      <dgm:prSet presAssocID="{B378D167-B0AD-412D-BEDF-6B9D2B7C1755}" presName="childNode" presStyleLbl="node1" presStyleIdx="11" presStyleCnt="16">
        <dgm:presLayoutVars>
          <dgm:bulletEnabled val="1"/>
        </dgm:presLayoutVars>
      </dgm:prSet>
      <dgm:spPr/>
      <dgm:t>
        <a:bodyPr/>
        <a:lstStyle/>
        <a:p>
          <a:endParaRPr lang="zh-TW" altLang="en-US"/>
        </a:p>
      </dgm:t>
    </dgm:pt>
    <dgm:pt modelId="{1333AE84-E89E-4C5A-9F82-A86A6C92864D}" type="pres">
      <dgm:prSet presAssocID="{D559DBAF-2D51-4915-97A7-BC1C934D7208}" presName="aSpace" presStyleCnt="0"/>
      <dgm:spPr/>
    </dgm:pt>
    <dgm:pt modelId="{35AB544C-7700-42D2-8A35-49F73FDE3458}" type="pres">
      <dgm:prSet presAssocID="{9A13F813-953B-4B20-9A23-6C4EC79EB46E}" presName="compNode" presStyleCnt="0"/>
      <dgm:spPr/>
    </dgm:pt>
    <dgm:pt modelId="{482B7A02-AFCD-4A1C-BE51-E0FBF009132A}" type="pres">
      <dgm:prSet presAssocID="{9A13F813-953B-4B20-9A23-6C4EC79EB46E}" presName="aNode" presStyleLbl="bgShp" presStyleIdx="3" presStyleCnt="4"/>
      <dgm:spPr/>
      <dgm:t>
        <a:bodyPr/>
        <a:lstStyle/>
        <a:p>
          <a:endParaRPr lang="zh-TW" altLang="en-US"/>
        </a:p>
      </dgm:t>
    </dgm:pt>
    <dgm:pt modelId="{8C00D797-0240-409C-8710-EDE660225850}" type="pres">
      <dgm:prSet presAssocID="{9A13F813-953B-4B20-9A23-6C4EC79EB46E}" presName="textNode" presStyleLbl="bgShp" presStyleIdx="3" presStyleCnt="4"/>
      <dgm:spPr/>
      <dgm:t>
        <a:bodyPr/>
        <a:lstStyle/>
        <a:p>
          <a:endParaRPr lang="zh-TW" altLang="en-US"/>
        </a:p>
      </dgm:t>
    </dgm:pt>
    <dgm:pt modelId="{4B582E88-7EA2-461E-8943-2DFF3FDC83C1}" type="pres">
      <dgm:prSet presAssocID="{9A13F813-953B-4B20-9A23-6C4EC79EB46E}" presName="compChildNode" presStyleCnt="0"/>
      <dgm:spPr/>
    </dgm:pt>
    <dgm:pt modelId="{64C077A4-C4E5-4341-9096-16FF66C85B3A}" type="pres">
      <dgm:prSet presAssocID="{9A13F813-953B-4B20-9A23-6C4EC79EB46E}" presName="theInnerList" presStyleCnt="0"/>
      <dgm:spPr/>
    </dgm:pt>
    <dgm:pt modelId="{4AF39435-C8D1-44A3-A474-D63C091AFE1A}" type="pres">
      <dgm:prSet presAssocID="{7F1944B4-A234-47BD-8ED0-D66229FA8696}" presName="childNode" presStyleLbl="node1" presStyleIdx="12" presStyleCnt="16">
        <dgm:presLayoutVars>
          <dgm:bulletEnabled val="1"/>
        </dgm:presLayoutVars>
      </dgm:prSet>
      <dgm:spPr/>
      <dgm:t>
        <a:bodyPr/>
        <a:lstStyle/>
        <a:p>
          <a:endParaRPr lang="zh-TW" altLang="en-US"/>
        </a:p>
      </dgm:t>
    </dgm:pt>
    <dgm:pt modelId="{0EFEDEA2-51CD-418D-8520-8F9878979D63}" type="pres">
      <dgm:prSet presAssocID="{7F1944B4-A234-47BD-8ED0-D66229FA8696}" presName="aSpace2" presStyleCnt="0"/>
      <dgm:spPr/>
    </dgm:pt>
    <dgm:pt modelId="{057ABCF2-A978-40BE-8220-D1B7B5F7D134}" type="pres">
      <dgm:prSet presAssocID="{5B1717FC-C1C5-432D-A901-868B98C5A083}" presName="childNode" presStyleLbl="node1" presStyleIdx="13" presStyleCnt="16">
        <dgm:presLayoutVars>
          <dgm:bulletEnabled val="1"/>
        </dgm:presLayoutVars>
      </dgm:prSet>
      <dgm:spPr/>
      <dgm:t>
        <a:bodyPr/>
        <a:lstStyle/>
        <a:p>
          <a:endParaRPr lang="zh-TW" altLang="en-US"/>
        </a:p>
      </dgm:t>
    </dgm:pt>
    <dgm:pt modelId="{5C9141D3-3C8C-47EB-A803-A44B454621AC}" type="pres">
      <dgm:prSet presAssocID="{5B1717FC-C1C5-432D-A901-868B98C5A083}" presName="aSpace2" presStyleCnt="0"/>
      <dgm:spPr/>
    </dgm:pt>
    <dgm:pt modelId="{CEBCD837-C5ED-4323-9FDF-D2489429D882}" type="pres">
      <dgm:prSet presAssocID="{44505069-D123-4821-BA3D-98B9656E1A30}" presName="childNode" presStyleLbl="node1" presStyleIdx="14" presStyleCnt="16">
        <dgm:presLayoutVars>
          <dgm:bulletEnabled val="1"/>
        </dgm:presLayoutVars>
      </dgm:prSet>
      <dgm:spPr/>
      <dgm:t>
        <a:bodyPr/>
        <a:lstStyle/>
        <a:p>
          <a:endParaRPr lang="zh-TW" altLang="en-US"/>
        </a:p>
      </dgm:t>
    </dgm:pt>
    <dgm:pt modelId="{14BFEBC3-F590-463E-A1F5-9149EC7D5CF5}" type="pres">
      <dgm:prSet presAssocID="{44505069-D123-4821-BA3D-98B9656E1A30}" presName="aSpace2" presStyleCnt="0"/>
      <dgm:spPr/>
    </dgm:pt>
    <dgm:pt modelId="{C6E7C9D3-C039-4DBB-AFBB-33AA67DE15F7}" type="pres">
      <dgm:prSet presAssocID="{D4A5C328-DE61-4BCB-A92D-A0991FC076EF}" presName="childNode" presStyleLbl="node1" presStyleIdx="15" presStyleCnt="16">
        <dgm:presLayoutVars>
          <dgm:bulletEnabled val="1"/>
        </dgm:presLayoutVars>
      </dgm:prSet>
      <dgm:spPr/>
      <dgm:t>
        <a:bodyPr/>
        <a:lstStyle/>
        <a:p>
          <a:endParaRPr lang="zh-TW" altLang="en-US"/>
        </a:p>
      </dgm:t>
    </dgm:pt>
  </dgm:ptLst>
  <dgm:cxnLst>
    <dgm:cxn modelId="{E417BDB7-AA0D-4C28-AF1E-64A476D6796E}" type="presOf" srcId="{3EED2C82-AD53-4641-9388-F5B10236AA31}" destId="{A62BE6E0-BA8B-4216-AAE9-78E6D53057D7}" srcOrd="0" destOrd="0" presId="urn:microsoft.com/office/officeart/2005/8/layout/lProcess2"/>
    <dgm:cxn modelId="{D7D8AC5C-3A83-4B52-B7F7-3AAA0758A824}" srcId="{E1E35CDC-7546-4CC9-A055-D5071D477992}" destId="{4271D060-5E0E-45B4-B637-E897D950D98E}" srcOrd="1" destOrd="0" parTransId="{F716A1ED-B9A4-4264-AC63-E57CD0F06129}" sibTransId="{FAF27E26-1906-4658-827B-F7D07F9FF3E8}"/>
    <dgm:cxn modelId="{A1DFE174-1BE7-47A5-ACC2-F150CA9677A4}" srcId="{43A42DAF-130D-4802-81BE-8F55DFE96DBB}" destId="{B355CC25-66C9-4019-8BB8-CF19EEAE20F1}" srcOrd="1" destOrd="0" parTransId="{D82C09E7-2917-400D-8340-3A976455BD05}" sibTransId="{BC873F75-06D5-42E4-BC99-4737F5C1E3BC}"/>
    <dgm:cxn modelId="{B01E22C5-80DE-4397-8530-4BAC743BE123}" srcId="{D559DBAF-2D51-4915-97A7-BC1C934D7208}" destId="{98613BC3-E454-45E7-8922-B5C69E527661}" srcOrd="2" destOrd="0" parTransId="{D9920B92-962C-44CE-B322-32B8295BA185}" sibTransId="{47F69BB8-7017-415B-8679-81C296FF6370}"/>
    <dgm:cxn modelId="{8D9563B6-042D-468F-A80D-7D724955C37E}" type="presOf" srcId="{7F1944B4-A234-47BD-8ED0-D66229FA8696}" destId="{4AF39435-C8D1-44A3-A474-D63C091AFE1A}" srcOrd="0" destOrd="0" presId="urn:microsoft.com/office/officeart/2005/8/layout/lProcess2"/>
    <dgm:cxn modelId="{2F472F19-E90C-4214-A6FD-4A852ABA7B91}" srcId="{3EED2C82-AD53-4641-9388-F5B10236AA31}" destId="{D559DBAF-2D51-4915-97A7-BC1C934D7208}" srcOrd="2" destOrd="0" parTransId="{5214D7A8-F02E-4FFF-A453-00038F54A467}" sibTransId="{DAEC746E-9150-4C5E-A2CA-CCC23E57F8E7}"/>
    <dgm:cxn modelId="{69F0982A-2AD6-4813-AF32-E3E8A558D726}" srcId="{9A13F813-953B-4B20-9A23-6C4EC79EB46E}" destId="{44505069-D123-4821-BA3D-98B9656E1A30}" srcOrd="2" destOrd="0" parTransId="{7300981E-2D11-48C4-967D-CD12FB1F0B68}" sibTransId="{1FB9F3E0-E022-4536-8BEB-D5A669BDE477}"/>
    <dgm:cxn modelId="{81D6F00B-3B7E-4A1F-99B0-2F6602FD39E9}" srcId="{3EED2C82-AD53-4641-9388-F5B10236AA31}" destId="{E1E35CDC-7546-4CC9-A055-D5071D477992}" srcOrd="1" destOrd="0" parTransId="{56643792-EC13-4935-B62E-E3094AFA0314}" sibTransId="{D44EA034-4DC6-47A2-8EE8-784B362EBC62}"/>
    <dgm:cxn modelId="{6D2B05EE-8E0B-4F04-B223-E35D97E3745D}" type="presOf" srcId="{44505069-D123-4821-BA3D-98B9656E1A30}" destId="{CEBCD837-C5ED-4323-9FDF-D2489429D882}" srcOrd="0" destOrd="0" presId="urn:microsoft.com/office/officeart/2005/8/layout/lProcess2"/>
    <dgm:cxn modelId="{65F320C8-9878-4BB0-9820-C0C431D3476B}" type="presOf" srcId="{D559DBAF-2D51-4915-97A7-BC1C934D7208}" destId="{6F58C7FE-119B-43E2-90FC-691B84FC665B}" srcOrd="0" destOrd="0" presId="urn:microsoft.com/office/officeart/2005/8/layout/lProcess2"/>
    <dgm:cxn modelId="{42267ECD-B2D3-4E42-B566-44578DB21958}" srcId="{9A13F813-953B-4B20-9A23-6C4EC79EB46E}" destId="{D4A5C328-DE61-4BCB-A92D-A0991FC076EF}" srcOrd="3" destOrd="0" parTransId="{5A1D169B-AF53-4F3F-BB48-1AA1EF545F3B}" sibTransId="{BEE88301-A210-47B7-87F4-6C85D49DCD7A}"/>
    <dgm:cxn modelId="{FC8B305D-709C-440C-BE62-EA7151F4E01E}" type="presOf" srcId="{43A42DAF-130D-4802-81BE-8F55DFE96DBB}" destId="{CB7CBDA1-D273-4EBD-9D80-645AC749DE02}" srcOrd="0" destOrd="0" presId="urn:microsoft.com/office/officeart/2005/8/layout/lProcess2"/>
    <dgm:cxn modelId="{EFA43039-87C8-4F91-B0A8-D9F62622ECAE}" srcId="{D559DBAF-2D51-4915-97A7-BC1C934D7208}" destId="{B378D167-B0AD-412D-BEDF-6B9D2B7C1755}" srcOrd="3" destOrd="0" parTransId="{70B11E1D-FBED-40C3-BEAF-4B1A7FE2FA9A}" sibTransId="{B28E2321-BDB9-49D4-A3E3-D126933FA54D}"/>
    <dgm:cxn modelId="{D7683AF5-7F87-4FC8-A539-0C515C83F560}" type="presOf" srcId="{5B1717FC-C1C5-432D-A901-868B98C5A083}" destId="{057ABCF2-A978-40BE-8220-D1B7B5F7D134}" srcOrd="0" destOrd="0" presId="urn:microsoft.com/office/officeart/2005/8/layout/lProcess2"/>
    <dgm:cxn modelId="{BB24598B-1CC5-4C8D-A08B-1EB44F20ED6D}" type="presOf" srcId="{D4A5C328-DE61-4BCB-A92D-A0991FC076EF}" destId="{C6E7C9D3-C039-4DBB-AFBB-33AA67DE15F7}" srcOrd="0" destOrd="0" presId="urn:microsoft.com/office/officeart/2005/8/layout/lProcess2"/>
    <dgm:cxn modelId="{23DEB878-41C3-4F07-87E2-F88EDDF2F8C2}" type="presOf" srcId="{4271D060-5E0E-45B4-B637-E897D950D98E}" destId="{973182E4-AC57-4CFD-AB6A-D6BA2D7B39F7}" srcOrd="0" destOrd="0" presId="urn:microsoft.com/office/officeart/2005/8/layout/lProcess2"/>
    <dgm:cxn modelId="{72C39AAD-8EC3-44EF-AAAA-D3225D4429FE}" type="presOf" srcId="{9A13F813-953B-4B20-9A23-6C4EC79EB46E}" destId="{482B7A02-AFCD-4A1C-BE51-E0FBF009132A}" srcOrd="0" destOrd="0" presId="urn:microsoft.com/office/officeart/2005/8/layout/lProcess2"/>
    <dgm:cxn modelId="{7C7A86AB-BC66-4914-9B51-D563FE697CA0}" type="presOf" srcId="{E1E35CDC-7546-4CC9-A055-D5071D477992}" destId="{31C704EC-E94A-49A8-9038-9790FCB9768A}" srcOrd="1" destOrd="0" presId="urn:microsoft.com/office/officeart/2005/8/layout/lProcess2"/>
    <dgm:cxn modelId="{28ECE9FA-4B28-49AA-97DA-3E624300EBD3}" srcId="{D559DBAF-2D51-4915-97A7-BC1C934D7208}" destId="{A8531A28-A187-4851-9483-B287437B693D}" srcOrd="0" destOrd="0" parTransId="{395A1348-19FF-43CF-834A-DA8ED34E50CC}" sibTransId="{36AE6373-3042-4A3E-AAAB-D6B68BD91B2E}"/>
    <dgm:cxn modelId="{BA878CF5-1C04-473A-ADE8-5B2BFDACE29A}" srcId="{9A13F813-953B-4B20-9A23-6C4EC79EB46E}" destId="{5B1717FC-C1C5-432D-A901-868B98C5A083}" srcOrd="1" destOrd="0" parTransId="{7AE34F81-2726-4FAA-B311-1AFDD9151251}" sibTransId="{C5EEFE17-7464-4D60-869D-168265FD9038}"/>
    <dgm:cxn modelId="{3BCCB4E6-57AD-4E50-9673-7D1F1336EEA0}" srcId="{43A42DAF-130D-4802-81BE-8F55DFE96DBB}" destId="{6672AA4E-4CFF-4E8C-AC4D-D68F82316BA1}" srcOrd="2" destOrd="0" parTransId="{7A6F3357-791E-466F-80CA-B7BB375DC6B6}" sibTransId="{2C4FCCB9-1C11-4BA9-8B09-C8074013FA93}"/>
    <dgm:cxn modelId="{69415380-1563-4642-B9A3-E9E81807B4D4}" type="presOf" srcId="{EA7162B7-E9D6-47D4-B6A5-F1E51F4FAC78}" destId="{6E096BB4-05E3-4DCA-AA01-275BC68177A7}" srcOrd="0" destOrd="0" presId="urn:microsoft.com/office/officeart/2005/8/layout/lProcess2"/>
    <dgm:cxn modelId="{F8351F2C-7A39-4323-A827-63CBEFE522FB}" srcId="{43A42DAF-130D-4802-81BE-8F55DFE96DBB}" destId="{4FA8910D-C7C0-4391-A860-9A1EBDA06769}" srcOrd="4" destOrd="0" parTransId="{5F42FA18-DC22-4A2B-BE48-BAA5EF942725}" sibTransId="{7C1483A9-37D0-47A0-84E2-877D6F0A106D}"/>
    <dgm:cxn modelId="{823FA477-5CAF-4A87-B3BA-2D96FD6EFCD0}" type="presOf" srcId="{9A13F813-953B-4B20-9A23-6C4EC79EB46E}" destId="{8C00D797-0240-409C-8710-EDE660225850}" srcOrd="1" destOrd="0" presId="urn:microsoft.com/office/officeart/2005/8/layout/lProcess2"/>
    <dgm:cxn modelId="{17CED68D-C3E1-4EFF-8194-C94B05EFF8D9}" srcId="{43A42DAF-130D-4802-81BE-8F55DFE96DBB}" destId="{2D19C3EE-3438-4519-AF15-E0377FC279C9}" srcOrd="3" destOrd="0" parTransId="{CCA783B9-7FB6-41F5-A9F7-7C768565535F}" sibTransId="{6AF265D8-84D4-4A80-B730-5C19DEAB9AE0}"/>
    <dgm:cxn modelId="{9696F4BD-F77C-47F8-A624-248C1124C3F0}" type="presOf" srcId="{310EA3E2-BEEC-4B48-B874-0043EE36424E}" destId="{33499EB1-10BE-49BA-B878-80D481ECF4C7}" srcOrd="0" destOrd="0" presId="urn:microsoft.com/office/officeart/2005/8/layout/lProcess2"/>
    <dgm:cxn modelId="{DBC72014-AE44-497C-BEFF-36ADA207DE85}" type="presOf" srcId="{98613BC3-E454-45E7-8922-B5C69E527661}" destId="{93219571-FF93-4799-87B2-B89956A3D012}" srcOrd="0" destOrd="0" presId="urn:microsoft.com/office/officeart/2005/8/layout/lProcess2"/>
    <dgm:cxn modelId="{E12A9EBD-B74E-4887-8BE3-358578F90FD1}" srcId="{E1E35CDC-7546-4CC9-A055-D5071D477992}" destId="{10A70350-6872-45D2-8142-0C3C1BD79EF1}" srcOrd="0" destOrd="0" parTransId="{A8825C59-806E-4A95-861B-2CAA1B114868}" sibTransId="{22E32F63-245D-4513-B764-E614360C39B1}"/>
    <dgm:cxn modelId="{7AD673AA-EF9F-479E-83CD-00B6DAB1E925}" type="presOf" srcId="{B378D167-B0AD-412D-BEDF-6B9D2B7C1755}" destId="{29FD0082-E170-48D1-9F7A-C5441E663C9E}" srcOrd="0" destOrd="0" presId="urn:microsoft.com/office/officeart/2005/8/layout/lProcess2"/>
    <dgm:cxn modelId="{99B47639-832D-4440-AD3D-2FADC79C6944}" type="presOf" srcId="{10A70350-6872-45D2-8142-0C3C1BD79EF1}" destId="{40F0CF98-E6B5-488C-A5B2-5413BAD19DDB}" srcOrd="0" destOrd="0" presId="urn:microsoft.com/office/officeart/2005/8/layout/lProcess2"/>
    <dgm:cxn modelId="{E834E929-4470-4D25-8FA5-10155712BA70}" type="presOf" srcId="{A8531A28-A187-4851-9483-B287437B693D}" destId="{68A6F711-3DEB-43B5-A7F9-EF361AB96CDE}" srcOrd="0" destOrd="0" presId="urn:microsoft.com/office/officeart/2005/8/layout/lProcess2"/>
    <dgm:cxn modelId="{8F6A5BA3-DE76-45B9-B0BD-338600EFA284}" type="presOf" srcId="{4FA8910D-C7C0-4391-A860-9A1EBDA06769}" destId="{270E4814-EA31-496F-9759-18B597A7A71B}" srcOrd="0" destOrd="0" presId="urn:microsoft.com/office/officeart/2005/8/layout/lProcess2"/>
    <dgm:cxn modelId="{3BA4B681-97AA-40AD-8D94-D70F2A44C70E}" type="presOf" srcId="{43A42DAF-130D-4802-81BE-8F55DFE96DBB}" destId="{057ACA1A-C9AB-41CD-B765-A9DF9B85979F}" srcOrd="1" destOrd="0" presId="urn:microsoft.com/office/officeart/2005/8/layout/lProcess2"/>
    <dgm:cxn modelId="{20F972ED-1CD1-4DB3-BC63-0F66C0B9D358}" srcId="{43A42DAF-130D-4802-81BE-8F55DFE96DBB}" destId="{310EA3E2-BEEC-4B48-B874-0043EE36424E}" srcOrd="0" destOrd="0" parTransId="{60FD6C9A-E19E-4D37-A92B-536A3FDF3E91}" sibTransId="{B6C456BE-305E-4CB1-BE86-195E88118A81}"/>
    <dgm:cxn modelId="{172EF56B-8666-4356-AD1C-D2D6E8C0A88E}" type="presOf" srcId="{C55624E1-5218-43FB-A4A8-F651354F11E4}" destId="{4448879F-D8B8-48B8-A6D4-1F01834397E9}" srcOrd="0" destOrd="0" presId="urn:microsoft.com/office/officeart/2005/8/layout/lProcess2"/>
    <dgm:cxn modelId="{34418D48-F3C4-463F-9953-6F02D1992A0D}" srcId="{9A13F813-953B-4B20-9A23-6C4EC79EB46E}" destId="{7F1944B4-A234-47BD-8ED0-D66229FA8696}" srcOrd="0" destOrd="0" parTransId="{5B6A6541-1212-4E81-8343-39FCEEE8B4B8}" sibTransId="{3823B92B-4C3B-4DCE-B78B-1C954BF2CD91}"/>
    <dgm:cxn modelId="{E0D2B848-0B2C-4F18-AF20-2444231674B0}" type="presOf" srcId="{E1E35CDC-7546-4CC9-A055-D5071D477992}" destId="{2F0DEEA1-BCB3-4AF6-9227-F43E4EAB78B4}" srcOrd="0" destOrd="0" presId="urn:microsoft.com/office/officeart/2005/8/layout/lProcess2"/>
    <dgm:cxn modelId="{305DBCA5-F28D-47FD-9E9E-270D13DC7EF3}" type="presOf" srcId="{6672AA4E-4CFF-4E8C-AC4D-D68F82316BA1}" destId="{0B65138A-F608-4AA7-83F3-84E070DB3680}" srcOrd="0" destOrd="0" presId="urn:microsoft.com/office/officeart/2005/8/layout/lProcess2"/>
    <dgm:cxn modelId="{A4C74188-A1BF-4094-B046-39D1F1B941F0}" type="presOf" srcId="{B355CC25-66C9-4019-8BB8-CF19EEAE20F1}" destId="{F50BCFD0-6EE0-4FC9-B280-D73655CF2F6B}" srcOrd="0" destOrd="0" presId="urn:microsoft.com/office/officeart/2005/8/layout/lProcess2"/>
    <dgm:cxn modelId="{5CE1879F-D57A-4454-8A83-8B98C711D52B}" type="presOf" srcId="{2D19C3EE-3438-4519-AF15-E0377FC279C9}" destId="{BE3C7841-E18A-4742-B00E-9F164BEEDE65}" srcOrd="0" destOrd="0" presId="urn:microsoft.com/office/officeart/2005/8/layout/lProcess2"/>
    <dgm:cxn modelId="{254A0C10-C7E2-49CA-B2FC-083ABF811027}" srcId="{3EED2C82-AD53-4641-9388-F5B10236AA31}" destId="{43A42DAF-130D-4802-81BE-8F55DFE96DBB}" srcOrd="0" destOrd="0" parTransId="{FAD69242-7938-4BFD-B2B9-4574969231D0}" sibTransId="{72AB8737-2EDA-4D18-90EC-ABF5981EB03C}"/>
    <dgm:cxn modelId="{AE2CA97B-F0EB-4440-8A26-40B8C5B18F16}" srcId="{E1E35CDC-7546-4CC9-A055-D5071D477992}" destId="{C55624E1-5218-43FB-A4A8-F651354F11E4}" srcOrd="2" destOrd="0" parTransId="{5E9031AC-3F91-4DF7-8A3E-7CCB35CC00A4}" sibTransId="{92EF9AA7-D9C4-4F64-9287-DE655EE3DA27}"/>
    <dgm:cxn modelId="{9756CDBE-B4D0-4493-A5F9-940FA6423079}" srcId="{D559DBAF-2D51-4915-97A7-BC1C934D7208}" destId="{EA7162B7-E9D6-47D4-B6A5-F1E51F4FAC78}" srcOrd="1" destOrd="0" parTransId="{D6D8D721-75AE-4226-BEED-1DE455A9EEBB}" sibTransId="{2D01BDFD-8FE7-4D0A-94BB-66EBE89D3A76}"/>
    <dgm:cxn modelId="{FFA48015-655C-4DBB-953A-521555195036}" type="presOf" srcId="{D559DBAF-2D51-4915-97A7-BC1C934D7208}" destId="{614198DB-0EFE-4C33-B264-5531394817D4}" srcOrd="1" destOrd="0" presId="urn:microsoft.com/office/officeart/2005/8/layout/lProcess2"/>
    <dgm:cxn modelId="{7049C5BB-1C97-4E9D-96AC-A91FE0C97911}" srcId="{3EED2C82-AD53-4641-9388-F5B10236AA31}" destId="{9A13F813-953B-4B20-9A23-6C4EC79EB46E}" srcOrd="3" destOrd="0" parTransId="{1A89E421-DBE1-48B0-865F-FFD7DE114C1B}" sibTransId="{27D9C1B1-780B-4475-A2A4-88465B3CD3E3}"/>
    <dgm:cxn modelId="{CBB1A671-B339-48C6-BD87-216F0186BFD4}" type="presParOf" srcId="{A62BE6E0-BA8B-4216-AAE9-78E6D53057D7}" destId="{31E181F4-1665-4E65-AE9C-1943306621C6}" srcOrd="0" destOrd="0" presId="urn:microsoft.com/office/officeart/2005/8/layout/lProcess2"/>
    <dgm:cxn modelId="{E2321BCE-501C-43EC-AC5C-5602FA3AA5EA}" type="presParOf" srcId="{31E181F4-1665-4E65-AE9C-1943306621C6}" destId="{CB7CBDA1-D273-4EBD-9D80-645AC749DE02}" srcOrd="0" destOrd="0" presId="urn:microsoft.com/office/officeart/2005/8/layout/lProcess2"/>
    <dgm:cxn modelId="{CED9623C-BFED-4706-8A59-21BDE09F3575}" type="presParOf" srcId="{31E181F4-1665-4E65-AE9C-1943306621C6}" destId="{057ACA1A-C9AB-41CD-B765-A9DF9B85979F}" srcOrd="1" destOrd="0" presId="urn:microsoft.com/office/officeart/2005/8/layout/lProcess2"/>
    <dgm:cxn modelId="{9CB38C32-A670-45AE-A72D-BB597134B2C8}" type="presParOf" srcId="{31E181F4-1665-4E65-AE9C-1943306621C6}" destId="{1F0BD2F5-F6F0-4061-A465-B1910FEC1594}" srcOrd="2" destOrd="0" presId="urn:microsoft.com/office/officeart/2005/8/layout/lProcess2"/>
    <dgm:cxn modelId="{E31120EA-99F9-4073-9C00-B2ED08969A39}" type="presParOf" srcId="{1F0BD2F5-F6F0-4061-A465-B1910FEC1594}" destId="{E784ADE9-F680-4D25-AEA6-D272267843C6}" srcOrd="0" destOrd="0" presId="urn:microsoft.com/office/officeart/2005/8/layout/lProcess2"/>
    <dgm:cxn modelId="{4AB90E0B-6C47-4CF5-B34B-E97B8D6803BE}" type="presParOf" srcId="{E784ADE9-F680-4D25-AEA6-D272267843C6}" destId="{33499EB1-10BE-49BA-B878-80D481ECF4C7}" srcOrd="0" destOrd="0" presId="urn:microsoft.com/office/officeart/2005/8/layout/lProcess2"/>
    <dgm:cxn modelId="{09D58E45-E490-41FB-9951-54CE86AF6F0F}" type="presParOf" srcId="{E784ADE9-F680-4D25-AEA6-D272267843C6}" destId="{96E4FDE9-6669-4E44-9C94-C63838CFF79F}" srcOrd="1" destOrd="0" presId="urn:microsoft.com/office/officeart/2005/8/layout/lProcess2"/>
    <dgm:cxn modelId="{EB33B027-3E85-44A5-924B-7B71DF61CC4D}" type="presParOf" srcId="{E784ADE9-F680-4D25-AEA6-D272267843C6}" destId="{F50BCFD0-6EE0-4FC9-B280-D73655CF2F6B}" srcOrd="2" destOrd="0" presId="urn:microsoft.com/office/officeart/2005/8/layout/lProcess2"/>
    <dgm:cxn modelId="{D1D4C6B8-DF66-4EDC-AD8A-82D4F77AE8BE}" type="presParOf" srcId="{E784ADE9-F680-4D25-AEA6-D272267843C6}" destId="{1CE34A7F-32DF-48EC-848C-9A04ED079258}" srcOrd="3" destOrd="0" presId="urn:microsoft.com/office/officeart/2005/8/layout/lProcess2"/>
    <dgm:cxn modelId="{042E0A57-0454-40F2-AB04-3B2F6751019C}" type="presParOf" srcId="{E784ADE9-F680-4D25-AEA6-D272267843C6}" destId="{0B65138A-F608-4AA7-83F3-84E070DB3680}" srcOrd="4" destOrd="0" presId="urn:microsoft.com/office/officeart/2005/8/layout/lProcess2"/>
    <dgm:cxn modelId="{48F82C58-DED0-46B1-A680-7C37BE107E3D}" type="presParOf" srcId="{E784ADE9-F680-4D25-AEA6-D272267843C6}" destId="{EA48E376-60EC-4155-8303-4C4A18724E59}" srcOrd="5" destOrd="0" presId="urn:microsoft.com/office/officeart/2005/8/layout/lProcess2"/>
    <dgm:cxn modelId="{8C142563-AC27-4997-92F5-21E2654F34F8}" type="presParOf" srcId="{E784ADE9-F680-4D25-AEA6-D272267843C6}" destId="{BE3C7841-E18A-4742-B00E-9F164BEEDE65}" srcOrd="6" destOrd="0" presId="urn:microsoft.com/office/officeart/2005/8/layout/lProcess2"/>
    <dgm:cxn modelId="{D9BA1153-9E12-4D8B-A13E-2366E27B44F7}" type="presParOf" srcId="{E784ADE9-F680-4D25-AEA6-D272267843C6}" destId="{06B66AD5-CB1E-437C-A27F-2CE74302C66A}" srcOrd="7" destOrd="0" presId="urn:microsoft.com/office/officeart/2005/8/layout/lProcess2"/>
    <dgm:cxn modelId="{4067D0CA-BF47-4495-8375-1603BB159076}" type="presParOf" srcId="{E784ADE9-F680-4D25-AEA6-D272267843C6}" destId="{270E4814-EA31-496F-9759-18B597A7A71B}" srcOrd="8" destOrd="0" presId="urn:microsoft.com/office/officeart/2005/8/layout/lProcess2"/>
    <dgm:cxn modelId="{5E8E1E60-02F8-4443-906C-20F9F3216F74}" type="presParOf" srcId="{A62BE6E0-BA8B-4216-AAE9-78E6D53057D7}" destId="{D460219F-46E1-4919-A2D7-16394892CCC5}" srcOrd="1" destOrd="0" presId="urn:microsoft.com/office/officeart/2005/8/layout/lProcess2"/>
    <dgm:cxn modelId="{A80B9496-00E2-469D-9130-A627E85C761C}" type="presParOf" srcId="{A62BE6E0-BA8B-4216-AAE9-78E6D53057D7}" destId="{C2F17AD1-7C49-4AAE-85F9-44B7F9EA64C6}" srcOrd="2" destOrd="0" presId="urn:microsoft.com/office/officeart/2005/8/layout/lProcess2"/>
    <dgm:cxn modelId="{080A6C67-79DE-43C5-8F80-49C25861F96E}" type="presParOf" srcId="{C2F17AD1-7C49-4AAE-85F9-44B7F9EA64C6}" destId="{2F0DEEA1-BCB3-4AF6-9227-F43E4EAB78B4}" srcOrd="0" destOrd="0" presId="urn:microsoft.com/office/officeart/2005/8/layout/lProcess2"/>
    <dgm:cxn modelId="{158B224A-ED07-4838-A5D6-2B7FF6C38034}" type="presParOf" srcId="{C2F17AD1-7C49-4AAE-85F9-44B7F9EA64C6}" destId="{31C704EC-E94A-49A8-9038-9790FCB9768A}" srcOrd="1" destOrd="0" presId="urn:microsoft.com/office/officeart/2005/8/layout/lProcess2"/>
    <dgm:cxn modelId="{FB16351A-E331-4A11-9C5A-FFB380285C6A}" type="presParOf" srcId="{C2F17AD1-7C49-4AAE-85F9-44B7F9EA64C6}" destId="{006A9D58-1316-4B68-A502-F788DC823EB4}" srcOrd="2" destOrd="0" presId="urn:microsoft.com/office/officeart/2005/8/layout/lProcess2"/>
    <dgm:cxn modelId="{DE0E5D1A-BF0B-4A4D-8952-EB6BB3DB0C1E}" type="presParOf" srcId="{006A9D58-1316-4B68-A502-F788DC823EB4}" destId="{078CF902-A17C-41BA-A8A6-4C626056F235}" srcOrd="0" destOrd="0" presId="urn:microsoft.com/office/officeart/2005/8/layout/lProcess2"/>
    <dgm:cxn modelId="{7D422886-D82E-4012-8B78-55E81C98C33F}" type="presParOf" srcId="{078CF902-A17C-41BA-A8A6-4C626056F235}" destId="{40F0CF98-E6B5-488C-A5B2-5413BAD19DDB}" srcOrd="0" destOrd="0" presId="urn:microsoft.com/office/officeart/2005/8/layout/lProcess2"/>
    <dgm:cxn modelId="{C2EDB25E-2B55-4B4D-827E-F302D5F31401}" type="presParOf" srcId="{078CF902-A17C-41BA-A8A6-4C626056F235}" destId="{CCFCF5B1-E5AF-4BA7-83FE-5953F9235FD0}" srcOrd="1" destOrd="0" presId="urn:microsoft.com/office/officeart/2005/8/layout/lProcess2"/>
    <dgm:cxn modelId="{B3FE8506-34AE-403E-8F4F-D0275B5949A1}" type="presParOf" srcId="{078CF902-A17C-41BA-A8A6-4C626056F235}" destId="{973182E4-AC57-4CFD-AB6A-D6BA2D7B39F7}" srcOrd="2" destOrd="0" presId="urn:microsoft.com/office/officeart/2005/8/layout/lProcess2"/>
    <dgm:cxn modelId="{4661BD55-B862-413B-88D4-3FAD3EBF3CEB}" type="presParOf" srcId="{078CF902-A17C-41BA-A8A6-4C626056F235}" destId="{B5E95D8F-3B37-474B-BA5E-5CFE5786AAC9}" srcOrd="3" destOrd="0" presId="urn:microsoft.com/office/officeart/2005/8/layout/lProcess2"/>
    <dgm:cxn modelId="{72D5DCE8-05F8-4A88-AF97-95FF6E636099}" type="presParOf" srcId="{078CF902-A17C-41BA-A8A6-4C626056F235}" destId="{4448879F-D8B8-48B8-A6D4-1F01834397E9}" srcOrd="4" destOrd="0" presId="urn:microsoft.com/office/officeart/2005/8/layout/lProcess2"/>
    <dgm:cxn modelId="{3E3B4A8F-E487-4DC9-8441-B61CF8895388}" type="presParOf" srcId="{A62BE6E0-BA8B-4216-AAE9-78E6D53057D7}" destId="{C9C193B1-3400-4EFA-88D2-CB99C9537B04}" srcOrd="3" destOrd="0" presId="urn:microsoft.com/office/officeart/2005/8/layout/lProcess2"/>
    <dgm:cxn modelId="{6426D6AB-EA46-4055-9AD1-A2C81AF0D9EB}" type="presParOf" srcId="{A62BE6E0-BA8B-4216-AAE9-78E6D53057D7}" destId="{718A29B1-93A5-418D-82FD-007EF6AD14C9}" srcOrd="4" destOrd="0" presId="urn:microsoft.com/office/officeart/2005/8/layout/lProcess2"/>
    <dgm:cxn modelId="{8EE0D4CE-64B5-4759-87A5-C2F76EB7FE87}" type="presParOf" srcId="{718A29B1-93A5-418D-82FD-007EF6AD14C9}" destId="{6F58C7FE-119B-43E2-90FC-691B84FC665B}" srcOrd="0" destOrd="0" presId="urn:microsoft.com/office/officeart/2005/8/layout/lProcess2"/>
    <dgm:cxn modelId="{F387426D-7C4B-4402-8656-39B018713060}" type="presParOf" srcId="{718A29B1-93A5-418D-82FD-007EF6AD14C9}" destId="{614198DB-0EFE-4C33-B264-5531394817D4}" srcOrd="1" destOrd="0" presId="urn:microsoft.com/office/officeart/2005/8/layout/lProcess2"/>
    <dgm:cxn modelId="{ED02263F-CAD6-43EA-AEC9-C5DAE81C1123}" type="presParOf" srcId="{718A29B1-93A5-418D-82FD-007EF6AD14C9}" destId="{B2BBAE67-9B4C-4758-B16E-B5601C161FB2}" srcOrd="2" destOrd="0" presId="urn:microsoft.com/office/officeart/2005/8/layout/lProcess2"/>
    <dgm:cxn modelId="{9128A49B-82C9-4BA7-A349-63425B160113}" type="presParOf" srcId="{B2BBAE67-9B4C-4758-B16E-B5601C161FB2}" destId="{10A3DC5A-58EF-41ED-AA65-7ECB45827A36}" srcOrd="0" destOrd="0" presId="urn:microsoft.com/office/officeart/2005/8/layout/lProcess2"/>
    <dgm:cxn modelId="{EA8F62E2-4DF2-46CA-B93F-6B6A8A0F2505}" type="presParOf" srcId="{10A3DC5A-58EF-41ED-AA65-7ECB45827A36}" destId="{68A6F711-3DEB-43B5-A7F9-EF361AB96CDE}" srcOrd="0" destOrd="0" presId="urn:microsoft.com/office/officeart/2005/8/layout/lProcess2"/>
    <dgm:cxn modelId="{DCF45514-371D-4AE0-933E-D2D78E319B2C}" type="presParOf" srcId="{10A3DC5A-58EF-41ED-AA65-7ECB45827A36}" destId="{105CC94F-B131-40A1-A66A-D680F55AA751}" srcOrd="1" destOrd="0" presId="urn:microsoft.com/office/officeart/2005/8/layout/lProcess2"/>
    <dgm:cxn modelId="{9B87EB79-D10E-4B1E-B2B1-E92FCB8E11D6}" type="presParOf" srcId="{10A3DC5A-58EF-41ED-AA65-7ECB45827A36}" destId="{6E096BB4-05E3-4DCA-AA01-275BC68177A7}" srcOrd="2" destOrd="0" presId="urn:microsoft.com/office/officeart/2005/8/layout/lProcess2"/>
    <dgm:cxn modelId="{D2190A73-29FF-4427-8D06-4E52B140E3EB}" type="presParOf" srcId="{10A3DC5A-58EF-41ED-AA65-7ECB45827A36}" destId="{59F87661-7389-4685-BE9C-148BFF09274D}" srcOrd="3" destOrd="0" presId="urn:microsoft.com/office/officeart/2005/8/layout/lProcess2"/>
    <dgm:cxn modelId="{042256DC-E232-4AF3-97D4-B0BD8513BBBA}" type="presParOf" srcId="{10A3DC5A-58EF-41ED-AA65-7ECB45827A36}" destId="{93219571-FF93-4799-87B2-B89956A3D012}" srcOrd="4" destOrd="0" presId="urn:microsoft.com/office/officeart/2005/8/layout/lProcess2"/>
    <dgm:cxn modelId="{A20B50D0-A0DF-432A-8F27-FDD69559A086}" type="presParOf" srcId="{10A3DC5A-58EF-41ED-AA65-7ECB45827A36}" destId="{7C6125C3-A31F-4A0F-B53E-533A7418ECBE}" srcOrd="5" destOrd="0" presId="urn:microsoft.com/office/officeart/2005/8/layout/lProcess2"/>
    <dgm:cxn modelId="{495D2440-3DEE-44BD-8E99-EE6BB58AA4CD}" type="presParOf" srcId="{10A3DC5A-58EF-41ED-AA65-7ECB45827A36}" destId="{29FD0082-E170-48D1-9F7A-C5441E663C9E}" srcOrd="6" destOrd="0" presId="urn:microsoft.com/office/officeart/2005/8/layout/lProcess2"/>
    <dgm:cxn modelId="{8BE09F29-0F95-4F36-AAE8-9BFDE8CA73C7}" type="presParOf" srcId="{A62BE6E0-BA8B-4216-AAE9-78E6D53057D7}" destId="{1333AE84-E89E-4C5A-9F82-A86A6C92864D}" srcOrd="5" destOrd="0" presId="urn:microsoft.com/office/officeart/2005/8/layout/lProcess2"/>
    <dgm:cxn modelId="{6555AED6-A50C-4AE3-9BDE-5CEAC506590C}" type="presParOf" srcId="{A62BE6E0-BA8B-4216-AAE9-78E6D53057D7}" destId="{35AB544C-7700-42D2-8A35-49F73FDE3458}" srcOrd="6" destOrd="0" presId="urn:microsoft.com/office/officeart/2005/8/layout/lProcess2"/>
    <dgm:cxn modelId="{C90982D3-0993-4EB1-8B09-435996414A96}" type="presParOf" srcId="{35AB544C-7700-42D2-8A35-49F73FDE3458}" destId="{482B7A02-AFCD-4A1C-BE51-E0FBF009132A}" srcOrd="0" destOrd="0" presId="urn:microsoft.com/office/officeart/2005/8/layout/lProcess2"/>
    <dgm:cxn modelId="{073C3E78-3937-4468-B530-43ED46DC3E4E}" type="presParOf" srcId="{35AB544C-7700-42D2-8A35-49F73FDE3458}" destId="{8C00D797-0240-409C-8710-EDE660225850}" srcOrd="1" destOrd="0" presId="urn:microsoft.com/office/officeart/2005/8/layout/lProcess2"/>
    <dgm:cxn modelId="{68096E1F-E847-4766-BBC2-CF12088068A5}" type="presParOf" srcId="{35AB544C-7700-42D2-8A35-49F73FDE3458}" destId="{4B582E88-7EA2-461E-8943-2DFF3FDC83C1}" srcOrd="2" destOrd="0" presId="urn:microsoft.com/office/officeart/2005/8/layout/lProcess2"/>
    <dgm:cxn modelId="{70E48676-C6B8-496F-9E8F-346011CCCC62}" type="presParOf" srcId="{4B582E88-7EA2-461E-8943-2DFF3FDC83C1}" destId="{64C077A4-C4E5-4341-9096-16FF66C85B3A}" srcOrd="0" destOrd="0" presId="urn:microsoft.com/office/officeart/2005/8/layout/lProcess2"/>
    <dgm:cxn modelId="{46868F95-4C50-496D-8B67-E134EE9FB4AE}" type="presParOf" srcId="{64C077A4-C4E5-4341-9096-16FF66C85B3A}" destId="{4AF39435-C8D1-44A3-A474-D63C091AFE1A}" srcOrd="0" destOrd="0" presId="urn:microsoft.com/office/officeart/2005/8/layout/lProcess2"/>
    <dgm:cxn modelId="{8EB01A8C-B208-4B1A-93B6-2E7DE604EFA3}" type="presParOf" srcId="{64C077A4-C4E5-4341-9096-16FF66C85B3A}" destId="{0EFEDEA2-51CD-418D-8520-8F9878979D63}" srcOrd="1" destOrd="0" presId="urn:microsoft.com/office/officeart/2005/8/layout/lProcess2"/>
    <dgm:cxn modelId="{C6ADDAF3-7C75-4B23-B317-E7D726E1F29F}" type="presParOf" srcId="{64C077A4-C4E5-4341-9096-16FF66C85B3A}" destId="{057ABCF2-A978-40BE-8220-D1B7B5F7D134}" srcOrd="2" destOrd="0" presId="urn:microsoft.com/office/officeart/2005/8/layout/lProcess2"/>
    <dgm:cxn modelId="{01688A32-D1E2-4D02-89A4-0B91FDF6CC62}" type="presParOf" srcId="{64C077A4-C4E5-4341-9096-16FF66C85B3A}" destId="{5C9141D3-3C8C-47EB-A803-A44B454621AC}" srcOrd="3" destOrd="0" presId="urn:microsoft.com/office/officeart/2005/8/layout/lProcess2"/>
    <dgm:cxn modelId="{DFF7B9F2-DF1C-4983-9EF5-769FB3C09161}" type="presParOf" srcId="{64C077A4-C4E5-4341-9096-16FF66C85B3A}" destId="{CEBCD837-C5ED-4323-9FDF-D2489429D882}" srcOrd="4" destOrd="0" presId="urn:microsoft.com/office/officeart/2005/8/layout/lProcess2"/>
    <dgm:cxn modelId="{825DE751-1938-4865-928F-BAC2ED8AB8C7}" type="presParOf" srcId="{64C077A4-C4E5-4341-9096-16FF66C85B3A}" destId="{14BFEBC3-F590-463E-A1F5-9149EC7D5CF5}" srcOrd="5" destOrd="0" presId="urn:microsoft.com/office/officeart/2005/8/layout/lProcess2"/>
    <dgm:cxn modelId="{50143A42-B5A0-4A4B-B45D-0FD99205A705}" type="presParOf" srcId="{64C077A4-C4E5-4341-9096-16FF66C85B3A}" destId="{C6E7C9D3-C039-4DBB-AFBB-33AA67DE15F7}" srcOrd="6"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C187EE1-5B35-4B3C-A929-10B3F734BC2B}" type="doc">
      <dgm:prSet loTypeId="urn:microsoft.com/office/officeart/2005/8/layout/radial5" loCatId="cycle" qsTypeId="urn:microsoft.com/office/officeart/2005/8/quickstyle/3d1" qsCatId="3D" csTypeId="urn:microsoft.com/office/officeart/2005/8/colors/colorful1#7" csCatId="colorful" phldr="1"/>
      <dgm:spPr/>
      <dgm:t>
        <a:bodyPr/>
        <a:lstStyle/>
        <a:p>
          <a:endParaRPr lang="zh-TW" altLang="en-US"/>
        </a:p>
      </dgm:t>
    </dgm:pt>
    <dgm:pt modelId="{859C1E22-F12A-4881-8DA6-9CCD51180B17}">
      <dgm:prSet phldrT="[文字]" custT="1"/>
      <dgm:spPr/>
      <dgm:t>
        <a:bodyPr/>
        <a:lstStyle/>
        <a:p>
          <a:r>
            <a:rPr lang="zh-TW" altLang="en-US" sz="2000" b="1" dirty="0" smtClean="0">
              <a:latin typeface="標楷體" pitchFamily="65" charset="-120"/>
              <a:ea typeface="標楷體" pitchFamily="65" charset="-120"/>
            </a:rPr>
            <a:t>脆弱家庭風險評估</a:t>
          </a:r>
          <a:endParaRPr lang="zh-TW" altLang="en-US" sz="2000" b="1" dirty="0">
            <a:latin typeface="標楷體" pitchFamily="65" charset="-120"/>
            <a:ea typeface="標楷體" pitchFamily="65" charset="-120"/>
          </a:endParaRPr>
        </a:p>
      </dgm:t>
    </dgm:pt>
    <dgm:pt modelId="{745C2BDB-2275-49E5-852F-8024E9BD831C}" type="parTrans" cxnId="{A170FADA-5D05-4D4F-A2B9-572B8C092938}">
      <dgm:prSet/>
      <dgm:spPr/>
      <dgm:t>
        <a:bodyPr/>
        <a:lstStyle/>
        <a:p>
          <a:endParaRPr lang="zh-TW" altLang="en-US">
            <a:latin typeface="標楷體" pitchFamily="65" charset="-120"/>
            <a:ea typeface="標楷體" pitchFamily="65" charset="-120"/>
          </a:endParaRPr>
        </a:p>
      </dgm:t>
    </dgm:pt>
    <dgm:pt modelId="{A926D58C-0844-47F4-A3B3-5B84382E5918}" type="sibTrans" cxnId="{A170FADA-5D05-4D4F-A2B9-572B8C092938}">
      <dgm:prSet/>
      <dgm:spPr/>
      <dgm:t>
        <a:bodyPr/>
        <a:lstStyle/>
        <a:p>
          <a:endParaRPr lang="zh-TW" altLang="en-US">
            <a:latin typeface="微軟正黑體" pitchFamily="34" charset="-120"/>
            <a:ea typeface="微軟正黑體" pitchFamily="34" charset="-120"/>
          </a:endParaRPr>
        </a:p>
      </dgm:t>
    </dgm:pt>
    <dgm:pt modelId="{60794C9C-3202-4141-86C2-0E5587CE2439}">
      <dgm:prSet phldrT="[文字]" custT="1"/>
      <dgm:spPr/>
      <dgm:t>
        <a:bodyPr/>
        <a:lstStyle/>
        <a:p>
          <a:pPr>
            <a:spcAft>
              <a:spcPts val="0"/>
            </a:spcAft>
          </a:pPr>
          <a:r>
            <a:rPr lang="zh-TW" altLang="en-US" sz="2000" b="1" i="0" dirty="0" smtClean="0">
              <a:latin typeface="標楷體" pitchFamily="65" charset="-120"/>
              <a:ea typeface="標楷體" pitchFamily="65" charset="-120"/>
            </a:rPr>
            <a:t>需求</a:t>
          </a:r>
          <a:endParaRPr lang="en-US" altLang="zh-TW" sz="2000" b="1" i="0" dirty="0" smtClean="0">
            <a:latin typeface="標楷體" pitchFamily="65" charset="-120"/>
            <a:ea typeface="標楷體" pitchFamily="65" charset="-120"/>
          </a:endParaRPr>
        </a:p>
        <a:p>
          <a:pPr>
            <a:spcAft>
              <a:spcPts val="0"/>
            </a:spcAft>
          </a:pPr>
          <a:r>
            <a:rPr lang="zh-TW" altLang="en-US" sz="2000" b="1" i="0" dirty="0" smtClean="0">
              <a:latin typeface="標楷體" pitchFamily="65" charset="-120"/>
              <a:ea typeface="標楷體" pitchFamily="65" charset="-120"/>
            </a:rPr>
            <a:t>評估</a:t>
          </a:r>
          <a:endParaRPr lang="zh-TW" altLang="en-US" sz="2000" b="1" i="0" dirty="0">
            <a:latin typeface="標楷體" pitchFamily="65" charset="-120"/>
            <a:ea typeface="標楷體" pitchFamily="65" charset="-120"/>
          </a:endParaRPr>
        </a:p>
      </dgm:t>
    </dgm:pt>
    <dgm:pt modelId="{8918CC17-A9EA-4581-835C-96A24B1131DA}" type="parTrans" cxnId="{11E9C3ED-5FF7-4B81-B20B-BC81182BEDC0}">
      <dgm:prSet/>
      <dgm:spPr/>
      <dgm:t>
        <a:bodyPr/>
        <a:lstStyle/>
        <a:p>
          <a:endParaRPr lang="zh-TW" altLang="en-US">
            <a:latin typeface="標楷體" pitchFamily="65" charset="-120"/>
            <a:ea typeface="標楷體" pitchFamily="65" charset="-120"/>
          </a:endParaRPr>
        </a:p>
      </dgm:t>
    </dgm:pt>
    <dgm:pt modelId="{915804BF-36E0-4C87-8E0E-8CB4C473835C}" type="sibTrans" cxnId="{11E9C3ED-5FF7-4B81-B20B-BC81182BEDC0}">
      <dgm:prSet/>
      <dgm:spPr/>
      <dgm:t>
        <a:bodyPr/>
        <a:lstStyle/>
        <a:p>
          <a:endParaRPr lang="zh-TW" altLang="en-US">
            <a:latin typeface="微軟正黑體" pitchFamily="34" charset="-120"/>
            <a:ea typeface="微軟正黑體" pitchFamily="34" charset="-120"/>
          </a:endParaRPr>
        </a:p>
      </dgm:t>
    </dgm:pt>
    <dgm:pt modelId="{9467358E-9967-48D2-959E-FF8C882DCF1C}">
      <dgm:prSet phldrT="[文字]" custT="1"/>
      <dgm:spPr/>
      <dgm:t>
        <a:bodyPr/>
        <a:lstStyle/>
        <a:p>
          <a:pPr>
            <a:lnSpc>
              <a:spcPts val="1500"/>
            </a:lnSpc>
          </a:pPr>
          <a:r>
            <a:rPr lang="zh-TW" altLang="en-US" sz="2000" b="1" dirty="0" smtClean="0">
              <a:latin typeface="標楷體" pitchFamily="65" charset="-120"/>
              <a:ea typeface="標楷體" pitchFamily="65" charset="-120"/>
            </a:rPr>
            <a:t>資源</a:t>
          </a:r>
          <a:endParaRPr lang="en-US" altLang="zh-TW" sz="2000" b="1" dirty="0" smtClean="0">
            <a:latin typeface="標楷體" pitchFamily="65" charset="-120"/>
            <a:ea typeface="標楷體" pitchFamily="65" charset="-120"/>
          </a:endParaRPr>
        </a:p>
        <a:p>
          <a:pPr>
            <a:lnSpc>
              <a:spcPts val="1500"/>
            </a:lnSpc>
          </a:pPr>
          <a:r>
            <a:rPr lang="zh-TW" altLang="en-US" sz="2000" b="1" dirty="0" smtClean="0">
              <a:latin typeface="標楷體" pitchFamily="65" charset="-120"/>
              <a:ea typeface="標楷體" pitchFamily="65" charset="-120"/>
            </a:rPr>
            <a:t>連結</a:t>
          </a:r>
          <a:endParaRPr lang="zh-TW" altLang="en-US" sz="2000" b="1" dirty="0">
            <a:latin typeface="標楷體" pitchFamily="65" charset="-120"/>
            <a:ea typeface="標楷體" pitchFamily="65" charset="-120"/>
          </a:endParaRPr>
        </a:p>
      </dgm:t>
    </dgm:pt>
    <dgm:pt modelId="{FE52A069-C7BB-4A87-BCEF-EF45B3615EB3}" type="parTrans" cxnId="{8546825D-753C-4F11-A76F-625468FB41C9}">
      <dgm:prSet/>
      <dgm:spPr/>
      <dgm:t>
        <a:bodyPr/>
        <a:lstStyle/>
        <a:p>
          <a:endParaRPr lang="zh-TW" altLang="en-US">
            <a:latin typeface="標楷體" pitchFamily="65" charset="-120"/>
            <a:ea typeface="標楷體" pitchFamily="65" charset="-120"/>
          </a:endParaRPr>
        </a:p>
      </dgm:t>
    </dgm:pt>
    <dgm:pt modelId="{3656F9A9-57C9-4BD1-B11E-AEC3797A7AA4}" type="sibTrans" cxnId="{8546825D-753C-4F11-A76F-625468FB41C9}">
      <dgm:prSet/>
      <dgm:spPr/>
      <dgm:t>
        <a:bodyPr/>
        <a:lstStyle/>
        <a:p>
          <a:endParaRPr lang="zh-TW" altLang="en-US">
            <a:latin typeface="微軟正黑體" pitchFamily="34" charset="-120"/>
            <a:ea typeface="微軟正黑體" pitchFamily="34" charset="-120"/>
          </a:endParaRPr>
        </a:p>
      </dgm:t>
    </dgm:pt>
    <dgm:pt modelId="{D4B11E48-47A4-46F5-BD91-DC07B2C863E2}">
      <dgm:prSet custT="1"/>
      <dgm:spPr/>
      <dgm:t>
        <a:bodyPr/>
        <a:lstStyle/>
        <a:p>
          <a:pPr>
            <a:spcAft>
              <a:spcPts val="0"/>
            </a:spcAft>
          </a:pPr>
          <a:r>
            <a:rPr lang="zh-TW" altLang="en-US" sz="2000" b="1" dirty="0" smtClean="0">
              <a:latin typeface="標楷體" pitchFamily="65" charset="-120"/>
              <a:ea typeface="標楷體" pitchFamily="65" charset="-120"/>
            </a:rPr>
            <a:t>自殺風 險評估</a:t>
          </a:r>
          <a:endParaRPr lang="en-US" altLang="zh-TW" sz="2000" b="1" dirty="0" smtClean="0">
            <a:latin typeface="標楷體" pitchFamily="65" charset="-120"/>
            <a:ea typeface="標楷體" pitchFamily="65" charset="-120"/>
          </a:endParaRPr>
        </a:p>
      </dgm:t>
    </dgm:pt>
    <dgm:pt modelId="{0C145B33-E4EC-42FC-A1A0-C40980438BDF}" type="parTrans" cxnId="{6DA76822-AD7C-4C6A-A0EA-57977646A8EE}">
      <dgm:prSet/>
      <dgm:spPr/>
      <dgm:t>
        <a:bodyPr/>
        <a:lstStyle/>
        <a:p>
          <a:endParaRPr lang="zh-TW" altLang="en-US"/>
        </a:p>
      </dgm:t>
    </dgm:pt>
    <dgm:pt modelId="{B035E404-5B0E-4A56-B65B-42381547AE50}" type="sibTrans" cxnId="{6DA76822-AD7C-4C6A-A0EA-57977646A8EE}">
      <dgm:prSet/>
      <dgm:spPr/>
      <dgm:t>
        <a:bodyPr/>
        <a:lstStyle/>
        <a:p>
          <a:endParaRPr lang="zh-TW" altLang="en-US"/>
        </a:p>
      </dgm:t>
    </dgm:pt>
    <dgm:pt modelId="{88309DB8-089C-4200-AF0F-21CB5FDE0137}">
      <dgm:prSet custT="1"/>
      <dgm:spPr>
        <a:solidFill>
          <a:srgbClr val="996633"/>
        </a:solidFill>
      </dgm:spPr>
      <dgm:t>
        <a:bodyPr/>
        <a:lstStyle/>
        <a:p>
          <a:pPr>
            <a:spcAft>
              <a:spcPts val="0"/>
            </a:spcAft>
          </a:pPr>
          <a:r>
            <a:rPr lang="zh-TW" altLang="en-US" sz="1600" b="1" dirty="0" smtClean="0">
              <a:latin typeface="標楷體" pitchFamily="65" charset="-120"/>
              <a:ea typeface="標楷體" pitchFamily="65" charset="-120"/>
            </a:rPr>
            <a:t>訂定處遇計畫及追蹤</a:t>
          </a:r>
          <a:endParaRPr lang="en-US" altLang="zh-TW" sz="1600" b="1" dirty="0" smtClean="0">
            <a:latin typeface="標楷體" pitchFamily="65" charset="-120"/>
            <a:ea typeface="標楷體" pitchFamily="65" charset="-120"/>
          </a:endParaRPr>
        </a:p>
        <a:p>
          <a:pPr>
            <a:spcAft>
              <a:spcPts val="0"/>
            </a:spcAft>
          </a:pPr>
          <a:r>
            <a:rPr lang="zh-TW" altLang="en-US" sz="1600" b="1" dirty="0" smtClean="0">
              <a:latin typeface="標楷體" pitchFamily="65" charset="-120"/>
              <a:ea typeface="標楷體" pitchFamily="65" charset="-120"/>
            </a:rPr>
            <a:t>訪視</a:t>
          </a:r>
          <a:endParaRPr lang="zh-TW" altLang="en-US" sz="1600" b="1" dirty="0">
            <a:latin typeface="標楷體" pitchFamily="65" charset="-120"/>
            <a:ea typeface="標楷體" pitchFamily="65" charset="-120"/>
          </a:endParaRPr>
        </a:p>
      </dgm:t>
    </dgm:pt>
    <dgm:pt modelId="{1319419F-CEEB-4420-B3A0-6E069A76FEF8}" type="sibTrans" cxnId="{BCFD86DB-590B-4121-B723-40DCBA22DE99}">
      <dgm:prSet/>
      <dgm:spPr/>
      <dgm:t>
        <a:bodyPr/>
        <a:lstStyle/>
        <a:p>
          <a:endParaRPr lang="zh-TW" altLang="en-US">
            <a:latin typeface="微軟正黑體" pitchFamily="34" charset="-120"/>
            <a:ea typeface="微軟正黑體" pitchFamily="34" charset="-120"/>
          </a:endParaRPr>
        </a:p>
      </dgm:t>
    </dgm:pt>
    <dgm:pt modelId="{58EA1697-F649-4098-BE69-D1674C491851}" type="parTrans" cxnId="{BCFD86DB-590B-4121-B723-40DCBA22DE99}">
      <dgm:prSet/>
      <dgm:spPr>
        <a:solidFill>
          <a:srgbClr val="996633"/>
        </a:solidFill>
      </dgm:spPr>
      <dgm:t>
        <a:bodyPr/>
        <a:lstStyle/>
        <a:p>
          <a:endParaRPr lang="zh-TW" altLang="en-US">
            <a:latin typeface="標楷體" pitchFamily="65" charset="-120"/>
            <a:ea typeface="標楷體" pitchFamily="65" charset="-120"/>
          </a:endParaRPr>
        </a:p>
      </dgm:t>
    </dgm:pt>
    <dgm:pt modelId="{84DC7605-7EE3-41B6-819A-D3ED6485F97A}">
      <dgm:prSet phldrT="[文字]"/>
      <dgm:spPr>
        <a:blipFill rotWithShape="0">
          <a:blip xmlns:r="http://schemas.openxmlformats.org/officeDocument/2006/relationships" r:embed="rId1"/>
          <a:stretch>
            <a:fillRect/>
          </a:stretch>
        </a:blipFill>
      </dgm:spPr>
      <dgm:t>
        <a:bodyPr/>
        <a:lstStyle/>
        <a:p>
          <a:pPr>
            <a:lnSpc>
              <a:spcPts val="3000"/>
            </a:lnSpc>
            <a:spcAft>
              <a:spcPts val="0"/>
            </a:spcAft>
          </a:pPr>
          <a:r>
            <a:rPr lang="zh-TW" altLang="en-US" b="1" dirty="0" smtClean="0">
              <a:solidFill>
                <a:schemeClr val="tx1"/>
              </a:solidFill>
              <a:latin typeface="微軟正黑體" panose="020B0604030504040204" pitchFamily="34" charset="-120"/>
              <a:ea typeface="微軟正黑體" panose="020B0604030504040204" pitchFamily="34" charset="-120"/>
            </a:rPr>
            <a:t>心理衛生社工</a:t>
          </a:r>
          <a:endParaRPr lang="zh-TW" altLang="en-US" b="1" dirty="0">
            <a:solidFill>
              <a:schemeClr val="tx1"/>
            </a:solidFill>
            <a:latin typeface="微軟正黑體" panose="020B0604030504040204" pitchFamily="34" charset="-120"/>
            <a:ea typeface="微軟正黑體" panose="020B0604030504040204" pitchFamily="34" charset="-120"/>
          </a:endParaRPr>
        </a:p>
      </dgm:t>
    </dgm:pt>
    <dgm:pt modelId="{0DCEFF28-41FA-4D93-B83F-A3C5A7B29188}" type="sibTrans" cxnId="{9949AE6E-64E8-4FF2-A631-D3E3D9F9A60D}">
      <dgm:prSet/>
      <dgm:spPr/>
      <dgm:t>
        <a:bodyPr/>
        <a:lstStyle/>
        <a:p>
          <a:endParaRPr lang="zh-TW" altLang="en-US">
            <a:latin typeface="微軟正黑體" pitchFamily="34" charset="-120"/>
            <a:ea typeface="微軟正黑體" pitchFamily="34" charset="-120"/>
          </a:endParaRPr>
        </a:p>
      </dgm:t>
    </dgm:pt>
    <dgm:pt modelId="{93788A57-BC3A-4C70-B4EF-B4AA33A683B5}" type="parTrans" cxnId="{9949AE6E-64E8-4FF2-A631-D3E3D9F9A60D}">
      <dgm:prSet/>
      <dgm:spPr/>
      <dgm:t>
        <a:bodyPr/>
        <a:lstStyle/>
        <a:p>
          <a:endParaRPr lang="zh-TW" altLang="en-US">
            <a:latin typeface="微軟正黑體" pitchFamily="34" charset="-120"/>
            <a:ea typeface="微軟正黑體" pitchFamily="34" charset="-120"/>
          </a:endParaRPr>
        </a:p>
      </dgm:t>
    </dgm:pt>
    <dgm:pt modelId="{3C01E2AD-649D-4371-B79B-2FBEF8B0ACD9}">
      <dgm:prSet phldrT="[文字]" custT="1"/>
      <dgm:spPr/>
      <dgm:t>
        <a:bodyPr/>
        <a:lstStyle/>
        <a:p>
          <a:pPr>
            <a:lnSpc>
              <a:spcPts val="2400"/>
            </a:lnSpc>
            <a:spcAft>
              <a:spcPts val="0"/>
            </a:spcAft>
          </a:pPr>
          <a:r>
            <a:rPr lang="zh-TW" altLang="en-US" sz="2000" b="1" dirty="0" smtClean="0">
              <a:latin typeface="標楷體" pitchFamily="65" charset="-120"/>
              <a:ea typeface="標楷體" pitchFamily="65" charset="-120"/>
            </a:rPr>
            <a:t>暴力風險評估</a:t>
          </a:r>
          <a:endParaRPr lang="zh-TW" altLang="en-US" sz="2000" b="1" dirty="0">
            <a:latin typeface="標楷體" pitchFamily="65" charset="-120"/>
            <a:ea typeface="標楷體" pitchFamily="65" charset="-120"/>
          </a:endParaRPr>
        </a:p>
      </dgm:t>
    </dgm:pt>
    <dgm:pt modelId="{BD5C5003-E4FE-44E6-A383-3A1B842EBFC1}" type="parTrans" cxnId="{9D0304B7-AF5C-46AB-AA7F-C803EFFA036D}">
      <dgm:prSet/>
      <dgm:spPr/>
      <dgm:t>
        <a:bodyPr/>
        <a:lstStyle/>
        <a:p>
          <a:endParaRPr lang="zh-TW" altLang="en-US"/>
        </a:p>
      </dgm:t>
    </dgm:pt>
    <dgm:pt modelId="{F11F7AD1-1549-4DAB-AC83-0EF39034F083}" type="sibTrans" cxnId="{9D0304B7-AF5C-46AB-AA7F-C803EFFA036D}">
      <dgm:prSet/>
      <dgm:spPr/>
      <dgm:t>
        <a:bodyPr/>
        <a:lstStyle/>
        <a:p>
          <a:endParaRPr lang="zh-TW" altLang="en-US"/>
        </a:p>
      </dgm:t>
    </dgm:pt>
    <dgm:pt modelId="{D288C838-25F5-4653-BA61-D68770010765}" type="pres">
      <dgm:prSet presAssocID="{4C187EE1-5B35-4B3C-A929-10B3F734BC2B}" presName="Name0" presStyleCnt="0">
        <dgm:presLayoutVars>
          <dgm:chMax val="1"/>
          <dgm:dir/>
          <dgm:animLvl val="ctr"/>
          <dgm:resizeHandles val="exact"/>
        </dgm:presLayoutVars>
      </dgm:prSet>
      <dgm:spPr/>
      <dgm:t>
        <a:bodyPr/>
        <a:lstStyle/>
        <a:p>
          <a:endParaRPr lang="zh-TW" altLang="en-US"/>
        </a:p>
      </dgm:t>
    </dgm:pt>
    <dgm:pt modelId="{586C04E6-2557-4811-8BD3-C933CE56656E}" type="pres">
      <dgm:prSet presAssocID="{84DC7605-7EE3-41B6-819A-D3ED6485F97A}" presName="centerShape" presStyleLbl="node0" presStyleIdx="0" presStyleCnt="1" custScaleX="166977" custScaleY="170485" custLinFactNeighborX="-1053" custLinFactNeighborY="-2209"/>
      <dgm:spPr/>
      <dgm:t>
        <a:bodyPr/>
        <a:lstStyle/>
        <a:p>
          <a:endParaRPr lang="zh-TW" altLang="en-US"/>
        </a:p>
      </dgm:t>
    </dgm:pt>
    <dgm:pt modelId="{E7F4C2F7-F2D1-4011-9DED-CF033ACE362E}" type="pres">
      <dgm:prSet presAssocID="{58EA1697-F649-4098-BE69-D1674C491851}" presName="parTrans" presStyleLbl="sibTrans2D1" presStyleIdx="0" presStyleCnt="6" custScaleX="237897" custLinFactNeighborX="2148" custLinFactNeighborY="5819"/>
      <dgm:spPr/>
      <dgm:t>
        <a:bodyPr/>
        <a:lstStyle/>
        <a:p>
          <a:endParaRPr lang="zh-TW" altLang="en-US"/>
        </a:p>
      </dgm:t>
    </dgm:pt>
    <dgm:pt modelId="{9E52AC7D-1165-4F0B-9B8C-61FDF9C680B6}" type="pres">
      <dgm:prSet presAssocID="{58EA1697-F649-4098-BE69-D1674C491851}" presName="connectorText" presStyleLbl="sibTrans2D1" presStyleIdx="0" presStyleCnt="6"/>
      <dgm:spPr/>
      <dgm:t>
        <a:bodyPr/>
        <a:lstStyle/>
        <a:p>
          <a:endParaRPr lang="zh-TW" altLang="en-US"/>
        </a:p>
      </dgm:t>
    </dgm:pt>
    <dgm:pt modelId="{96C68A35-5611-4B3A-B6E1-D9A774C7DF3C}" type="pres">
      <dgm:prSet presAssocID="{88309DB8-089C-4200-AF0F-21CB5FDE0137}" presName="node" presStyleLbl="node1" presStyleIdx="0" presStyleCnt="6" custRadScaleRad="116482" custRadScaleInc="-212069">
        <dgm:presLayoutVars>
          <dgm:bulletEnabled val="1"/>
        </dgm:presLayoutVars>
      </dgm:prSet>
      <dgm:spPr/>
      <dgm:t>
        <a:bodyPr/>
        <a:lstStyle/>
        <a:p>
          <a:endParaRPr lang="zh-TW" altLang="en-US"/>
        </a:p>
      </dgm:t>
    </dgm:pt>
    <dgm:pt modelId="{8317F32C-C41A-4402-9825-DC1B4DBECCA1}" type="pres">
      <dgm:prSet presAssocID="{0C145B33-E4EC-42FC-A1A0-C40980438BDF}" presName="parTrans" presStyleLbl="sibTrans2D1" presStyleIdx="1" presStyleCnt="6" custScaleX="230680"/>
      <dgm:spPr/>
      <dgm:t>
        <a:bodyPr/>
        <a:lstStyle/>
        <a:p>
          <a:endParaRPr lang="zh-TW" altLang="en-US"/>
        </a:p>
      </dgm:t>
    </dgm:pt>
    <dgm:pt modelId="{91D357DE-DADA-4397-B178-C478A80EFC40}" type="pres">
      <dgm:prSet presAssocID="{0C145B33-E4EC-42FC-A1A0-C40980438BDF}" presName="connectorText" presStyleLbl="sibTrans2D1" presStyleIdx="1" presStyleCnt="6"/>
      <dgm:spPr/>
      <dgm:t>
        <a:bodyPr/>
        <a:lstStyle/>
        <a:p>
          <a:endParaRPr lang="zh-TW" altLang="en-US"/>
        </a:p>
      </dgm:t>
    </dgm:pt>
    <dgm:pt modelId="{0B404941-014D-4A83-8657-8C8C570E0830}" type="pres">
      <dgm:prSet presAssocID="{D4B11E48-47A4-46F5-BD91-DC07B2C863E2}" presName="node" presStyleLbl="node1" presStyleIdx="1" presStyleCnt="6" custRadScaleRad="99203" custRadScaleInc="-15738">
        <dgm:presLayoutVars>
          <dgm:bulletEnabled val="1"/>
        </dgm:presLayoutVars>
      </dgm:prSet>
      <dgm:spPr/>
      <dgm:t>
        <a:bodyPr/>
        <a:lstStyle/>
        <a:p>
          <a:endParaRPr lang="zh-TW" altLang="en-US"/>
        </a:p>
      </dgm:t>
    </dgm:pt>
    <dgm:pt modelId="{2A7DEFE3-CFDE-4E55-A098-F7CA53EF4417}" type="pres">
      <dgm:prSet presAssocID="{745C2BDB-2275-49E5-852F-8024E9BD831C}" presName="parTrans" presStyleLbl="sibTrans2D1" presStyleIdx="2" presStyleCnt="6" custScaleX="222090"/>
      <dgm:spPr/>
      <dgm:t>
        <a:bodyPr/>
        <a:lstStyle/>
        <a:p>
          <a:endParaRPr lang="zh-TW" altLang="en-US"/>
        </a:p>
      </dgm:t>
    </dgm:pt>
    <dgm:pt modelId="{965D6E06-3708-4616-BCAF-278B780EEAE8}" type="pres">
      <dgm:prSet presAssocID="{745C2BDB-2275-49E5-852F-8024E9BD831C}" presName="connectorText" presStyleLbl="sibTrans2D1" presStyleIdx="2" presStyleCnt="6"/>
      <dgm:spPr/>
      <dgm:t>
        <a:bodyPr/>
        <a:lstStyle/>
        <a:p>
          <a:endParaRPr lang="zh-TW" altLang="en-US"/>
        </a:p>
      </dgm:t>
    </dgm:pt>
    <dgm:pt modelId="{9B240DD1-6A52-454F-8624-0CDC49D90046}" type="pres">
      <dgm:prSet presAssocID="{859C1E22-F12A-4881-8DA6-9CCD51180B17}" presName="node" presStyleLbl="node1" presStyleIdx="2" presStyleCnt="6" custScaleX="111168" custScaleY="96180">
        <dgm:presLayoutVars>
          <dgm:bulletEnabled val="1"/>
        </dgm:presLayoutVars>
      </dgm:prSet>
      <dgm:spPr/>
      <dgm:t>
        <a:bodyPr/>
        <a:lstStyle/>
        <a:p>
          <a:endParaRPr lang="zh-TW" altLang="en-US"/>
        </a:p>
      </dgm:t>
    </dgm:pt>
    <dgm:pt modelId="{EA6C3BA6-7086-4209-99FF-1919D5E928B8}" type="pres">
      <dgm:prSet presAssocID="{8918CC17-A9EA-4581-835C-96A24B1131DA}" presName="parTrans" presStyleLbl="sibTrans2D1" presStyleIdx="3" presStyleCnt="6" custScaleX="191334"/>
      <dgm:spPr/>
      <dgm:t>
        <a:bodyPr/>
        <a:lstStyle/>
        <a:p>
          <a:endParaRPr lang="zh-TW" altLang="en-US"/>
        </a:p>
      </dgm:t>
    </dgm:pt>
    <dgm:pt modelId="{56391DA4-F58C-4FFE-9E40-B72F765AF9D4}" type="pres">
      <dgm:prSet presAssocID="{8918CC17-A9EA-4581-835C-96A24B1131DA}" presName="connectorText" presStyleLbl="sibTrans2D1" presStyleIdx="3" presStyleCnt="6"/>
      <dgm:spPr/>
      <dgm:t>
        <a:bodyPr/>
        <a:lstStyle/>
        <a:p>
          <a:endParaRPr lang="zh-TW" altLang="en-US"/>
        </a:p>
      </dgm:t>
    </dgm:pt>
    <dgm:pt modelId="{4CE75E04-6204-43C7-964C-B750FE7EB3CD}" type="pres">
      <dgm:prSet presAssocID="{60794C9C-3202-4141-86C2-0E5587CE2439}" presName="node" presStyleLbl="node1" presStyleIdx="3" presStyleCnt="6">
        <dgm:presLayoutVars>
          <dgm:bulletEnabled val="1"/>
        </dgm:presLayoutVars>
      </dgm:prSet>
      <dgm:spPr/>
      <dgm:t>
        <a:bodyPr/>
        <a:lstStyle/>
        <a:p>
          <a:endParaRPr lang="zh-TW" altLang="en-US"/>
        </a:p>
      </dgm:t>
    </dgm:pt>
    <dgm:pt modelId="{ABA4505F-4564-45E0-A8F1-982D3FB8ABFF}" type="pres">
      <dgm:prSet presAssocID="{FE52A069-C7BB-4A87-BCEF-EF45B3615EB3}" presName="parTrans" presStyleLbl="sibTrans2D1" presStyleIdx="4" presStyleCnt="6" custScaleX="183486"/>
      <dgm:spPr/>
      <dgm:t>
        <a:bodyPr/>
        <a:lstStyle/>
        <a:p>
          <a:endParaRPr lang="zh-TW" altLang="en-US"/>
        </a:p>
      </dgm:t>
    </dgm:pt>
    <dgm:pt modelId="{41990ACC-AA03-4601-BE4D-A5DDC66ECB35}" type="pres">
      <dgm:prSet presAssocID="{FE52A069-C7BB-4A87-BCEF-EF45B3615EB3}" presName="connectorText" presStyleLbl="sibTrans2D1" presStyleIdx="4" presStyleCnt="6"/>
      <dgm:spPr/>
      <dgm:t>
        <a:bodyPr/>
        <a:lstStyle/>
        <a:p>
          <a:endParaRPr lang="zh-TW" altLang="en-US"/>
        </a:p>
      </dgm:t>
    </dgm:pt>
    <dgm:pt modelId="{FB6AD7A2-2DB6-4942-B8C3-B09789B47895}" type="pres">
      <dgm:prSet presAssocID="{9467358E-9967-48D2-959E-FF8C882DCF1C}" presName="node" presStyleLbl="node1" presStyleIdx="4" presStyleCnt="6" custScaleX="97440">
        <dgm:presLayoutVars>
          <dgm:bulletEnabled val="1"/>
        </dgm:presLayoutVars>
      </dgm:prSet>
      <dgm:spPr/>
      <dgm:t>
        <a:bodyPr/>
        <a:lstStyle/>
        <a:p>
          <a:endParaRPr lang="zh-TW" altLang="en-US"/>
        </a:p>
      </dgm:t>
    </dgm:pt>
    <dgm:pt modelId="{2E7B0351-7B9A-4969-8964-B62BB28F6E1E}" type="pres">
      <dgm:prSet presAssocID="{BD5C5003-E4FE-44E6-A383-3A1B842EBFC1}" presName="parTrans" presStyleLbl="sibTrans2D1" presStyleIdx="5" presStyleCnt="6" custScaleX="284552"/>
      <dgm:spPr/>
      <dgm:t>
        <a:bodyPr/>
        <a:lstStyle/>
        <a:p>
          <a:endParaRPr lang="zh-TW" altLang="en-US"/>
        </a:p>
      </dgm:t>
    </dgm:pt>
    <dgm:pt modelId="{E1C58BAF-0B17-4D8C-BC1C-5E46148C1621}" type="pres">
      <dgm:prSet presAssocID="{BD5C5003-E4FE-44E6-A383-3A1B842EBFC1}" presName="connectorText" presStyleLbl="sibTrans2D1" presStyleIdx="5" presStyleCnt="6"/>
      <dgm:spPr/>
      <dgm:t>
        <a:bodyPr/>
        <a:lstStyle/>
        <a:p>
          <a:endParaRPr lang="zh-TW" altLang="en-US"/>
        </a:p>
      </dgm:t>
    </dgm:pt>
    <dgm:pt modelId="{E6E1BC4B-63FC-4FBD-9B03-8EB343B8B189}" type="pres">
      <dgm:prSet presAssocID="{3C01E2AD-649D-4371-B79B-2FBEF8B0ACD9}" presName="node" presStyleLbl="node1" presStyleIdx="5" presStyleCnt="6" custRadScaleRad="100793" custRadScaleInc="193603">
        <dgm:presLayoutVars>
          <dgm:bulletEnabled val="1"/>
        </dgm:presLayoutVars>
      </dgm:prSet>
      <dgm:spPr/>
      <dgm:t>
        <a:bodyPr/>
        <a:lstStyle/>
        <a:p>
          <a:endParaRPr lang="zh-TW" altLang="en-US"/>
        </a:p>
      </dgm:t>
    </dgm:pt>
  </dgm:ptLst>
  <dgm:cxnLst>
    <dgm:cxn modelId="{2D222B5F-0F00-4FB2-9C68-712C4BF21037}" type="presOf" srcId="{84DC7605-7EE3-41B6-819A-D3ED6485F97A}" destId="{586C04E6-2557-4811-8BD3-C933CE56656E}" srcOrd="0" destOrd="0" presId="urn:microsoft.com/office/officeart/2005/8/layout/radial5"/>
    <dgm:cxn modelId="{1740196C-E7C5-4F2C-BC14-63E58190B35C}" type="presOf" srcId="{8918CC17-A9EA-4581-835C-96A24B1131DA}" destId="{EA6C3BA6-7086-4209-99FF-1919D5E928B8}" srcOrd="0" destOrd="0" presId="urn:microsoft.com/office/officeart/2005/8/layout/radial5"/>
    <dgm:cxn modelId="{4456BC13-A7CD-4DD6-98CC-4554D4734F17}" type="presOf" srcId="{4C187EE1-5B35-4B3C-A929-10B3F734BC2B}" destId="{D288C838-25F5-4653-BA61-D68770010765}" srcOrd="0" destOrd="0" presId="urn:microsoft.com/office/officeart/2005/8/layout/radial5"/>
    <dgm:cxn modelId="{9E746FA4-5059-4C24-B39E-F6868F69CDA1}" type="presOf" srcId="{3C01E2AD-649D-4371-B79B-2FBEF8B0ACD9}" destId="{E6E1BC4B-63FC-4FBD-9B03-8EB343B8B189}" srcOrd="0" destOrd="0" presId="urn:microsoft.com/office/officeart/2005/8/layout/radial5"/>
    <dgm:cxn modelId="{9D0304B7-AF5C-46AB-AA7F-C803EFFA036D}" srcId="{84DC7605-7EE3-41B6-819A-D3ED6485F97A}" destId="{3C01E2AD-649D-4371-B79B-2FBEF8B0ACD9}" srcOrd="5" destOrd="0" parTransId="{BD5C5003-E4FE-44E6-A383-3A1B842EBFC1}" sibTransId="{F11F7AD1-1549-4DAB-AC83-0EF39034F083}"/>
    <dgm:cxn modelId="{0AE3EE2A-7A38-461B-8636-4C28E238E2F7}" type="presOf" srcId="{745C2BDB-2275-49E5-852F-8024E9BD831C}" destId="{965D6E06-3708-4616-BCAF-278B780EEAE8}" srcOrd="1" destOrd="0" presId="urn:microsoft.com/office/officeart/2005/8/layout/radial5"/>
    <dgm:cxn modelId="{841E671F-9755-478A-98EE-1F15A8F81030}" type="presOf" srcId="{FE52A069-C7BB-4A87-BCEF-EF45B3615EB3}" destId="{41990ACC-AA03-4601-BE4D-A5DDC66ECB35}" srcOrd="1" destOrd="0" presId="urn:microsoft.com/office/officeart/2005/8/layout/radial5"/>
    <dgm:cxn modelId="{6DA76822-AD7C-4C6A-A0EA-57977646A8EE}" srcId="{84DC7605-7EE3-41B6-819A-D3ED6485F97A}" destId="{D4B11E48-47A4-46F5-BD91-DC07B2C863E2}" srcOrd="1" destOrd="0" parTransId="{0C145B33-E4EC-42FC-A1A0-C40980438BDF}" sibTransId="{B035E404-5B0E-4A56-B65B-42381547AE50}"/>
    <dgm:cxn modelId="{B6095F74-1ECE-45BE-ABC5-4668CD95A444}" type="presOf" srcId="{60794C9C-3202-4141-86C2-0E5587CE2439}" destId="{4CE75E04-6204-43C7-964C-B750FE7EB3CD}" srcOrd="0" destOrd="0" presId="urn:microsoft.com/office/officeart/2005/8/layout/radial5"/>
    <dgm:cxn modelId="{16C00E89-46A0-4CB9-9AA4-A48C67556BEF}" type="presOf" srcId="{BD5C5003-E4FE-44E6-A383-3A1B842EBFC1}" destId="{E1C58BAF-0B17-4D8C-BC1C-5E46148C1621}" srcOrd="1" destOrd="0" presId="urn:microsoft.com/office/officeart/2005/8/layout/radial5"/>
    <dgm:cxn modelId="{825D587F-DB6F-48CD-9959-7EAA36FE4F03}" type="presOf" srcId="{9467358E-9967-48D2-959E-FF8C882DCF1C}" destId="{FB6AD7A2-2DB6-4942-B8C3-B09789B47895}" srcOrd="0" destOrd="0" presId="urn:microsoft.com/office/officeart/2005/8/layout/radial5"/>
    <dgm:cxn modelId="{ECEE56B0-3F9E-45A9-9730-E6EB1D206176}" type="presOf" srcId="{0C145B33-E4EC-42FC-A1A0-C40980438BDF}" destId="{8317F32C-C41A-4402-9825-DC1B4DBECCA1}" srcOrd="0" destOrd="0" presId="urn:microsoft.com/office/officeart/2005/8/layout/radial5"/>
    <dgm:cxn modelId="{661A8A64-1851-44AD-9836-0A0E1615F3F8}" type="presOf" srcId="{58EA1697-F649-4098-BE69-D1674C491851}" destId="{9E52AC7D-1165-4F0B-9B8C-61FDF9C680B6}" srcOrd="1" destOrd="0" presId="urn:microsoft.com/office/officeart/2005/8/layout/radial5"/>
    <dgm:cxn modelId="{BCFD86DB-590B-4121-B723-40DCBA22DE99}" srcId="{84DC7605-7EE3-41B6-819A-D3ED6485F97A}" destId="{88309DB8-089C-4200-AF0F-21CB5FDE0137}" srcOrd="0" destOrd="0" parTransId="{58EA1697-F649-4098-BE69-D1674C491851}" sibTransId="{1319419F-CEEB-4420-B3A0-6E069A76FEF8}"/>
    <dgm:cxn modelId="{D500AD5D-24ED-4364-9EEB-48092707D6F4}" type="presOf" srcId="{8918CC17-A9EA-4581-835C-96A24B1131DA}" destId="{56391DA4-F58C-4FFE-9E40-B72F765AF9D4}" srcOrd="1" destOrd="0" presId="urn:microsoft.com/office/officeart/2005/8/layout/radial5"/>
    <dgm:cxn modelId="{AE1D6A0B-69DC-4B68-B97C-72D44B655A99}" type="presOf" srcId="{745C2BDB-2275-49E5-852F-8024E9BD831C}" destId="{2A7DEFE3-CFDE-4E55-A098-F7CA53EF4417}" srcOrd="0" destOrd="0" presId="urn:microsoft.com/office/officeart/2005/8/layout/radial5"/>
    <dgm:cxn modelId="{DA61BF85-BDC8-484F-859C-3C9B8FCF6BCE}" type="presOf" srcId="{88309DB8-089C-4200-AF0F-21CB5FDE0137}" destId="{96C68A35-5611-4B3A-B6E1-D9A774C7DF3C}" srcOrd="0" destOrd="0" presId="urn:microsoft.com/office/officeart/2005/8/layout/radial5"/>
    <dgm:cxn modelId="{91201344-1F7C-42ED-8430-3BD3BF62D6AC}" type="presOf" srcId="{859C1E22-F12A-4881-8DA6-9CCD51180B17}" destId="{9B240DD1-6A52-454F-8624-0CDC49D90046}" srcOrd="0" destOrd="0" presId="urn:microsoft.com/office/officeart/2005/8/layout/radial5"/>
    <dgm:cxn modelId="{92F59354-5CF1-45D9-8EF8-2675B0764A18}" type="presOf" srcId="{D4B11E48-47A4-46F5-BD91-DC07B2C863E2}" destId="{0B404941-014D-4A83-8657-8C8C570E0830}" srcOrd="0" destOrd="0" presId="urn:microsoft.com/office/officeart/2005/8/layout/radial5"/>
    <dgm:cxn modelId="{AE7AFC96-D4B6-4690-9336-92CF741CE2B6}" type="presOf" srcId="{BD5C5003-E4FE-44E6-A383-3A1B842EBFC1}" destId="{2E7B0351-7B9A-4969-8964-B62BB28F6E1E}" srcOrd="0" destOrd="0" presId="urn:microsoft.com/office/officeart/2005/8/layout/radial5"/>
    <dgm:cxn modelId="{18E3A374-F666-4E37-A5F1-EEAB4B70190B}" type="presOf" srcId="{58EA1697-F649-4098-BE69-D1674C491851}" destId="{E7F4C2F7-F2D1-4011-9DED-CF033ACE362E}" srcOrd="0" destOrd="0" presId="urn:microsoft.com/office/officeart/2005/8/layout/radial5"/>
    <dgm:cxn modelId="{9949AE6E-64E8-4FF2-A631-D3E3D9F9A60D}" srcId="{4C187EE1-5B35-4B3C-A929-10B3F734BC2B}" destId="{84DC7605-7EE3-41B6-819A-D3ED6485F97A}" srcOrd="0" destOrd="0" parTransId="{93788A57-BC3A-4C70-B4EF-B4AA33A683B5}" sibTransId="{0DCEFF28-41FA-4D93-B83F-A3C5A7B29188}"/>
    <dgm:cxn modelId="{B58FF26A-DC37-4A61-B2DF-B9466F3EC2D1}" type="presOf" srcId="{0C145B33-E4EC-42FC-A1A0-C40980438BDF}" destId="{91D357DE-DADA-4397-B178-C478A80EFC40}" srcOrd="1" destOrd="0" presId="urn:microsoft.com/office/officeart/2005/8/layout/radial5"/>
    <dgm:cxn modelId="{918D62B8-5C38-41B5-B282-2896A7A47CFD}" type="presOf" srcId="{FE52A069-C7BB-4A87-BCEF-EF45B3615EB3}" destId="{ABA4505F-4564-45E0-A8F1-982D3FB8ABFF}" srcOrd="0" destOrd="0" presId="urn:microsoft.com/office/officeart/2005/8/layout/radial5"/>
    <dgm:cxn modelId="{8546825D-753C-4F11-A76F-625468FB41C9}" srcId="{84DC7605-7EE3-41B6-819A-D3ED6485F97A}" destId="{9467358E-9967-48D2-959E-FF8C882DCF1C}" srcOrd="4" destOrd="0" parTransId="{FE52A069-C7BB-4A87-BCEF-EF45B3615EB3}" sibTransId="{3656F9A9-57C9-4BD1-B11E-AEC3797A7AA4}"/>
    <dgm:cxn modelId="{A170FADA-5D05-4D4F-A2B9-572B8C092938}" srcId="{84DC7605-7EE3-41B6-819A-D3ED6485F97A}" destId="{859C1E22-F12A-4881-8DA6-9CCD51180B17}" srcOrd="2" destOrd="0" parTransId="{745C2BDB-2275-49E5-852F-8024E9BD831C}" sibTransId="{A926D58C-0844-47F4-A3B3-5B84382E5918}"/>
    <dgm:cxn modelId="{11E9C3ED-5FF7-4B81-B20B-BC81182BEDC0}" srcId="{84DC7605-7EE3-41B6-819A-D3ED6485F97A}" destId="{60794C9C-3202-4141-86C2-0E5587CE2439}" srcOrd="3" destOrd="0" parTransId="{8918CC17-A9EA-4581-835C-96A24B1131DA}" sibTransId="{915804BF-36E0-4C87-8E0E-8CB4C473835C}"/>
    <dgm:cxn modelId="{28906666-B546-4EA8-ADF3-2859028E051F}" type="presParOf" srcId="{D288C838-25F5-4653-BA61-D68770010765}" destId="{586C04E6-2557-4811-8BD3-C933CE56656E}" srcOrd="0" destOrd="0" presId="urn:microsoft.com/office/officeart/2005/8/layout/radial5"/>
    <dgm:cxn modelId="{2F08B693-2639-4785-A7A4-42718D4DAC38}" type="presParOf" srcId="{D288C838-25F5-4653-BA61-D68770010765}" destId="{E7F4C2F7-F2D1-4011-9DED-CF033ACE362E}" srcOrd="1" destOrd="0" presId="urn:microsoft.com/office/officeart/2005/8/layout/radial5"/>
    <dgm:cxn modelId="{1028C52F-4045-40BF-BED9-80D2D2263862}" type="presParOf" srcId="{E7F4C2F7-F2D1-4011-9DED-CF033ACE362E}" destId="{9E52AC7D-1165-4F0B-9B8C-61FDF9C680B6}" srcOrd="0" destOrd="0" presId="urn:microsoft.com/office/officeart/2005/8/layout/radial5"/>
    <dgm:cxn modelId="{01C4CB50-D252-4D71-8A27-185E9812218D}" type="presParOf" srcId="{D288C838-25F5-4653-BA61-D68770010765}" destId="{96C68A35-5611-4B3A-B6E1-D9A774C7DF3C}" srcOrd="2" destOrd="0" presId="urn:microsoft.com/office/officeart/2005/8/layout/radial5"/>
    <dgm:cxn modelId="{293E3441-AE2D-4019-8553-FD4B25AA0B43}" type="presParOf" srcId="{D288C838-25F5-4653-BA61-D68770010765}" destId="{8317F32C-C41A-4402-9825-DC1B4DBECCA1}" srcOrd="3" destOrd="0" presId="urn:microsoft.com/office/officeart/2005/8/layout/radial5"/>
    <dgm:cxn modelId="{8EA0C984-102B-486D-B1F6-E748C6484A9B}" type="presParOf" srcId="{8317F32C-C41A-4402-9825-DC1B4DBECCA1}" destId="{91D357DE-DADA-4397-B178-C478A80EFC40}" srcOrd="0" destOrd="0" presId="urn:microsoft.com/office/officeart/2005/8/layout/radial5"/>
    <dgm:cxn modelId="{CE32C744-25F0-43B9-BA6C-016473540E9E}" type="presParOf" srcId="{D288C838-25F5-4653-BA61-D68770010765}" destId="{0B404941-014D-4A83-8657-8C8C570E0830}" srcOrd="4" destOrd="0" presId="urn:microsoft.com/office/officeart/2005/8/layout/radial5"/>
    <dgm:cxn modelId="{A9A2E026-B2AA-48A2-80BD-245B67B56040}" type="presParOf" srcId="{D288C838-25F5-4653-BA61-D68770010765}" destId="{2A7DEFE3-CFDE-4E55-A098-F7CA53EF4417}" srcOrd="5" destOrd="0" presId="urn:microsoft.com/office/officeart/2005/8/layout/radial5"/>
    <dgm:cxn modelId="{1F6224EA-A476-4F75-B2FA-FEA01C314D73}" type="presParOf" srcId="{2A7DEFE3-CFDE-4E55-A098-F7CA53EF4417}" destId="{965D6E06-3708-4616-BCAF-278B780EEAE8}" srcOrd="0" destOrd="0" presId="urn:microsoft.com/office/officeart/2005/8/layout/radial5"/>
    <dgm:cxn modelId="{43002C2E-F591-4C1C-B4F9-B626FD66A774}" type="presParOf" srcId="{D288C838-25F5-4653-BA61-D68770010765}" destId="{9B240DD1-6A52-454F-8624-0CDC49D90046}" srcOrd="6" destOrd="0" presId="urn:microsoft.com/office/officeart/2005/8/layout/radial5"/>
    <dgm:cxn modelId="{0E23558F-699C-42EC-9AE7-3E3758D24D68}" type="presParOf" srcId="{D288C838-25F5-4653-BA61-D68770010765}" destId="{EA6C3BA6-7086-4209-99FF-1919D5E928B8}" srcOrd="7" destOrd="0" presId="urn:microsoft.com/office/officeart/2005/8/layout/radial5"/>
    <dgm:cxn modelId="{04928A10-3250-4102-88FF-867911DC8085}" type="presParOf" srcId="{EA6C3BA6-7086-4209-99FF-1919D5E928B8}" destId="{56391DA4-F58C-4FFE-9E40-B72F765AF9D4}" srcOrd="0" destOrd="0" presId="urn:microsoft.com/office/officeart/2005/8/layout/radial5"/>
    <dgm:cxn modelId="{E4BE9E55-A7BD-4DEE-BC59-7F28DA5226D6}" type="presParOf" srcId="{D288C838-25F5-4653-BA61-D68770010765}" destId="{4CE75E04-6204-43C7-964C-B750FE7EB3CD}" srcOrd="8" destOrd="0" presId="urn:microsoft.com/office/officeart/2005/8/layout/radial5"/>
    <dgm:cxn modelId="{CB66BB6A-FEEC-47DB-8B04-0FC8341A9B25}" type="presParOf" srcId="{D288C838-25F5-4653-BA61-D68770010765}" destId="{ABA4505F-4564-45E0-A8F1-982D3FB8ABFF}" srcOrd="9" destOrd="0" presId="urn:microsoft.com/office/officeart/2005/8/layout/radial5"/>
    <dgm:cxn modelId="{6CFC0EA2-DF45-4820-9AAF-2B7A72B4AE47}" type="presParOf" srcId="{ABA4505F-4564-45E0-A8F1-982D3FB8ABFF}" destId="{41990ACC-AA03-4601-BE4D-A5DDC66ECB35}" srcOrd="0" destOrd="0" presId="urn:microsoft.com/office/officeart/2005/8/layout/radial5"/>
    <dgm:cxn modelId="{3ECC534E-0182-40AE-AAA0-A9999F3E1D37}" type="presParOf" srcId="{D288C838-25F5-4653-BA61-D68770010765}" destId="{FB6AD7A2-2DB6-4942-B8C3-B09789B47895}" srcOrd="10" destOrd="0" presId="urn:microsoft.com/office/officeart/2005/8/layout/radial5"/>
    <dgm:cxn modelId="{AE12D7A6-AB56-4840-B24F-D02348CE001F}" type="presParOf" srcId="{D288C838-25F5-4653-BA61-D68770010765}" destId="{2E7B0351-7B9A-4969-8964-B62BB28F6E1E}" srcOrd="11" destOrd="0" presId="urn:microsoft.com/office/officeart/2005/8/layout/radial5"/>
    <dgm:cxn modelId="{C71ACD15-32DD-491E-8DB2-9A6B51A511FB}" type="presParOf" srcId="{2E7B0351-7B9A-4969-8964-B62BB28F6E1E}" destId="{E1C58BAF-0B17-4D8C-BC1C-5E46148C1621}" srcOrd="0" destOrd="0" presId="urn:microsoft.com/office/officeart/2005/8/layout/radial5"/>
    <dgm:cxn modelId="{0F01431C-6244-4B04-B11C-56FBE91F0034}" type="presParOf" srcId="{D288C838-25F5-4653-BA61-D68770010765}" destId="{E6E1BC4B-63FC-4FBD-9B03-8EB343B8B189}" srcOrd="12" destOrd="0" presId="urn:microsoft.com/office/officeart/2005/8/layout/radial5"/>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D20E6F8-29AA-4930-9AD6-E44626760A43}" type="doc">
      <dgm:prSet loTypeId="urn:microsoft.com/office/officeart/2005/8/layout/venn1" loCatId="relationship" qsTypeId="urn:microsoft.com/office/officeart/2005/8/quickstyle/simple1" qsCatId="simple" csTypeId="urn:microsoft.com/office/officeart/2005/8/colors/accent1_2" csCatId="accent1" phldr="1"/>
      <dgm:spPr/>
    </dgm:pt>
    <dgm:pt modelId="{CC39B3C6-2C7C-4D0E-A0E9-62CD6D14ECF6}">
      <dgm:prSet phldrT="[文字]" custT="1"/>
      <dgm:spPr>
        <a:solidFill>
          <a:schemeClr val="accent6">
            <a:lumMod val="60000"/>
            <a:lumOff val="40000"/>
          </a:schemeClr>
        </a:solidFill>
      </dgm:spPr>
      <dgm:t>
        <a:bodyPr/>
        <a:lstStyle/>
        <a:p>
          <a:pPr algn="ctr"/>
          <a:r>
            <a:rPr lang="zh-TW" altLang="en-US" sz="2400" dirty="0" smtClean="0">
              <a:latin typeface="微軟正黑體" panose="020B0604030504040204" pitchFamily="34" charset="-120"/>
              <a:ea typeface="微軟正黑體" panose="020B0604030504040204" pitchFamily="34" charset="-120"/>
            </a:rPr>
            <a:t>加害人處遇系統</a:t>
          </a:r>
          <a:endParaRPr lang="zh-TW" altLang="en-US" sz="2800" dirty="0">
            <a:latin typeface="微軟正黑體" panose="020B0604030504040204" pitchFamily="34" charset="-120"/>
            <a:ea typeface="微軟正黑體" panose="020B0604030504040204" pitchFamily="34" charset="-120"/>
          </a:endParaRPr>
        </a:p>
      </dgm:t>
    </dgm:pt>
    <dgm:pt modelId="{270F335D-A62A-4F5F-8F27-DB1B2369E286}" type="parTrans" cxnId="{EE29E8A1-B3B6-4BA6-B878-916473D94E5A}">
      <dgm:prSet/>
      <dgm:spPr/>
      <dgm:t>
        <a:bodyPr/>
        <a:lstStyle/>
        <a:p>
          <a:endParaRPr lang="zh-TW" altLang="en-US"/>
        </a:p>
      </dgm:t>
    </dgm:pt>
    <dgm:pt modelId="{F5549451-3F2B-4A4C-BCA5-BBE0C0BBC88D}" type="sibTrans" cxnId="{EE29E8A1-B3B6-4BA6-B878-916473D94E5A}">
      <dgm:prSet/>
      <dgm:spPr/>
      <dgm:t>
        <a:bodyPr/>
        <a:lstStyle/>
        <a:p>
          <a:endParaRPr lang="zh-TW" altLang="en-US"/>
        </a:p>
      </dgm:t>
    </dgm:pt>
    <dgm:pt modelId="{FA5CD232-13E4-42F2-8000-2E64BAA5B460}">
      <dgm:prSet phldrT="[文字]" custT="1"/>
      <dgm:spPr/>
      <dgm:t>
        <a:bodyPr/>
        <a:lstStyle/>
        <a:p>
          <a:pPr algn="ctr"/>
          <a:r>
            <a:rPr lang="zh-TW" altLang="en-US" sz="2400" dirty="0" smtClean="0">
              <a:latin typeface="微軟正黑體" panose="020B0604030504040204" pitchFamily="34" charset="-120"/>
              <a:ea typeface="微軟正黑體" panose="020B0604030504040204" pitchFamily="34" charset="-120"/>
            </a:rPr>
            <a:t>精照系統</a:t>
          </a:r>
          <a:endParaRPr lang="zh-TW" altLang="en-US" sz="2400" dirty="0">
            <a:latin typeface="微軟正黑體" panose="020B0604030504040204" pitchFamily="34" charset="-120"/>
            <a:ea typeface="微軟正黑體" panose="020B0604030504040204" pitchFamily="34" charset="-120"/>
          </a:endParaRPr>
        </a:p>
      </dgm:t>
    </dgm:pt>
    <dgm:pt modelId="{D0C7AB09-6AE2-406C-A2DC-3C11FD9E9F16}" type="parTrans" cxnId="{9B711FAF-7473-4845-A9CA-AAE2E92C7740}">
      <dgm:prSet/>
      <dgm:spPr/>
      <dgm:t>
        <a:bodyPr/>
        <a:lstStyle/>
        <a:p>
          <a:endParaRPr lang="zh-TW" altLang="en-US"/>
        </a:p>
      </dgm:t>
    </dgm:pt>
    <dgm:pt modelId="{FEF4C68E-B805-4423-95DD-98DE4E2268FA}" type="sibTrans" cxnId="{9B711FAF-7473-4845-A9CA-AAE2E92C7740}">
      <dgm:prSet/>
      <dgm:spPr/>
      <dgm:t>
        <a:bodyPr/>
        <a:lstStyle/>
        <a:p>
          <a:endParaRPr lang="zh-TW" altLang="en-US"/>
        </a:p>
      </dgm:t>
    </dgm:pt>
    <dgm:pt modelId="{E3B76BDE-1821-4028-9B74-9207C66D3977}" type="pres">
      <dgm:prSet presAssocID="{AD20E6F8-29AA-4930-9AD6-E44626760A43}" presName="compositeShape" presStyleCnt="0">
        <dgm:presLayoutVars>
          <dgm:chMax val="7"/>
          <dgm:dir/>
          <dgm:resizeHandles val="exact"/>
        </dgm:presLayoutVars>
      </dgm:prSet>
      <dgm:spPr/>
    </dgm:pt>
    <dgm:pt modelId="{66FEDE29-5CB8-4ADA-9154-9EAF070534A1}" type="pres">
      <dgm:prSet presAssocID="{CC39B3C6-2C7C-4D0E-A0E9-62CD6D14ECF6}" presName="circ1" presStyleLbl="vennNode1" presStyleIdx="0" presStyleCnt="2" custScaleX="110445" custScaleY="110445" custLinFactNeighborX="3780" custLinFactNeighborY="-7449"/>
      <dgm:spPr/>
      <dgm:t>
        <a:bodyPr/>
        <a:lstStyle/>
        <a:p>
          <a:endParaRPr lang="zh-TW" altLang="en-US"/>
        </a:p>
      </dgm:t>
    </dgm:pt>
    <dgm:pt modelId="{FAB527A0-2CE4-4FD6-84E4-522BF6C003BF}" type="pres">
      <dgm:prSet presAssocID="{CC39B3C6-2C7C-4D0E-A0E9-62CD6D14ECF6}" presName="circ1Tx" presStyleLbl="revTx" presStyleIdx="0" presStyleCnt="0">
        <dgm:presLayoutVars>
          <dgm:chMax val="0"/>
          <dgm:chPref val="0"/>
          <dgm:bulletEnabled val="1"/>
        </dgm:presLayoutVars>
      </dgm:prSet>
      <dgm:spPr/>
      <dgm:t>
        <a:bodyPr/>
        <a:lstStyle/>
        <a:p>
          <a:endParaRPr lang="zh-TW" altLang="en-US"/>
        </a:p>
      </dgm:t>
    </dgm:pt>
    <dgm:pt modelId="{54638AD0-69DB-450E-9619-D8682AE03F05}" type="pres">
      <dgm:prSet presAssocID="{FA5CD232-13E4-42F2-8000-2E64BAA5B460}" presName="circ2" presStyleLbl="vennNode1" presStyleIdx="1" presStyleCnt="2" custScaleX="79110" custScaleY="73888" custLinFactNeighborX="7436" custLinFactNeighborY="-7448"/>
      <dgm:spPr/>
      <dgm:t>
        <a:bodyPr/>
        <a:lstStyle/>
        <a:p>
          <a:endParaRPr lang="zh-TW" altLang="en-US"/>
        </a:p>
      </dgm:t>
    </dgm:pt>
    <dgm:pt modelId="{11151A0C-B923-4C63-BF09-4C7EEEF1BC59}" type="pres">
      <dgm:prSet presAssocID="{FA5CD232-13E4-42F2-8000-2E64BAA5B460}" presName="circ2Tx" presStyleLbl="revTx" presStyleIdx="0" presStyleCnt="0">
        <dgm:presLayoutVars>
          <dgm:chMax val="0"/>
          <dgm:chPref val="0"/>
          <dgm:bulletEnabled val="1"/>
        </dgm:presLayoutVars>
      </dgm:prSet>
      <dgm:spPr/>
      <dgm:t>
        <a:bodyPr/>
        <a:lstStyle/>
        <a:p>
          <a:endParaRPr lang="zh-TW" altLang="en-US"/>
        </a:p>
      </dgm:t>
    </dgm:pt>
  </dgm:ptLst>
  <dgm:cxnLst>
    <dgm:cxn modelId="{9B711FAF-7473-4845-A9CA-AAE2E92C7740}" srcId="{AD20E6F8-29AA-4930-9AD6-E44626760A43}" destId="{FA5CD232-13E4-42F2-8000-2E64BAA5B460}" srcOrd="1" destOrd="0" parTransId="{D0C7AB09-6AE2-406C-A2DC-3C11FD9E9F16}" sibTransId="{FEF4C68E-B805-4423-95DD-98DE4E2268FA}"/>
    <dgm:cxn modelId="{6F363EEA-3DF6-454A-8341-33159E40BD3A}" type="presOf" srcId="{FA5CD232-13E4-42F2-8000-2E64BAA5B460}" destId="{54638AD0-69DB-450E-9619-D8682AE03F05}" srcOrd="0" destOrd="0" presId="urn:microsoft.com/office/officeart/2005/8/layout/venn1"/>
    <dgm:cxn modelId="{EE29E8A1-B3B6-4BA6-B878-916473D94E5A}" srcId="{AD20E6F8-29AA-4930-9AD6-E44626760A43}" destId="{CC39B3C6-2C7C-4D0E-A0E9-62CD6D14ECF6}" srcOrd="0" destOrd="0" parTransId="{270F335D-A62A-4F5F-8F27-DB1B2369E286}" sibTransId="{F5549451-3F2B-4A4C-BCA5-BBE0C0BBC88D}"/>
    <dgm:cxn modelId="{E37A2C93-061F-4ABE-9D39-4AA708152AD5}" type="presOf" srcId="{AD20E6F8-29AA-4930-9AD6-E44626760A43}" destId="{E3B76BDE-1821-4028-9B74-9207C66D3977}" srcOrd="0" destOrd="0" presId="urn:microsoft.com/office/officeart/2005/8/layout/venn1"/>
    <dgm:cxn modelId="{1464ABF1-9DA3-477F-85B1-558481EDEC38}" type="presOf" srcId="{CC39B3C6-2C7C-4D0E-A0E9-62CD6D14ECF6}" destId="{66FEDE29-5CB8-4ADA-9154-9EAF070534A1}" srcOrd="0" destOrd="0" presId="urn:microsoft.com/office/officeart/2005/8/layout/venn1"/>
    <dgm:cxn modelId="{746E67A1-662A-4106-9516-434D7211B9F9}" type="presOf" srcId="{FA5CD232-13E4-42F2-8000-2E64BAA5B460}" destId="{11151A0C-B923-4C63-BF09-4C7EEEF1BC59}" srcOrd="1" destOrd="0" presId="urn:microsoft.com/office/officeart/2005/8/layout/venn1"/>
    <dgm:cxn modelId="{D65AB6CF-5A2B-49F9-AC3B-665C5F314769}" type="presOf" srcId="{CC39B3C6-2C7C-4D0E-A0E9-62CD6D14ECF6}" destId="{FAB527A0-2CE4-4FD6-84E4-522BF6C003BF}" srcOrd="1" destOrd="0" presId="urn:microsoft.com/office/officeart/2005/8/layout/venn1"/>
    <dgm:cxn modelId="{950AF5BA-E097-4844-9D6B-C4A4D24E6CD0}" type="presParOf" srcId="{E3B76BDE-1821-4028-9B74-9207C66D3977}" destId="{66FEDE29-5CB8-4ADA-9154-9EAF070534A1}" srcOrd="0" destOrd="0" presId="urn:microsoft.com/office/officeart/2005/8/layout/venn1"/>
    <dgm:cxn modelId="{80177E1C-82B5-4DCB-B55E-690EF9672DF5}" type="presParOf" srcId="{E3B76BDE-1821-4028-9B74-9207C66D3977}" destId="{FAB527A0-2CE4-4FD6-84E4-522BF6C003BF}" srcOrd="1" destOrd="0" presId="urn:microsoft.com/office/officeart/2005/8/layout/venn1"/>
    <dgm:cxn modelId="{7453E24E-DAFF-4DB7-9A29-3E1DA5308DA2}" type="presParOf" srcId="{E3B76BDE-1821-4028-9B74-9207C66D3977}" destId="{54638AD0-69DB-450E-9619-D8682AE03F05}" srcOrd="2" destOrd="0" presId="urn:microsoft.com/office/officeart/2005/8/layout/venn1"/>
    <dgm:cxn modelId="{29861064-5CDF-4F93-A77B-BF865D4A03A2}" type="presParOf" srcId="{E3B76BDE-1821-4028-9B74-9207C66D3977}" destId="{11151A0C-B923-4C63-BF09-4C7EEEF1BC59}" srcOrd="3"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FEDE29-5CB8-4ADA-9154-9EAF070534A1}">
      <dsp:nvSpPr>
        <dsp:cNvPr id="0" name=""/>
        <dsp:cNvSpPr/>
      </dsp:nvSpPr>
      <dsp:spPr>
        <a:xfrm>
          <a:off x="216027" y="0"/>
          <a:ext cx="2757546" cy="2757546"/>
        </a:xfrm>
        <a:prstGeom prst="ellipse">
          <a:avLst/>
        </a:prstGeom>
        <a:solidFill>
          <a:schemeClr val="accent6">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r>
            <a:rPr lang="zh-TW" altLang="en-US" sz="2400" kern="1200" dirty="0" smtClean="0">
              <a:latin typeface="微軟正黑體" panose="020B0604030504040204" pitchFamily="34" charset="-120"/>
              <a:ea typeface="微軟正黑體" panose="020B0604030504040204" pitchFamily="34" charset="-120"/>
            </a:rPr>
            <a:t>保護資訊系統服務在案人數</a:t>
          </a:r>
          <a:r>
            <a:rPr lang="en-US" altLang="zh-TW" sz="2800" kern="1200" dirty="0" smtClean="0">
              <a:latin typeface="微軟正黑體" panose="020B0604030504040204" pitchFamily="34" charset="-120"/>
              <a:ea typeface="微軟正黑體" panose="020B0604030504040204" pitchFamily="34" charset="-120"/>
            </a:rPr>
            <a:t>55,626</a:t>
          </a:r>
          <a:endParaRPr lang="zh-TW" altLang="en-US" sz="2800" kern="1200" dirty="0">
            <a:latin typeface="微軟正黑體" panose="020B0604030504040204" pitchFamily="34" charset="-120"/>
            <a:ea typeface="微軟正黑體" panose="020B0604030504040204" pitchFamily="34" charset="-120"/>
          </a:endParaRPr>
        </a:p>
      </dsp:txBody>
      <dsp:txXfrm>
        <a:off x="601090" y="325173"/>
        <a:ext cx="1589936" cy="2107198"/>
      </dsp:txXfrm>
    </dsp:sp>
    <dsp:sp modelId="{54638AD0-69DB-450E-9619-D8682AE03F05}">
      <dsp:nvSpPr>
        <dsp:cNvPr id="0" name=""/>
        <dsp:cNvSpPr/>
      </dsp:nvSpPr>
      <dsp:spPr>
        <a:xfrm>
          <a:off x="2200194" y="72020"/>
          <a:ext cx="2757546" cy="2757546"/>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r>
            <a:rPr lang="zh-TW" altLang="en-US" sz="2400" kern="1200" dirty="0" smtClean="0">
              <a:latin typeface="微軟正黑體" panose="020B0604030504040204" pitchFamily="34" charset="-120"/>
              <a:ea typeface="微軟正黑體" panose="020B0604030504040204" pitchFamily="34" charset="-120"/>
            </a:rPr>
            <a:t>精神照護系統服務在案人數</a:t>
          </a:r>
          <a:r>
            <a:rPr lang="en-US" altLang="zh-TW" sz="2800" kern="1200" dirty="0" smtClean="0">
              <a:latin typeface="微軟正黑體" panose="020B0604030504040204" pitchFamily="34" charset="-120"/>
              <a:ea typeface="微軟正黑體" panose="020B0604030504040204" pitchFamily="34" charset="-120"/>
            </a:rPr>
            <a:t>141,642</a:t>
          </a:r>
          <a:endParaRPr lang="zh-TW" altLang="en-US" sz="2800" kern="1200" dirty="0">
            <a:latin typeface="微軟正黑體" panose="020B0604030504040204" pitchFamily="34" charset="-120"/>
            <a:ea typeface="微軟正黑體" panose="020B0604030504040204" pitchFamily="34" charset="-120"/>
          </a:endParaRPr>
        </a:p>
      </dsp:txBody>
      <dsp:txXfrm>
        <a:off x="2982741" y="397194"/>
        <a:ext cx="1589936" cy="210719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C81101-E7C3-4B77-93AD-58E2020684E7}">
      <dsp:nvSpPr>
        <dsp:cNvPr id="0" name=""/>
        <dsp:cNvSpPr/>
      </dsp:nvSpPr>
      <dsp:spPr>
        <a:xfrm>
          <a:off x="1162469" y="0"/>
          <a:ext cx="7325693" cy="2137456"/>
        </a:xfrm>
        <a:prstGeom prst="rightArrow">
          <a:avLst>
            <a:gd name="adj1" fmla="val 75000"/>
            <a:gd name="adj2" fmla="val 50000"/>
          </a:avLst>
        </a:prstGeom>
        <a:solidFill>
          <a:schemeClr val="accent6">
            <a:lumMod val="40000"/>
            <a:lumOff val="60000"/>
            <a:alpha val="9000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t" anchorCtr="0">
          <a:noAutofit/>
        </a:bodyPr>
        <a:lstStyle/>
        <a:p>
          <a:pPr marL="285750" lvl="1" indent="-285750" algn="l" defTabSz="1422400">
            <a:lnSpc>
              <a:spcPts val="4000"/>
            </a:lnSpc>
            <a:spcBef>
              <a:spcPct val="0"/>
            </a:spcBef>
            <a:spcAft>
              <a:spcPts val="0"/>
            </a:spcAft>
            <a:buChar char="••"/>
          </a:pPr>
          <a:r>
            <a:rPr lang="zh-TW" altLang="en-US" sz="3200" kern="1200" dirty="0" smtClean="0">
              <a:latin typeface="微軟正黑體" panose="020B0604030504040204" pitchFamily="34" charset="-120"/>
              <a:ea typeface="微軟正黑體" panose="020B0604030504040204" pitchFamily="34" charset="-120"/>
            </a:rPr>
            <a:t>有限資源以服務被害人為主</a:t>
          </a:r>
          <a:endParaRPr lang="zh-TW" altLang="en-US" sz="3200" kern="1200" dirty="0">
            <a:latin typeface="微軟正黑體" panose="020B0604030504040204" pitchFamily="34" charset="-120"/>
            <a:ea typeface="微軟正黑體" panose="020B0604030504040204" pitchFamily="34" charset="-120"/>
          </a:endParaRPr>
        </a:p>
        <a:p>
          <a:pPr marL="285750" lvl="1" indent="-285750" algn="l" defTabSz="1422400">
            <a:lnSpc>
              <a:spcPts val="4000"/>
            </a:lnSpc>
            <a:spcBef>
              <a:spcPct val="0"/>
            </a:spcBef>
            <a:spcAft>
              <a:spcPts val="0"/>
            </a:spcAft>
            <a:buChar char="••"/>
          </a:pPr>
          <a:r>
            <a:rPr lang="zh-TW" altLang="en-US" sz="3200" kern="1200" dirty="0" smtClean="0">
              <a:latin typeface="微軟正黑體" panose="020B0604030504040204" pitchFamily="34" charset="-120"/>
              <a:ea typeface="微軟正黑體" panose="020B0604030504040204" pitchFamily="34" charset="-120"/>
            </a:rPr>
            <a:t>涉多重問題個案心衛及社政各自處理缺乏溝通協調</a:t>
          </a:r>
          <a:endParaRPr lang="zh-TW" altLang="en-US" sz="3200" kern="1200" dirty="0">
            <a:latin typeface="微軟正黑體" panose="020B0604030504040204" pitchFamily="34" charset="-120"/>
            <a:ea typeface="微軟正黑體" panose="020B0604030504040204" pitchFamily="34" charset="-120"/>
          </a:endParaRPr>
        </a:p>
      </dsp:txBody>
      <dsp:txXfrm>
        <a:off x="1162469" y="267182"/>
        <a:ext cx="6524147" cy="1603092"/>
      </dsp:txXfrm>
    </dsp:sp>
    <dsp:sp modelId="{71941F77-1CC7-48CA-AA96-D5FB2DF37A0D}">
      <dsp:nvSpPr>
        <dsp:cNvPr id="0" name=""/>
        <dsp:cNvSpPr/>
      </dsp:nvSpPr>
      <dsp:spPr>
        <a:xfrm>
          <a:off x="0" y="0"/>
          <a:ext cx="1084747" cy="2137456"/>
        </a:xfrm>
        <a:prstGeom prst="roundRect">
          <a:avLst/>
        </a:prstGeom>
        <a:solidFill>
          <a:schemeClr val="accent6">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87630" rIns="175260" bIns="87630" numCol="1" spcCol="1270" anchor="ctr" anchorCtr="0">
          <a:noAutofit/>
        </a:bodyPr>
        <a:lstStyle/>
        <a:p>
          <a:pPr lvl="0" algn="ctr" defTabSz="2044700">
            <a:lnSpc>
              <a:spcPct val="90000"/>
            </a:lnSpc>
            <a:spcBef>
              <a:spcPct val="0"/>
            </a:spcBef>
            <a:spcAft>
              <a:spcPct val="35000"/>
            </a:spcAft>
          </a:pPr>
          <a:r>
            <a:rPr lang="zh-TW" altLang="en-US" sz="4600" b="1" kern="1200" dirty="0" smtClean="0">
              <a:solidFill>
                <a:schemeClr val="tx1"/>
              </a:solidFill>
              <a:latin typeface="微軟正黑體" panose="020B0604030504040204" pitchFamily="34" charset="-120"/>
              <a:ea typeface="微軟正黑體" panose="020B0604030504040204" pitchFamily="34" charset="-120"/>
            </a:rPr>
            <a:t>社政</a:t>
          </a:r>
          <a:endParaRPr lang="zh-TW" altLang="en-US" sz="4600" b="1" kern="1200" dirty="0">
            <a:solidFill>
              <a:schemeClr val="tx1"/>
            </a:solidFill>
            <a:latin typeface="微軟正黑體" panose="020B0604030504040204" pitchFamily="34" charset="-120"/>
            <a:ea typeface="微軟正黑體" panose="020B0604030504040204" pitchFamily="34" charset="-120"/>
          </a:endParaRPr>
        </a:p>
      </dsp:txBody>
      <dsp:txXfrm>
        <a:off x="52953" y="52953"/>
        <a:ext cx="978841" cy="2031550"/>
      </dsp:txXfrm>
    </dsp:sp>
    <dsp:sp modelId="{AFF0C3DB-5384-4F9B-ACB3-35D24892A748}">
      <dsp:nvSpPr>
        <dsp:cNvPr id="0" name=""/>
        <dsp:cNvSpPr/>
      </dsp:nvSpPr>
      <dsp:spPr>
        <a:xfrm>
          <a:off x="1090473" y="2353419"/>
          <a:ext cx="7412402" cy="2543124"/>
        </a:xfrm>
        <a:prstGeom prst="rightArrow">
          <a:avLst>
            <a:gd name="adj1" fmla="val 75000"/>
            <a:gd name="adj2" fmla="val 5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t" anchorCtr="0">
          <a:noAutofit/>
        </a:bodyPr>
        <a:lstStyle/>
        <a:p>
          <a:pPr marL="285750" lvl="1" indent="-285750" algn="l" defTabSz="1422400">
            <a:lnSpc>
              <a:spcPts val="3840"/>
            </a:lnSpc>
            <a:spcBef>
              <a:spcPct val="0"/>
            </a:spcBef>
            <a:spcAft>
              <a:spcPts val="0"/>
            </a:spcAft>
            <a:buChar char="••"/>
          </a:pPr>
          <a:endParaRPr lang="zh-TW" altLang="en-US" sz="3200" b="0" kern="1200" dirty="0">
            <a:latin typeface="微軟正黑體" panose="020B0604030504040204" pitchFamily="34" charset="-120"/>
            <a:ea typeface="微軟正黑體" panose="020B0604030504040204" pitchFamily="34" charset="-120"/>
          </a:endParaRPr>
        </a:p>
        <a:p>
          <a:pPr marL="285750" lvl="1" indent="-285750" algn="l" defTabSz="1422400">
            <a:lnSpc>
              <a:spcPts val="3600"/>
            </a:lnSpc>
            <a:spcBef>
              <a:spcPct val="0"/>
            </a:spcBef>
            <a:spcAft>
              <a:spcPts val="0"/>
            </a:spcAft>
            <a:buChar char="••"/>
          </a:pPr>
          <a:r>
            <a:rPr lang="zh-TW" altLang="en-US" sz="3200" b="0" kern="1200" dirty="0" smtClean="0">
              <a:latin typeface="微軟正黑體" panose="020B0604030504040204" pitchFamily="34" charset="-120"/>
              <a:ea typeface="微軟正黑體" panose="020B0604030504040204" pitchFamily="34" charset="-120"/>
            </a:rPr>
            <a:t>社區關訪員人力不足影響服務量能</a:t>
          </a:r>
          <a:endParaRPr lang="zh-TW" altLang="en-US" sz="3200" b="0" kern="1200" dirty="0">
            <a:latin typeface="微軟正黑體" panose="020B0604030504040204" pitchFamily="34" charset="-120"/>
            <a:ea typeface="微軟正黑體" panose="020B0604030504040204" pitchFamily="34" charset="-120"/>
          </a:endParaRPr>
        </a:p>
        <a:p>
          <a:pPr marL="285750" lvl="1" indent="-285750" algn="l" defTabSz="1422400">
            <a:lnSpc>
              <a:spcPts val="3600"/>
            </a:lnSpc>
            <a:spcBef>
              <a:spcPct val="0"/>
            </a:spcBef>
            <a:spcAft>
              <a:spcPts val="300"/>
            </a:spcAft>
            <a:buChar char="••"/>
          </a:pPr>
          <a:r>
            <a:rPr lang="zh-TW" altLang="en-US" sz="3200" b="0" kern="1200" dirty="0" smtClean="0">
              <a:latin typeface="微軟正黑體" panose="020B0604030504040204" pitchFamily="34" charset="-120"/>
              <a:ea typeface="微軟正黑體" panose="020B0604030504040204" pitchFamily="34" charset="-120"/>
            </a:rPr>
            <a:t>個案合併多元問題家庭處遇及資源銜接不足</a:t>
          </a:r>
          <a:endParaRPr lang="zh-TW" altLang="en-US" sz="3200" b="0" kern="1200" dirty="0">
            <a:latin typeface="微軟正黑體" panose="020B0604030504040204" pitchFamily="34" charset="-120"/>
            <a:ea typeface="微軟正黑體" panose="020B0604030504040204" pitchFamily="34" charset="-120"/>
          </a:endParaRPr>
        </a:p>
      </dsp:txBody>
      <dsp:txXfrm>
        <a:off x="1090473" y="2671310"/>
        <a:ext cx="6458731" cy="1907343"/>
      </dsp:txXfrm>
    </dsp:sp>
    <dsp:sp modelId="{04A47DA6-5B67-42EF-8E6F-C191127F6587}">
      <dsp:nvSpPr>
        <dsp:cNvPr id="0" name=""/>
        <dsp:cNvSpPr/>
      </dsp:nvSpPr>
      <dsp:spPr>
        <a:xfrm>
          <a:off x="10" y="2500575"/>
          <a:ext cx="1092041" cy="213745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87630" rIns="175260" bIns="87630" numCol="1" spcCol="1270" anchor="ctr" anchorCtr="0">
          <a:noAutofit/>
        </a:bodyPr>
        <a:lstStyle/>
        <a:p>
          <a:pPr lvl="0" algn="ctr" defTabSz="2044700">
            <a:lnSpc>
              <a:spcPct val="90000"/>
            </a:lnSpc>
            <a:spcBef>
              <a:spcPct val="0"/>
            </a:spcBef>
            <a:spcAft>
              <a:spcPct val="35000"/>
            </a:spcAft>
          </a:pPr>
          <a:r>
            <a:rPr lang="zh-TW" altLang="en-US" sz="4600" b="1" kern="1200" dirty="0" smtClean="0">
              <a:latin typeface="微軟正黑體" panose="020B0604030504040204" pitchFamily="34" charset="-120"/>
              <a:ea typeface="微軟正黑體" panose="020B0604030504040204" pitchFamily="34" charset="-120"/>
            </a:rPr>
            <a:t>衛政</a:t>
          </a:r>
          <a:endParaRPr lang="zh-TW" altLang="en-US" sz="4600" b="1" kern="1200" dirty="0">
            <a:latin typeface="微軟正黑體" panose="020B0604030504040204" pitchFamily="34" charset="-120"/>
            <a:ea typeface="微軟正黑體" panose="020B0604030504040204" pitchFamily="34" charset="-120"/>
          </a:endParaRPr>
        </a:p>
      </dsp:txBody>
      <dsp:txXfrm>
        <a:off x="53319" y="2553884"/>
        <a:ext cx="985423" cy="203083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7CBDA1-D273-4EBD-9D80-645AC749DE02}">
      <dsp:nvSpPr>
        <dsp:cNvPr id="0" name=""/>
        <dsp:cNvSpPr/>
      </dsp:nvSpPr>
      <dsp:spPr>
        <a:xfrm>
          <a:off x="1957" y="0"/>
          <a:ext cx="1920406" cy="367936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ts val="2000"/>
            </a:lnSpc>
            <a:spcBef>
              <a:spcPct val="0"/>
            </a:spcBef>
            <a:spcAft>
              <a:spcPts val="0"/>
            </a:spcAft>
          </a:pPr>
          <a:r>
            <a:rPr lang="zh-TW" altLang="en-US" sz="1600" b="1" kern="1200" dirty="0" smtClean="0">
              <a:solidFill>
                <a:srgbClr val="C00000"/>
              </a:solidFill>
              <a:latin typeface="微軟正黑體" panose="020B0604030504040204" pitchFamily="34" charset="-120"/>
              <a:ea typeface="微軟正黑體" panose="020B0604030504040204" pitchFamily="34" charset="-120"/>
            </a:rPr>
            <a:t>暴力傾向精神病人</a:t>
          </a:r>
          <a:r>
            <a:rPr lang="en-US" altLang="zh-TW" sz="1600" b="1" kern="1200" dirty="0" smtClean="0">
              <a:latin typeface="微軟正黑體" panose="020B0604030504040204" pitchFamily="34" charset="-120"/>
              <a:ea typeface="微軟正黑體" panose="020B0604030504040204" pitchFamily="34" charset="-120"/>
            </a:rPr>
            <a:t>(</a:t>
          </a:r>
          <a:r>
            <a:rPr lang="zh-TW" altLang="en-US" sz="1600" b="1" kern="1200" dirty="0" smtClean="0">
              <a:latin typeface="微軟正黑體" panose="020B0604030504040204" pitchFamily="34" charset="-120"/>
              <a:ea typeface="微軟正黑體" panose="020B0604030504040204" pitchFamily="34" charset="-120"/>
            </a:rPr>
            <a:t>合併自殺企圖、家庭暴力及性侵害</a:t>
          </a:r>
          <a:r>
            <a:rPr lang="en-US" altLang="zh-TW" sz="1600" b="1" kern="1200" dirty="0" smtClean="0">
              <a:latin typeface="微軟正黑體" panose="020B0604030504040204" pitchFamily="34" charset="-120"/>
              <a:ea typeface="微軟正黑體" panose="020B0604030504040204" pitchFamily="34" charset="-120"/>
            </a:rPr>
            <a:t>)</a:t>
          </a:r>
        </a:p>
        <a:p>
          <a:pPr lvl="0" algn="ctr" defTabSz="711200">
            <a:lnSpc>
              <a:spcPts val="2000"/>
            </a:lnSpc>
            <a:spcBef>
              <a:spcPct val="0"/>
            </a:spcBef>
            <a:spcAft>
              <a:spcPts val="0"/>
            </a:spcAft>
          </a:pPr>
          <a:r>
            <a:rPr lang="en-US" altLang="zh-TW" sz="1600" b="1" kern="1200" dirty="0" smtClean="0">
              <a:solidFill>
                <a:srgbClr val="0070C0"/>
              </a:solidFill>
              <a:latin typeface="微軟正黑體" panose="020B0604030504040204" pitchFamily="34" charset="-120"/>
              <a:ea typeface="微軟正黑體" panose="020B0604030504040204" pitchFamily="34" charset="-120"/>
            </a:rPr>
            <a:t>--</a:t>
          </a:r>
          <a:r>
            <a:rPr lang="zh-TW" altLang="en-US" sz="1600" b="1" kern="1200" dirty="0" smtClean="0">
              <a:solidFill>
                <a:srgbClr val="0070C0"/>
              </a:solidFill>
              <a:latin typeface="微軟正黑體" panose="020B0604030504040204" pitchFamily="34" charset="-120"/>
              <a:ea typeface="微軟正黑體" panose="020B0604030504040204" pitchFamily="34" charset="-120"/>
            </a:rPr>
            <a:t>約</a:t>
          </a:r>
          <a:r>
            <a:rPr lang="en-US" altLang="zh-TW" sz="1600" b="1" kern="1200" dirty="0" smtClean="0">
              <a:solidFill>
                <a:srgbClr val="0070C0"/>
              </a:solidFill>
              <a:latin typeface="微軟正黑體" panose="020B0604030504040204" pitchFamily="34" charset="-120"/>
              <a:ea typeface="微軟正黑體" panose="020B0604030504040204" pitchFamily="34" charset="-120"/>
            </a:rPr>
            <a:t>1</a:t>
          </a:r>
          <a:r>
            <a:rPr lang="zh-TW" altLang="en-US" sz="1600" b="1" kern="1200" dirty="0" smtClean="0">
              <a:solidFill>
                <a:srgbClr val="0070C0"/>
              </a:solidFill>
              <a:latin typeface="微軟正黑體" panose="020B0604030504040204" pitchFamily="34" charset="-120"/>
              <a:ea typeface="微軟正黑體" panose="020B0604030504040204" pitchFamily="34" charset="-120"/>
            </a:rPr>
            <a:t>萬人</a:t>
          </a:r>
          <a:endParaRPr lang="zh-TW" altLang="en-US" sz="1600" b="1" kern="1200" dirty="0">
            <a:solidFill>
              <a:srgbClr val="0070C0"/>
            </a:solidFill>
            <a:latin typeface="微軟正黑體" panose="020B0604030504040204" pitchFamily="34" charset="-120"/>
            <a:ea typeface="微軟正黑體" panose="020B0604030504040204" pitchFamily="34" charset="-120"/>
          </a:endParaRPr>
        </a:p>
      </dsp:txBody>
      <dsp:txXfrm>
        <a:off x="1957" y="0"/>
        <a:ext cx="1920406" cy="1103809"/>
      </dsp:txXfrm>
    </dsp:sp>
    <dsp:sp modelId="{33499EB1-10BE-49BA-B878-80D481ECF4C7}">
      <dsp:nvSpPr>
        <dsp:cNvPr id="0" name=""/>
        <dsp:cNvSpPr/>
      </dsp:nvSpPr>
      <dsp:spPr>
        <a:xfrm>
          <a:off x="193997" y="1104505"/>
          <a:ext cx="1536325" cy="425651"/>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lvl="0" algn="ctr" defTabSz="622300">
            <a:lnSpc>
              <a:spcPts val="2000"/>
            </a:lnSpc>
            <a:spcBef>
              <a:spcPct val="0"/>
            </a:spcBef>
            <a:spcAft>
              <a:spcPts val="0"/>
            </a:spcAft>
          </a:pPr>
          <a:r>
            <a:rPr lang="zh-TW" altLang="en-US" sz="1400" b="1" kern="1200" dirty="0" smtClean="0">
              <a:latin typeface="微軟正黑體" panose="020B0604030504040204" pitchFamily="34" charset="-120"/>
              <a:ea typeface="微軟正黑體" panose="020B0604030504040204" pitchFamily="34" charset="-120"/>
            </a:rPr>
            <a:t>關懷訪視</a:t>
          </a:r>
          <a:endParaRPr lang="zh-TW" altLang="en-US" sz="1400" b="1" kern="1200" dirty="0">
            <a:latin typeface="微軟正黑體" panose="020B0604030504040204" pitchFamily="34" charset="-120"/>
            <a:ea typeface="微軟正黑體" panose="020B0604030504040204" pitchFamily="34" charset="-120"/>
          </a:endParaRPr>
        </a:p>
      </dsp:txBody>
      <dsp:txXfrm>
        <a:off x="206464" y="1116972"/>
        <a:ext cx="1511391" cy="400717"/>
      </dsp:txXfrm>
    </dsp:sp>
    <dsp:sp modelId="{F50BCFD0-6EE0-4FC9-B280-D73655CF2F6B}">
      <dsp:nvSpPr>
        <dsp:cNvPr id="0" name=""/>
        <dsp:cNvSpPr/>
      </dsp:nvSpPr>
      <dsp:spPr>
        <a:xfrm>
          <a:off x="193997" y="1595641"/>
          <a:ext cx="1536325" cy="425651"/>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lvl="0" algn="ctr" defTabSz="622300">
            <a:lnSpc>
              <a:spcPts val="1400"/>
            </a:lnSpc>
            <a:spcBef>
              <a:spcPct val="0"/>
            </a:spcBef>
            <a:spcAft>
              <a:spcPts val="0"/>
            </a:spcAft>
          </a:pPr>
          <a:r>
            <a:rPr lang="zh-TW" altLang="en-US" sz="1400" b="1" kern="1200" dirty="0" smtClean="0">
              <a:latin typeface="微軟正黑體" panose="020B0604030504040204" pitchFamily="34" charset="-120"/>
              <a:ea typeface="微軟正黑體" panose="020B0604030504040204" pitchFamily="34" charset="-120"/>
            </a:rPr>
            <a:t>家庭及社會功能</a:t>
          </a:r>
          <a:endParaRPr lang="en-US" altLang="zh-TW" sz="1400" b="1" kern="1200" dirty="0" smtClean="0">
            <a:latin typeface="微軟正黑體" panose="020B0604030504040204" pitchFamily="34" charset="-120"/>
            <a:ea typeface="微軟正黑體" panose="020B0604030504040204" pitchFamily="34" charset="-120"/>
          </a:endParaRPr>
        </a:p>
        <a:p>
          <a:pPr lvl="0" algn="ctr" defTabSz="622300">
            <a:lnSpc>
              <a:spcPts val="1400"/>
            </a:lnSpc>
            <a:spcBef>
              <a:spcPct val="0"/>
            </a:spcBef>
            <a:spcAft>
              <a:spcPts val="0"/>
            </a:spcAft>
          </a:pPr>
          <a:r>
            <a:rPr lang="zh-TW" altLang="en-US" sz="1400" b="1" kern="1200" dirty="0" smtClean="0">
              <a:latin typeface="微軟正黑體" panose="020B0604030504040204" pitchFamily="34" charset="-120"/>
              <a:ea typeface="微軟正黑體" panose="020B0604030504040204" pitchFamily="34" charset="-120"/>
            </a:rPr>
            <a:t>評估與處置</a:t>
          </a:r>
          <a:endParaRPr lang="zh-TW" altLang="en-US" sz="1400" b="1" kern="1200" dirty="0">
            <a:latin typeface="微軟正黑體" panose="020B0604030504040204" pitchFamily="34" charset="-120"/>
            <a:ea typeface="微軟正黑體" panose="020B0604030504040204" pitchFamily="34" charset="-120"/>
          </a:endParaRPr>
        </a:p>
      </dsp:txBody>
      <dsp:txXfrm>
        <a:off x="206464" y="1608108"/>
        <a:ext cx="1511391" cy="400717"/>
      </dsp:txXfrm>
    </dsp:sp>
    <dsp:sp modelId="{0B65138A-F608-4AA7-83F3-84E070DB3680}">
      <dsp:nvSpPr>
        <dsp:cNvPr id="0" name=""/>
        <dsp:cNvSpPr/>
      </dsp:nvSpPr>
      <dsp:spPr>
        <a:xfrm>
          <a:off x="193997" y="2086776"/>
          <a:ext cx="1536325" cy="425651"/>
        </a:xfrm>
        <a:prstGeom prst="roundRect">
          <a:avLst>
            <a:gd name="adj" fmla="val 10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lvl="0" algn="ctr" defTabSz="622300">
            <a:lnSpc>
              <a:spcPts val="1400"/>
            </a:lnSpc>
            <a:spcBef>
              <a:spcPct val="0"/>
            </a:spcBef>
            <a:spcAft>
              <a:spcPts val="0"/>
            </a:spcAft>
          </a:pPr>
          <a:r>
            <a:rPr lang="zh-TW" altLang="en-US" sz="1400" b="1" kern="1200" dirty="0" smtClean="0">
              <a:latin typeface="微軟正黑體" panose="020B0604030504040204" pitchFamily="34" charset="-120"/>
              <a:ea typeface="微軟正黑體" panose="020B0604030504040204" pitchFamily="34" charset="-120"/>
            </a:rPr>
            <a:t>社會福利及保護</a:t>
          </a:r>
          <a:endParaRPr lang="en-US" altLang="zh-TW" sz="1400" b="1" kern="1200" dirty="0" smtClean="0">
            <a:latin typeface="微軟正黑體" panose="020B0604030504040204" pitchFamily="34" charset="-120"/>
            <a:ea typeface="微軟正黑體" panose="020B0604030504040204" pitchFamily="34" charset="-120"/>
          </a:endParaRPr>
        </a:p>
        <a:p>
          <a:pPr lvl="0" algn="ctr" defTabSz="622300">
            <a:lnSpc>
              <a:spcPts val="1400"/>
            </a:lnSpc>
            <a:spcBef>
              <a:spcPct val="0"/>
            </a:spcBef>
            <a:spcAft>
              <a:spcPts val="0"/>
            </a:spcAft>
          </a:pPr>
          <a:r>
            <a:rPr lang="zh-TW" altLang="en-US" sz="1400" b="1" kern="1200" dirty="0" smtClean="0">
              <a:latin typeface="微軟正黑體" panose="020B0604030504040204" pitchFamily="34" charset="-120"/>
              <a:ea typeface="微軟正黑體" panose="020B0604030504040204" pitchFamily="34" charset="-120"/>
            </a:rPr>
            <a:t>服務資源轉介</a:t>
          </a:r>
          <a:endParaRPr lang="zh-TW" altLang="en-US" sz="1400" b="1" kern="1200" dirty="0">
            <a:latin typeface="微軟正黑體" panose="020B0604030504040204" pitchFamily="34" charset="-120"/>
            <a:ea typeface="微軟正黑體" panose="020B0604030504040204" pitchFamily="34" charset="-120"/>
          </a:endParaRPr>
        </a:p>
      </dsp:txBody>
      <dsp:txXfrm>
        <a:off x="206464" y="2099243"/>
        <a:ext cx="1511391" cy="400717"/>
      </dsp:txXfrm>
    </dsp:sp>
    <dsp:sp modelId="{BE3C7841-E18A-4742-B00E-9F164BEEDE65}">
      <dsp:nvSpPr>
        <dsp:cNvPr id="0" name=""/>
        <dsp:cNvSpPr/>
      </dsp:nvSpPr>
      <dsp:spPr>
        <a:xfrm>
          <a:off x="193997" y="2577912"/>
          <a:ext cx="1536325" cy="425651"/>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lvl="0" algn="ctr" defTabSz="622300">
            <a:lnSpc>
              <a:spcPts val="2000"/>
            </a:lnSpc>
            <a:spcBef>
              <a:spcPct val="0"/>
            </a:spcBef>
            <a:spcAft>
              <a:spcPts val="0"/>
            </a:spcAft>
          </a:pPr>
          <a:r>
            <a:rPr lang="zh-TW" altLang="en-US" sz="1400" b="1" kern="1200" dirty="0" smtClean="0">
              <a:latin typeface="微軟正黑體" panose="020B0604030504040204" pitchFamily="34" charset="-120"/>
              <a:ea typeface="微軟正黑體" panose="020B0604030504040204" pitchFamily="34" charset="-120"/>
            </a:rPr>
            <a:t>危機處理</a:t>
          </a:r>
          <a:endParaRPr lang="zh-TW" altLang="en-US" sz="1400" b="1" kern="1200" dirty="0">
            <a:latin typeface="微軟正黑體" panose="020B0604030504040204" pitchFamily="34" charset="-120"/>
            <a:ea typeface="微軟正黑體" panose="020B0604030504040204" pitchFamily="34" charset="-120"/>
          </a:endParaRPr>
        </a:p>
      </dsp:txBody>
      <dsp:txXfrm>
        <a:off x="206464" y="2590379"/>
        <a:ext cx="1511391" cy="400717"/>
      </dsp:txXfrm>
    </dsp:sp>
    <dsp:sp modelId="{270E4814-EA31-496F-9759-18B597A7A71B}">
      <dsp:nvSpPr>
        <dsp:cNvPr id="0" name=""/>
        <dsp:cNvSpPr/>
      </dsp:nvSpPr>
      <dsp:spPr>
        <a:xfrm>
          <a:off x="193997" y="3069048"/>
          <a:ext cx="1536325" cy="425651"/>
        </a:xfrm>
        <a:prstGeom prst="roundRect">
          <a:avLst>
            <a:gd name="adj" fmla="val 10000"/>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lvl="0" algn="ctr" defTabSz="622300">
            <a:lnSpc>
              <a:spcPts val="2000"/>
            </a:lnSpc>
            <a:spcBef>
              <a:spcPct val="0"/>
            </a:spcBef>
            <a:spcAft>
              <a:spcPts val="0"/>
            </a:spcAft>
          </a:pPr>
          <a:r>
            <a:rPr lang="zh-TW" altLang="en-US" sz="1400" b="1" kern="1200" dirty="0" smtClean="0">
              <a:latin typeface="微軟正黑體" panose="020B0604030504040204" pitchFamily="34" charset="-120"/>
              <a:ea typeface="微軟正黑體" panose="020B0604030504040204" pitchFamily="34" charset="-120"/>
            </a:rPr>
            <a:t>護送送醫</a:t>
          </a:r>
          <a:endParaRPr lang="zh-TW" altLang="en-US" sz="1400" b="1" kern="1200" dirty="0">
            <a:latin typeface="微軟正黑體" panose="020B0604030504040204" pitchFamily="34" charset="-120"/>
            <a:ea typeface="微軟正黑體" panose="020B0604030504040204" pitchFamily="34" charset="-120"/>
          </a:endParaRPr>
        </a:p>
      </dsp:txBody>
      <dsp:txXfrm>
        <a:off x="206464" y="3081515"/>
        <a:ext cx="1511391" cy="400717"/>
      </dsp:txXfrm>
    </dsp:sp>
    <dsp:sp modelId="{2F0DEEA1-BCB3-4AF6-9227-F43E4EAB78B4}">
      <dsp:nvSpPr>
        <dsp:cNvPr id="0" name=""/>
        <dsp:cNvSpPr/>
      </dsp:nvSpPr>
      <dsp:spPr>
        <a:xfrm>
          <a:off x="2066394" y="0"/>
          <a:ext cx="1920406" cy="367936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ts val="2000"/>
            </a:lnSpc>
            <a:spcBef>
              <a:spcPct val="0"/>
            </a:spcBef>
            <a:spcAft>
              <a:spcPts val="0"/>
            </a:spcAft>
          </a:pPr>
          <a:r>
            <a:rPr lang="zh-TW" altLang="en-US" sz="1600" b="1" kern="1200" dirty="0" smtClean="0">
              <a:solidFill>
                <a:srgbClr val="FF7915"/>
              </a:solidFill>
              <a:latin typeface="微軟正黑體" panose="020B0604030504040204" pitchFamily="34" charset="-120"/>
              <a:ea typeface="微軟正黑體" panose="020B0604030504040204" pitchFamily="34" charset="-120"/>
            </a:rPr>
            <a:t>一般精神病人</a:t>
          </a:r>
          <a:endParaRPr lang="en-US" altLang="zh-TW" sz="1600" b="1" kern="1200" dirty="0" smtClean="0">
            <a:solidFill>
              <a:srgbClr val="FF7915"/>
            </a:solidFill>
            <a:latin typeface="微軟正黑體" panose="020B0604030504040204" pitchFamily="34" charset="-120"/>
            <a:ea typeface="微軟正黑體" panose="020B0604030504040204" pitchFamily="34" charset="-120"/>
          </a:endParaRPr>
        </a:p>
        <a:p>
          <a:pPr lvl="0" algn="ctr" defTabSz="711200">
            <a:lnSpc>
              <a:spcPts val="2000"/>
            </a:lnSpc>
            <a:spcBef>
              <a:spcPct val="0"/>
            </a:spcBef>
            <a:spcAft>
              <a:spcPts val="0"/>
            </a:spcAft>
          </a:pPr>
          <a:r>
            <a:rPr lang="en-US" altLang="zh-TW" sz="1600" b="1" kern="1200" dirty="0" smtClean="0">
              <a:latin typeface="微軟正黑體" panose="020B0604030504040204" pitchFamily="34" charset="-120"/>
              <a:ea typeface="微軟正黑體" panose="020B0604030504040204" pitchFamily="34" charset="-120"/>
            </a:rPr>
            <a:t>(</a:t>
          </a:r>
          <a:r>
            <a:rPr lang="zh-TW" altLang="en-US" sz="1600" b="1" kern="1200" dirty="0" smtClean="0">
              <a:latin typeface="微軟正黑體" panose="020B0604030504040204" pitchFamily="34" charset="-120"/>
              <a:ea typeface="微軟正黑體" panose="020B0604030504040204" pitchFamily="34" charset="-120"/>
            </a:rPr>
            <a:t>出院及社區滋擾者</a:t>
          </a:r>
          <a:r>
            <a:rPr lang="en-US" altLang="zh-TW" sz="1600" b="1" kern="1200" dirty="0" smtClean="0">
              <a:latin typeface="微軟正黑體" panose="020B0604030504040204" pitchFamily="34" charset="-120"/>
              <a:ea typeface="微軟正黑體" panose="020B0604030504040204" pitchFamily="34" charset="-120"/>
            </a:rPr>
            <a:t>)</a:t>
          </a:r>
        </a:p>
        <a:p>
          <a:pPr lvl="0" algn="ctr" defTabSz="711200">
            <a:lnSpc>
              <a:spcPts val="2000"/>
            </a:lnSpc>
            <a:spcBef>
              <a:spcPct val="0"/>
            </a:spcBef>
            <a:spcAft>
              <a:spcPts val="0"/>
            </a:spcAft>
          </a:pPr>
          <a:r>
            <a:rPr lang="en-US" altLang="zh-TW" sz="1400" b="1" kern="1200" dirty="0" smtClean="0">
              <a:solidFill>
                <a:srgbClr val="0070C0"/>
              </a:solidFill>
              <a:latin typeface="微軟正黑體" panose="020B0604030504040204" pitchFamily="34" charset="-120"/>
              <a:ea typeface="微軟正黑體" panose="020B0604030504040204" pitchFamily="34" charset="-120"/>
            </a:rPr>
            <a:t>--</a:t>
          </a:r>
          <a:r>
            <a:rPr lang="zh-TW" altLang="en-US" sz="1400" b="1" kern="1200" dirty="0" smtClean="0">
              <a:solidFill>
                <a:srgbClr val="0070C0"/>
              </a:solidFill>
              <a:latin typeface="微軟正黑體" panose="020B0604030504040204" pitchFamily="34" charset="-120"/>
              <a:ea typeface="微軟正黑體" panose="020B0604030504040204" pitchFamily="34" charset="-120"/>
            </a:rPr>
            <a:t>約</a:t>
          </a:r>
          <a:r>
            <a:rPr lang="en-US" altLang="zh-TW" sz="1400" b="1" kern="1200" dirty="0" smtClean="0">
              <a:solidFill>
                <a:srgbClr val="0070C0"/>
              </a:solidFill>
              <a:latin typeface="微軟正黑體" panose="020B0604030504040204" pitchFamily="34" charset="-120"/>
              <a:ea typeface="微軟正黑體" panose="020B0604030504040204" pitchFamily="34" charset="-120"/>
            </a:rPr>
            <a:t>14</a:t>
          </a:r>
          <a:r>
            <a:rPr lang="zh-TW" altLang="en-US" sz="1400" b="1" kern="1200" dirty="0" smtClean="0">
              <a:solidFill>
                <a:srgbClr val="0070C0"/>
              </a:solidFill>
              <a:latin typeface="微軟正黑體" panose="020B0604030504040204" pitchFamily="34" charset="-120"/>
              <a:ea typeface="微軟正黑體" panose="020B0604030504040204" pitchFamily="34" charset="-120"/>
            </a:rPr>
            <a:t>萬人</a:t>
          </a:r>
          <a:r>
            <a:rPr lang="en-US" altLang="zh-TW" sz="1400" b="1" kern="1200" dirty="0" smtClean="0">
              <a:solidFill>
                <a:srgbClr val="0070C0"/>
              </a:solidFill>
              <a:latin typeface="微軟正黑體" panose="020B0604030504040204" pitchFamily="34" charset="-120"/>
              <a:ea typeface="微軟正黑體" panose="020B0604030504040204" pitchFamily="34" charset="-120"/>
            </a:rPr>
            <a:t>(</a:t>
          </a:r>
          <a:r>
            <a:rPr lang="zh-TW" altLang="en-US" sz="1400" b="1" kern="1200" dirty="0" smtClean="0">
              <a:solidFill>
                <a:srgbClr val="0070C0"/>
              </a:solidFill>
              <a:latin typeface="微軟正黑體" panose="020B0604030504040204" pitchFamily="34" charset="-120"/>
              <a:ea typeface="微軟正黑體" panose="020B0604030504040204" pitchFamily="34" charset="-120"/>
            </a:rPr>
            <a:t>一、二級個案約</a:t>
          </a:r>
          <a:r>
            <a:rPr lang="en-US" altLang="zh-TW" sz="1400" b="1" kern="1200" dirty="0" smtClean="0">
              <a:solidFill>
                <a:srgbClr val="0070C0"/>
              </a:solidFill>
              <a:latin typeface="微軟正黑體" panose="020B0604030504040204" pitchFamily="34" charset="-120"/>
              <a:ea typeface="微軟正黑體" panose="020B0604030504040204" pitchFamily="34" charset="-120"/>
            </a:rPr>
            <a:t>3</a:t>
          </a:r>
          <a:r>
            <a:rPr lang="zh-TW" altLang="en-US" sz="1400" b="1" kern="1200" dirty="0" smtClean="0">
              <a:solidFill>
                <a:srgbClr val="0070C0"/>
              </a:solidFill>
              <a:latin typeface="微軟正黑體" panose="020B0604030504040204" pitchFamily="34" charset="-120"/>
              <a:ea typeface="微軟正黑體" panose="020B0604030504040204" pitchFamily="34" charset="-120"/>
            </a:rPr>
            <a:t>萬</a:t>
          </a:r>
          <a:r>
            <a:rPr lang="en-US" altLang="zh-TW" sz="1400" b="1" kern="1200" dirty="0" smtClean="0">
              <a:solidFill>
                <a:srgbClr val="0070C0"/>
              </a:solidFill>
              <a:latin typeface="微軟正黑體" panose="020B0604030504040204" pitchFamily="34" charset="-120"/>
              <a:ea typeface="微軟正黑體" panose="020B0604030504040204" pitchFamily="34" charset="-120"/>
            </a:rPr>
            <a:t>5</a:t>
          </a:r>
          <a:r>
            <a:rPr lang="zh-TW" altLang="en-US" sz="1400" b="1" kern="1200" dirty="0" smtClean="0">
              <a:solidFill>
                <a:srgbClr val="0070C0"/>
              </a:solidFill>
              <a:latin typeface="微軟正黑體" panose="020B0604030504040204" pitchFamily="34" charset="-120"/>
              <a:ea typeface="微軟正黑體" panose="020B0604030504040204" pitchFamily="34" charset="-120"/>
            </a:rPr>
            <a:t>千人</a:t>
          </a:r>
          <a:r>
            <a:rPr lang="en-US" altLang="zh-TW" sz="1400" b="1" kern="1200" dirty="0" smtClean="0">
              <a:solidFill>
                <a:srgbClr val="0070C0"/>
              </a:solidFill>
              <a:latin typeface="微軟正黑體" panose="020B0604030504040204" pitchFamily="34" charset="-120"/>
              <a:ea typeface="微軟正黑體" panose="020B0604030504040204" pitchFamily="34" charset="-120"/>
            </a:rPr>
            <a:t>)</a:t>
          </a:r>
          <a:endParaRPr lang="zh-TW" altLang="en-US" sz="1400" b="1" kern="1200" dirty="0">
            <a:solidFill>
              <a:srgbClr val="0070C0"/>
            </a:solidFill>
            <a:latin typeface="微軟正黑體" panose="020B0604030504040204" pitchFamily="34" charset="-120"/>
            <a:ea typeface="微軟正黑體" panose="020B0604030504040204" pitchFamily="34" charset="-120"/>
          </a:endParaRPr>
        </a:p>
      </dsp:txBody>
      <dsp:txXfrm>
        <a:off x="2066394" y="0"/>
        <a:ext cx="1920406" cy="1103809"/>
      </dsp:txXfrm>
    </dsp:sp>
    <dsp:sp modelId="{40F0CF98-E6B5-488C-A5B2-5413BAD19DDB}">
      <dsp:nvSpPr>
        <dsp:cNvPr id="0" name=""/>
        <dsp:cNvSpPr/>
      </dsp:nvSpPr>
      <dsp:spPr>
        <a:xfrm>
          <a:off x="2258434" y="1104123"/>
          <a:ext cx="1536325" cy="722847"/>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lvl="0" algn="ctr" defTabSz="622300">
            <a:lnSpc>
              <a:spcPts val="2000"/>
            </a:lnSpc>
            <a:spcBef>
              <a:spcPct val="0"/>
            </a:spcBef>
            <a:spcAft>
              <a:spcPts val="0"/>
            </a:spcAft>
          </a:pPr>
          <a:r>
            <a:rPr lang="zh-TW" altLang="en-US" sz="1400" b="1" kern="1200" dirty="0" smtClean="0">
              <a:latin typeface="微軟正黑體" panose="020B0604030504040204" pitchFamily="34" charset="-120"/>
              <a:ea typeface="微軟正黑體" panose="020B0604030504040204" pitchFamily="34" charset="-120"/>
            </a:rPr>
            <a:t>關懷訪視</a:t>
          </a:r>
          <a:endParaRPr lang="zh-TW" altLang="en-US" sz="1400" b="1" kern="1200" dirty="0">
            <a:latin typeface="微軟正黑體" panose="020B0604030504040204" pitchFamily="34" charset="-120"/>
            <a:ea typeface="微軟正黑體" panose="020B0604030504040204" pitchFamily="34" charset="-120"/>
          </a:endParaRPr>
        </a:p>
      </dsp:txBody>
      <dsp:txXfrm>
        <a:off x="2279605" y="1125294"/>
        <a:ext cx="1493983" cy="680505"/>
      </dsp:txXfrm>
    </dsp:sp>
    <dsp:sp modelId="{973182E4-AC57-4CFD-AB6A-D6BA2D7B39F7}">
      <dsp:nvSpPr>
        <dsp:cNvPr id="0" name=""/>
        <dsp:cNvSpPr/>
      </dsp:nvSpPr>
      <dsp:spPr>
        <a:xfrm>
          <a:off x="2258434" y="1938178"/>
          <a:ext cx="1536325" cy="722847"/>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lvl="0" algn="ctr" defTabSz="622300">
            <a:lnSpc>
              <a:spcPts val="2000"/>
            </a:lnSpc>
            <a:spcBef>
              <a:spcPct val="0"/>
            </a:spcBef>
            <a:spcAft>
              <a:spcPts val="0"/>
            </a:spcAft>
          </a:pPr>
          <a:r>
            <a:rPr lang="zh-TW" altLang="en-US" sz="1400" b="1" kern="1200" dirty="0" smtClean="0">
              <a:latin typeface="微軟正黑體" panose="020B0604030504040204" pitchFamily="34" charset="-120"/>
              <a:ea typeface="微軟正黑體" panose="020B0604030504040204" pitchFamily="34" charset="-120"/>
            </a:rPr>
            <a:t>社區照護品質提升方案</a:t>
          </a:r>
          <a:endParaRPr lang="zh-TW" altLang="en-US" sz="1400" b="1" kern="1200" dirty="0">
            <a:latin typeface="微軟正黑體" panose="020B0604030504040204" pitchFamily="34" charset="-120"/>
            <a:ea typeface="微軟正黑體" panose="020B0604030504040204" pitchFamily="34" charset="-120"/>
          </a:endParaRPr>
        </a:p>
      </dsp:txBody>
      <dsp:txXfrm>
        <a:off x="2279605" y="1959349"/>
        <a:ext cx="1493983" cy="680505"/>
      </dsp:txXfrm>
    </dsp:sp>
    <dsp:sp modelId="{4448879F-D8B8-48B8-A6D4-1F01834397E9}">
      <dsp:nvSpPr>
        <dsp:cNvPr id="0" name=""/>
        <dsp:cNvSpPr/>
      </dsp:nvSpPr>
      <dsp:spPr>
        <a:xfrm>
          <a:off x="2258434" y="2772233"/>
          <a:ext cx="1536325" cy="722847"/>
        </a:xfrm>
        <a:prstGeom prst="roundRect">
          <a:avLst>
            <a:gd name="adj" fmla="val 10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lvl="0" algn="ctr" defTabSz="622300">
            <a:lnSpc>
              <a:spcPts val="2000"/>
            </a:lnSpc>
            <a:spcBef>
              <a:spcPct val="0"/>
            </a:spcBef>
            <a:spcAft>
              <a:spcPts val="0"/>
            </a:spcAft>
          </a:pPr>
          <a:r>
            <a:rPr lang="zh-TW" altLang="en-US" sz="1400" b="1" kern="1200" dirty="0" smtClean="0">
              <a:latin typeface="微軟正黑體" panose="020B0604030504040204" pitchFamily="34" charset="-120"/>
              <a:ea typeface="微軟正黑體" panose="020B0604030504040204" pitchFamily="34" charset="-120"/>
            </a:rPr>
            <a:t>護送就醫</a:t>
          </a:r>
          <a:endParaRPr lang="zh-TW" altLang="en-US" sz="1400" b="1" kern="1200" dirty="0">
            <a:latin typeface="微軟正黑體" panose="020B0604030504040204" pitchFamily="34" charset="-120"/>
            <a:ea typeface="微軟正黑體" panose="020B0604030504040204" pitchFamily="34" charset="-120"/>
          </a:endParaRPr>
        </a:p>
      </dsp:txBody>
      <dsp:txXfrm>
        <a:off x="2279605" y="2793404"/>
        <a:ext cx="1493983" cy="680505"/>
      </dsp:txXfrm>
    </dsp:sp>
    <dsp:sp modelId="{6F58C7FE-119B-43E2-90FC-691B84FC665B}">
      <dsp:nvSpPr>
        <dsp:cNvPr id="0" name=""/>
        <dsp:cNvSpPr/>
      </dsp:nvSpPr>
      <dsp:spPr>
        <a:xfrm>
          <a:off x="4130831" y="0"/>
          <a:ext cx="1920406" cy="367936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ts val="2000"/>
            </a:lnSpc>
            <a:spcBef>
              <a:spcPct val="0"/>
            </a:spcBef>
            <a:spcAft>
              <a:spcPts val="0"/>
            </a:spcAft>
          </a:pPr>
          <a:r>
            <a:rPr lang="zh-TW" altLang="en-US" sz="1600" b="1" kern="1200" dirty="0" smtClean="0">
              <a:solidFill>
                <a:schemeClr val="accent2">
                  <a:lumMod val="75000"/>
                </a:schemeClr>
              </a:solidFill>
              <a:latin typeface="微軟正黑體" panose="020B0604030504040204" pitchFamily="34" charset="-120"/>
              <a:ea typeface="微軟正黑體" panose="020B0604030504040204" pitchFamily="34" charset="-120"/>
            </a:rPr>
            <a:t>高風險人口群</a:t>
          </a:r>
          <a:endParaRPr lang="en-US" altLang="zh-TW" sz="1600" b="1" kern="1200" dirty="0" smtClean="0">
            <a:solidFill>
              <a:schemeClr val="accent2">
                <a:lumMod val="75000"/>
              </a:schemeClr>
            </a:solidFill>
            <a:latin typeface="微軟正黑體" panose="020B0604030504040204" pitchFamily="34" charset="-120"/>
            <a:ea typeface="微軟正黑體" panose="020B0604030504040204" pitchFamily="34" charset="-120"/>
          </a:endParaRPr>
        </a:p>
        <a:p>
          <a:pPr lvl="0" algn="ctr" defTabSz="711200">
            <a:lnSpc>
              <a:spcPts val="2000"/>
            </a:lnSpc>
            <a:spcBef>
              <a:spcPct val="0"/>
            </a:spcBef>
            <a:spcAft>
              <a:spcPts val="0"/>
            </a:spcAft>
          </a:pPr>
          <a:r>
            <a:rPr lang="en-US" altLang="zh-TW" sz="1600" b="1" kern="1200" dirty="0" smtClean="0">
              <a:latin typeface="微軟正黑體" panose="020B0604030504040204" pitchFamily="34" charset="-120"/>
              <a:ea typeface="微軟正黑體" panose="020B0604030504040204" pitchFamily="34" charset="-120"/>
            </a:rPr>
            <a:t>(</a:t>
          </a:r>
          <a:r>
            <a:rPr lang="zh-TW" altLang="en-US" sz="1600" b="1" kern="1200" dirty="0" smtClean="0">
              <a:latin typeface="微軟正黑體" panose="020B0604030504040204" pitchFamily="34" charset="-120"/>
              <a:ea typeface="微軟正黑體" panose="020B0604030504040204" pitchFamily="34" charset="-120"/>
            </a:rPr>
            <a:t>孕產婦、兒童、青少年、老人、多重疾病個案等</a:t>
          </a:r>
          <a:r>
            <a:rPr lang="en-US" altLang="zh-TW" sz="1600" b="1" kern="1200" dirty="0" smtClean="0">
              <a:latin typeface="微軟正黑體" panose="020B0604030504040204" pitchFamily="34" charset="-120"/>
              <a:ea typeface="微軟正黑體" panose="020B0604030504040204" pitchFamily="34" charset="-120"/>
            </a:rPr>
            <a:t>)</a:t>
          </a:r>
          <a:endParaRPr lang="zh-TW" altLang="en-US" sz="1600" b="1" kern="1200" dirty="0">
            <a:latin typeface="微軟正黑體" panose="020B0604030504040204" pitchFamily="34" charset="-120"/>
            <a:ea typeface="微軟正黑體" panose="020B0604030504040204" pitchFamily="34" charset="-120"/>
          </a:endParaRPr>
        </a:p>
      </dsp:txBody>
      <dsp:txXfrm>
        <a:off x="4130831" y="0"/>
        <a:ext cx="1920406" cy="1103809"/>
      </dsp:txXfrm>
    </dsp:sp>
    <dsp:sp modelId="{68A6F711-3DEB-43B5-A7F9-EF361AB96CDE}">
      <dsp:nvSpPr>
        <dsp:cNvPr id="0" name=""/>
        <dsp:cNvSpPr/>
      </dsp:nvSpPr>
      <dsp:spPr>
        <a:xfrm>
          <a:off x="4322871" y="1103899"/>
          <a:ext cx="1536325" cy="536005"/>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lvl="0" algn="ctr" defTabSz="622300">
            <a:lnSpc>
              <a:spcPts val="2000"/>
            </a:lnSpc>
            <a:spcBef>
              <a:spcPct val="0"/>
            </a:spcBef>
            <a:spcAft>
              <a:spcPts val="0"/>
            </a:spcAft>
          </a:pPr>
          <a:r>
            <a:rPr lang="en-US" altLang="zh-TW" sz="1400" b="1" kern="1200" dirty="0" smtClean="0">
              <a:latin typeface="微軟正黑體" panose="020B0604030504040204" pitchFamily="34" charset="-120"/>
              <a:ea typeface="微軟正黑體" panose="020B0604030504040204" pitchFamily="34" charset="-120"/>
            </a:rPr>
            <a:t>24</a:t>
          </a:r>
          <a:r>
            <a:rPr lang="zh-TW" altLang="en-US" sz="1400" b="1" kern="1200" dirty="0" smtClean="0">
              <a:latin typeface="微軟正黑體" panose="020B0604030504040204" pitchFamily="34" charset="-120"/>
              <a:ea typeface="微軟正黑體" panose="020B0604030504040204" pitchFamily="34" charset="-120"/>
            </a:rPr>
            <a:t>小時諮詢專線</a:t>
          </a:r>
          <a:endParaRPr lang="en-US" altLang="zh-TW" sz="1400" b="1" kern="1200" dirty="0" smtClean="0">
            <a:latin typeface="微軟正黑體" panose="020B0604030504040204" pitchFamily="34" charset="-120"/>
            <a:ea typeface="微軟正黑體" panose="020B0604030504040204" pitchFamily="34" charset="-120"/>
          </a:endParaRPr>
        </a:p>
      </dsp:txBody>
      <dsp:txXfrm>
        <a:off x="4338570" y="1119598"/>
        <a:ext cx="1504927" cy="504607"/>
      </dsp:txXfrm>
    </dsp:sp>
    <dsp:sp modelId="{6E096BB4-05E3-4DCA-AA01-275BC68177A7}">
      <dsp:nvSpPr>
        <dsp:cNvPr id="0" name=""/>
        <dsp:cNvSpPr/>
      </dsp:nvSpPr>
      <dsp:spPr>
        <a:xfrm>
          <a:off x="4322871" y="1722366"/>
          <a:ext cx="1536325" cy="536005"/>
        </a:xfrm>
        <a:prstGeom prst="roundRect">
          <a:avLst>
            <a:gd name="adj" fmla="val 10000"/>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lvl="0" algn="ctr" defTabSz="622300">
            <a:lnSpc>
              <a:spcPts val="2000"/>
            </a:lnSpc>
            <a:spcBef>
              <a:spcPct val="0"/>
            </a:spcBef>
            <a:spcAft>
              <a:spcPts val="0"/>
            </a:spcAft>
          </a:pPr>
          <a:r>
            <a:rPr lang="zh-TW" altLang="en-US" sz="1400" b="1" kern="1200" dirty="0" smtClean="0">
              <a:latin typeface="微軟正黑體" panose="020B0604030504040204" pitchFamily="34" charset="-120"/>
              <a:ea typeface="微軟正黑體" panose="020B0604030504040204" pitchFamily="34" charset="-120"/>
            </a:rPr>
            <a:t>心理健康促進</a:t>
          </a:r>
          <a:endParaRPr lang="en-US" altLang="zh-TW" sz="1400" b="1" kern="1200" dirty="0" smtClean="0">
            <a:latin typeface="微軟正黑體" panose="020B0604030504040204" pitchFamily="34" charset="-120"/>
            <a:ea typeface="微軟正黑體" panose="020B0604030504040204" pitchFamily="34" charset="-120"/>
          </a:endParaRPr>
        </a:p>
        <a:p>
          <a:pPr lvl="0" algn="ctr" defTabSz="622300">
            <a:lnSpc>
              <a:spcPts val="2000"/>
            </a:lnSpc>
            <a:spcBef>
              <a:spcPct val="0"/>
            </a:spcBef>
            <a:spcAft>
              <a:spcPts val="0"/>
            </a:spcAft>
          </a:pPr>
          <a:r>
            <a:rPr lang="zh-TW" altLang="en-US" sz="1400" b="1" kern="1200" dirty="0" smtClean="0">
              <a:latin typeface="微軟正黑體" panose="020B0604030504040204" pitchFamily="34" charset="-120"/>
              <a:ea typeface="微軟正黑體" panose="020B0604030504040204" pitchFamily="34" charset="-120"/>
            </a:rPr>
            <a:t>方案</a:t>
          </a:r>
          <a:endParaRPr lang="zh-TW" altLang="en-US" sz="1400" b="1" kern="1200" dirty="0">
            <a:latin typeface="微軟正黑體" panose="020B0604030504040204" pitchFamily="34" charset="-120"/>
            <a:ea typeface="微軟正黑體" panose="020B0604030504040204" pitchFamily="34" charset="-120"/>
          </a:endParaRPr>
        </a:p>
      </dsp:txBody>
      <dsp:txXfrm>
        <a:off x="4338570" y="1738065"/>
        <a:ext cx="1504927" cy="504607"/>
      </dsp:txXfrm>
    </dsp:sp>
    <dsp:sp modelId="{93219571-FF93-4799-87B2-B89956A3D012}">
      <dsp:nvSpPr>
        <dsp:cNvPr id="0" name=""/>
        <dsp:cNvSpPr/>
      </dsp:nvSpPr>
      <dsp:spPr>
        <a:xfrm>
          <a:off x="4322871" y="2340833"/>
          <a:ext cx="1536325" cy="536005"/>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lvl="0" algn="ctr" defTabSz="622300">
            <a:lnSpc>
              <a:spcPts val="2000"/>
            </a:lnSpc>
            <a:spcBef>
              <a:spcPct val="0"/>
            </a:spcBef>
            <a:spcAft>
              <a:spcPts val="0"/>
            </a:spcAft>
          </a:pPr>
          <a:r>
            <a:rPr lang="zh-TW" altLang="en-US" sz="1400" b="1" kern="1200" dirty="0" smtClean="0">
              <a:latin typeface="微軟正黑體" panose="020B0604030504040204" pitchFamily="34" charset="-120"/>
              <a:ea typeface="微軟正黑體" panose="020B0604030504040204" pitchFamily="34" charset="-120"/>
            </a:rPr>
            <a:t>心理諮商</a:t>
          </a:r>
          <a:endParaRPr lang="zh-TW" altLang="en-US" sz="1400" b="1" kern="1200" dirty="0">
            <a:latin typeface="微軟正黑體" panose="020B0604030504040204" pitchFamily="34" charset="-120"/>
            <a:ea typeface="微軟正黑體" panose="020B0604030504040204" pitchFamily="34" charset="-120"/>
          </a:endParaRPr>
        </a:p>
      </dsp:txBody>
      <dsp:txXfrm>
        <a:off x="4338570" y="2356532"/>
        <a:ext cx="1504927" cy="504607"/>
      </dsp:txXfrm>
    </dsp:sp>
    <dsp:sp modelId="{29FD0082-E170-48D1-9F7A-C5441E663C9E}">
      <dsp:nvSpPr>
        <dsp:cNvPr id="0" name=""/>
        <dsp:cNvSpPr/>
      </dsp:nvSpPr>
      <dsp:spPr>
        <a:xfrm>
          <a:off x="4322871" y="2959300"/>
          <a:ext cx="1536325" cy="536005"/>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lvl="0" algn="ctr" defTabSz="622300">
            <a:lnSpc>
              <a:spcPts val="2000"/>
            </a:lnSpc>
            <a:spcBef>
              <a:spcPct val="0"/>
            </a:spcBef>
            <a:spcAft>
              <a:spcPts val="0"/>
            </a:spcAft>
          </a:pPr>
          <a:r>
            <a:rPr lang="zh-TW" altLang="en-US" sz="1400" b="1" kern="1200" dirty="0" smtClean="0">
              <a:latin typeface="微軟正黑體" panose="020B0604030504040204" pitchFamily="34" charset="-120"/>
              <a:ea typeface="微軟正黑體" panose="020B0604030504040204" pitchFamily="34" charset="-120"/>
            </a:rPr>
            <a:t>憂鬱症篩檢</a:t>
          </a:r>
          <a:endParaRPr lang="zh-TW" altLang="en-US" sz="1400" b="1" kern="1200" dirty="0">
            <a:latin typeface="微軟正黑體" panose="020B0604030504040204" pitchFamily="34" charset="-120"/>
            <a:ea typeface="微軟正黑體" panose="020B0604030504040204" pitchFamily="34" charset="-120"/>
          </a:endParaRPr>
        </a:p>
      </dsp:txBody>
      <dsp:txXfrm>
        <a:off x="4338570" y="2974999"/>
        <a:ext cx="1504927" cy="504607"/>
      </dsp:txXfrm>
    </dsp:sp>
    <dsp:sp modelId="{482B7A02-AFCD-4A1C-BE51-E0FBF009132A}">
      <dsp:nvSpPr>
        <dsp:cNvPr id="0" name=""/>
        <dsp:cNvSpPr/>
      </dsp:nvSpPr>
      <dsp:spPr>
        <a:xfrm>
          <a:off x="6195268" y="0"/>
          <a:ext cx="1920406" cy="367936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ts val="2000"/>
            </a:lnSpc>
            <a:spcBef>
              <a:spcPct val="0"/>
            </a:spcBef>
            <a:spcAft>
              <a:spcPts val="0"/>
            </a:spcAft>
          </a:pPr>
          <a:r>
            <a:rPr lang="zh-TW" altLang="en-US" sz="1800" b="1" kern="1200" dirty="0" smtClean="0">
              <a:solidFill>
                <a:schemeClr val="accent3">
                  <a:lumMod val="75000"/>
                </a:schemeClr>
              </a:solidFill>
              <a:latin typeface="微軟正黑體" panose="020B0604030504040204" pitchFamily="34" charset="-120"/>
              <a:ea typeface="微軟正黑體" panose="020B0604030504040204" pitchFamily="34" charset="-120"/>
            </a:rPr>
            <a:t>一般民眾</a:t>
          </a:r>
          <a:endParaRPr lang="zh-TW" altLang="en-US" sz="1800" b="1" kern="1200" dirty="0">
            <a:solidFill>
              <a:schemeClr val="accent3">
                <a:lumMod val="75000"/>
              </a:schemeClr>
            </a:solidFill>
            <a:latin typeface="微軟正黑體" panose="020B0604030504040204" pitchFamily="34" charset="-120"/>
            <a:ea typeface="微軟正黑體" panose="020B0604030504040204" pitchFamily="34" charset="-120"/>
          </a:endParaRPr>
        </a:p>
      </dsp:txBody>
      <dsp:txXfrm>
        <a:off x="6195268" y="0"/>
        <a:ext cx="1920406" cy="1103809"/>
      </dsp:txXfrm>
    </dsp:sp>
    <dsp:sp modelId="{4AF39435-C8D1-44A3-A474-D63C091AFE1A}">
      <dsp:nvSpPr>
        <dsp:cNvPr id="0" name=""/>
        <dsp:cNvSpPr/>
      </dsp:nvSpPr>
      <dsp:spPr>
        <a:xfrm>
          <a:off x="6387308" y="1103899"/>
          <a:ext cx="1536325" cy="536005"/>
        </a:xfrm>
        <a:prstGeom prst="roundRect">
          <a:avLst>
            <a:gd name="adj" fmla="val 10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lvl="0" algn="ctr" defTabSz="622300">
            <a:lnSpc>
              <a:spcPts val="2000"/>
            </a:lnSpc>
            <a:spcBef>
              <a:spcPct val="0"/>
            </a:spcBef>
            <a:spcAft>
              <a:spcPts val="0"/>
            </a:spcAft>
          </a:pPr>
          <a:r>
            <a:rPr lang="zh-TW" altLang="en-US" sz="1400" b="1" kern="1200" dirty="0" smtClean="0">
              <a:latin typeface="微軟正黑體" panose="020B0604030504040204" pitchFamily="34" charset="-120"/>
              <a:ea typeface="微軟正黑體" panose="020B0604030504040204" pitchFamily="34" charset="-120"/>
            </a:rPr>
            <a:t>心理衛生宣導</a:t>
          </a:r>
          <a:endParaRPr lang="zh-TW" altLang="en-US" sz="1400" b="1" kern="1200" dirty="0">
            <a:latin typeface="微軟正黑體" panose="020B0604030504040204" pitchFamily="34" charset="-120"/>
            <a:ea typeface="微軟正黑體" panose="020B0604030504040204" pitchFamily="34" charset="-120"/>
          </a:endParaRPr>
        </a:p>
      </dsp:txBody>
      <dsp:txXfrm>
        <a:off x="6403007" y="1119598"/>
        <a:ext cx="1504927" cy="504607"/>
      </dsp:txXfrm>
    </dsp:sp>
    <dsp:sp modelId="{057ABCF2-A978-40BE-8220-D1B7B5F7D134}">
      <dsp:nvSpPr>
        <dsp:cNvPr id="0" name=""/>
        <dsp:cNvSpPr/>
      </dsp:nvSpPr>
      <dsp:spPr>
        <a:xfrm>
          <a:off x="6387308" y="1722366"/>
          <a:ext cx="1536325" cy="536005"/>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lvl="0" algn="ctr" defTabSz="622300">
            <a:lnSpc>
              <a:spcPts val="2000"/>
            </a:lnSpc>
            <a:spcBef>
              <a:spcPct val="0"/>
            </a:spcBef>
            <a:spcAft>
              <a:spcPts val="0"/>
            </a:spcAft>
          </a:pPr>
          <a:r>
            <a:rPr lang="zh-TW" altLang="en-US" sz="1400" b="1" kern="1200" dirty="0" smtClean="0">
              <a:latin typeface="微軟正黑體" panose="020B0604030504040204" pitchFamily="34" charset="-120"/>
              <a:ea typeface="微軟正黑體" panose="020B0604030504040204" pitchFamily="34" charset="-120"/>
            </a:rPr>
            <a:t>心理衛生教育</a:t>
          </a:r>
          <a:endParaRPr lang="zh-TW" altLang="en-US" sz="1400" b="1" kern="1200" dirty="0">
            <a:latin typeface="微軟正黑體" panose="020B0604030504040204" pitchFamily="34" charset="-120"/>
            <a:ea typeface="微軟正黑體" panose="020B0604030504040204" pitchFamily="34" charset="-120"/>
          </a:endParaRPr>
        </a:p>
      </dsp:txBody>
      <dsp:txXfrm>
        <a:off x="6403007" y="1738065"/>
        <a:ext cx="1504927" cy="504607"/>
      </dsp:txXfrm>
    </dsp:sp>
    <dsp:sp modelId="{CEBCD837-C5ED-4323-9FDF-D2489429D882}">
      <dsp:nvSpPr>
        <dsp:cNvPr id="0" name=""/>
        <dsp:cNvSpPr/>
      </dsp:nvSpPr>
      <dsp:spPr>
        <a:xfrm>
          <a:off x="6387308" y="2340833"/>
          <a:ext cx="1536325" cy="536005"/>
        </a:xfrm>
        <a:prstGeom prst="roundRect">
          <a:avLst>
            <a:gd name="adj" fmla="val 10000"/>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lvl="0" algn="ctr" defTabSz="622300">
            <a:lnSpc>
              <a:spcPts val="2000"/>
            </a:lnSpc>
            <a:spcBef>
              <a:spcPct val="0"/>
            </a:spcBef>
            <a:spcAft>
              <a:spcPts val="0"/>
            </a:spcAft>
          </a:pPr>
          <a:r>
            <a:rPr lang="en-US" altLang="zh-TW" sz="1400" b="1" kern="1200" dirty="0" smtClean="0">
              <a:latin typeface="微軟正黑體" panose="020B0604030504040204" pitchFamily="34" charset="-120"/>
              <a:ea typeface="微軟正黑體" panose="020B0604030504040204" pitchFamily="34" charset="-120"/>
            </a:rPr>
            <a:t>24</a:t>
          </a:r>
          <a:r>
            <a:rPr lang="zh-TW" altLang="en-US" sz="1400" b="1" kern="1200" dirty="0" smtClean="0">
              <a:latin typeface="微軟正黑體" panose="020B0604030504040204" pitchFamily="34" charset="-120"/>
              <a:ea typeface="微軟正黑體" panose="020B0604030504040204" pitchFamily="34" charset="-120"/>
            </a:rPr>
            <a:t>小時諮詢專線</a:t>
          </a:r>
          <a:endParaRPr lang="zh-TW" altLang="en-US" sz="1400" b="1" kern="1200" dirty="0">
            <a:latin typeface="微軟正黑體" panose="020B0604030504040204" pitchFamily="34" charset="-120"/>
            <a:ea typeface="微軟正黑體" panose="020B0604030504040204" pitchFamily="34" charset="-120"/>
          </a:endParaRPr>
        </a:p>
      </dsp:txBody>
      <dsp:txXfrm>
        <a:off x="6403007" y="2356532"/>
        <a:ext cx="1504927" cy="504607"/>
      </dsp:txXfrm>
    </dsp:sp>
    <dsp:sp modelId="{C6E7C9D3-C039-4DBB-AFBB-33AA67DE15F7}">
      <dsp:nvSpPr>
        <dsp:cNvPr id="0" name=""/>
        <dsp:cNvSpPr/>
      </dsp:nvSpPr>
      <dsp:spPr>
        <a:xfrm>
          <a:off x="6387308" y="2959300"/>
          <a:ext cx="1536325" cy="536005"/>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lvl="0" algn="ctr" defTabSz="622300">
            <a:lnSpc>
              <a:spcPts val="2000"/>
            </a:lnSpc>
            <a:spcBef>
              <a:spcPct val="0"/>
            </a:spcBef>
            <a:spcAft>
              <a:spcPts val="0"/>
            </a:spcAft>
          </a:pPr>
          <a:r>
            <a:rPr lang="zh-TW" altLang="en-US" sz="1400" b="1" kern="1200" dirty="0" smtClean="0">
              <a:latin typeface="微軟正黑體" panose="020B0604030504040204" pitchFamily="34" charset="-120"/>
              <a:ea typeface="微軟正黑體" panose="020B0604030504040204" pitchFamily="34" charset="-120"/>
            </a:rPr>
            <a:t>心理諮商</a:t>
          </a:r>
          <a:endParaRPr lang="zh-TW" altLang="en-US" sz="1400" b="1" kern="1200" dirty="0">
            <a:latin typeface="微軟正黑體" panose="020B0604030504040204" pitchFamily="34" charset="-120"/>
            <a:ea typeface="微軟正黑體" panose="020B0604030504040204" pitchFamily="34" charset="-120"/>
          </a:endParaRPr>
        </a:p>
      </dsp:txBody>
      <dsp:txXfrm>
        <a:off x="6403007" y="2974999"/>
        <a:ext cx="1504927" cy="50460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6C04E6-2557-4811-8BD3-C933CE56656E}">
      <dsp:nvSpPr>
        <dsp:cNvPr id="0" name=""/>
        <dsp:cNvSpPr/>
      </dsp:nvSpPr>
      <dsp:spPr>
        <a:xfrm>
          <a:off x="1324426" y="1388496"/>
          <a:ext cx="1537708" cy="1570013"/>
        </a:xfrm>
        <a:prstGeom prst="ellipse">
          <a:avLst/>
        </a:prstGeom>
        <a:blipFill rotWithShape="0">
          <a:blip xmlns:r="http://schemas.openxmlformats.org/officeDocument/2006/relationships" r:embed="rId1"/>
          <a:stretch>
            <a:fillRect/>
          </a:stretch>
        </a:blip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3020" tIns="33020" rIns="33020" bIns="33020" numCol="1" spcCol="1270" anchor="ctr" anchorCtr="0">
          <a:noAutofit/>
        </a:bodyPr>
        <a:lstStyle/>
        <a:p>
          <a:pPr lvl="0" algn="ctr" defTabSz="1155700">
            <a:lnSpc>
              <a:spcPts val="3000"/>
            </a:lnSpc>
            <a:spcBef>
              <a:spcPct val="0"/>
            </a:spcBef>
            <a:spcAft>
              <a:spcPts val="0"/>
            </a:spcAft>
          </a:pPr>
          <a:r>
            <a:rPr lang="zh-TW" altLang="en-US" sz="2600" b="1" kern="1200" dirty="0" smtClean="0">
              <a:solidFill>
                <a:schemeClr val="tx1"/>
              </a:solidFill>
              <a:latin typeface="微軟正黑體" panose="020B0604030504040204" pitchFamily="34" charset="-120"/>
              <a:ea typeface="微軟正黑體" panose="020B0604030504040204" pitchFamily="34" charset="-120"/>
            </a:rPr>
            <a:t>心理衛生社工</a:t>
          </a:r>
          <a:endParaRPr lang="zh-TW" altLang="en-US" sz="2600" b="1" kern="1200" dirty="0">
            <a:solidFill>
              <a:schemeClr val="tx1"/>
            </a:solidFill>
            <a:latin typeface="微軟正黑體" panose="020B0604030504040204" pitchFamily="34" charset="-120"/>
            <a:ea typeface="微軟正黑體" panose="020B0604030504040204" pitchFamily="34" charset="-120"/>
          </a:endParaRPr>
        </a:p>
      </dsp:txBody>
      <dsp:txXfrm>
        <a:off x="1549618" y="1618419"/>
        <a:ext cx="1087324" cy="1110167"/>
      </dsp:txXfrm>
    </dsp:sp>
    <dsp:sp modelId="{E7F4C2F7-F2D1-4011-9DED-CF033ACE362E}">
      <dsp:nvSpPr>
        <dsp:cNvPr id="0" name=""/>
        <dsp:cNvSpPr/>
      </dsp:nvSpPr>
      <dsp:spPr>
        <a:xfrm rot="12436708">
          <a:off x="1029073" y="1562150"/>
          <a:ext cx="453760" cy="401669"/>
        </a:xfrm>
        <a:prstGeom prst="rightArrow">
          <a:avLst>
            <a:gd name="adj1" fmla="val 60000"/>
            <a:gd name="adj2" fmla="val 50000"/>
          </a:avLst>
        </a:prstGeom>
        <a:solidFill>
          <a:srgbClr val="996633"/>
        </a:soli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666750">
            <a:lnSpc>
              <a:spcPct val="90000"/>
            </a:lnSpc>
            <a:spcBef>
              <a:spcPct val="0"/>
            </a:spcBef>
            <a:spcAft>
              <a:spcPct val="35000"/>
            </a:spcAft>
          </a:pPr>
          <a:endParaRPr lang="zh-TW" altLang="en-US" sz="1500" kern="1200">
            <a:latin typeface="標楷體" pitchFamily="65" charset="-120"/>
            <a:ea typeface="標楷體" pitchFamily="65" charset="-120"/>
          </a:endParaRPr>
        </a:p>
      </dsp:txBody>
      <dsp:txXfrm rot="10800000">
        <a:off x="1142874" y="1670098"/>
        <a:ext cx="333259" cy="241001"/>
      </dsp:txXfrm>
    </dsp:sp>
    <dsp:sp modelId="{96C68A35-5611-4B3A-B6E1-D9A774C7DF3C}">
      <dsp:nvSpPr>
        <dsp:cNvPr id="0" name=""/>
        <dsp:cNvSpPr/>
      </dsp:nvSpPr>
      <dsp:spPr>
        <a:xfrm>
          <a:off x="0" y="815307"/>
          <a:ext cx="1151137" cy="1151137"/>
        </a:xfrm>
        <a:prstGeom prst="ellipse">
          <a:avLst/>
        </a:prstGeom>
        <a:solidFill>
          <a:srgbClr val="996633"/>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ts val="0"/>
            </a:spcAft>
          </a:pPr>
          <a:r>
            <a:rPr lang="zh-TW" altLang="en-US" sz="1600" b="1" kern="1200" dirty="0" smtClean="0">
              <a:latin typeface="標楷體" pitchFamily="65" charset="-120"/>
              <a:ea typeface="標楷體" pitchFamily="65" charset="-120"/>
            </a:rPr>
            <a:t>訂定處遇計畫及追蹤</a:t>
          </a:r>
          <a:endParaRPr lang="en-US" altLang="zh-TW" sz="1600" b="1" kern="1200" dirty="0" smtClean="0">
            <a:latin typeface="標楷體" pitchFamily="65" charset="-120"/>
            <a:ea typeface="標楷體" pitchFamily="65" charset="-120"/>
          </a:endParaRPr>
        </a:p>
        <a:p>
          <a:pPr lvl="0" algn="ctr" defTabSz="711200">
            <a:lnSpc>
              <a:spcPct val="90000"/>
            </a:lnSpc>
            <a:spcBef>
              <a:spcPct val="0"/>
            </a:spcBef>
            <a:spcAft>
              <a:spcPts val="0"/>
            </a:spcAft>
          </a:pPr>
          <a:r>
            <a:rPr lang="zh-TW" altLang="en-US" sz="1600" b="1" kern="1200" dirty="0" smtClean="0">
              <a:latin typeface="標楷體" pitchFamily="65" charset="-120"/>
              <a:ea typeface="標楷體" pitchFamily="65" charset="-120"/>
            </a:rPr>
            <a:t>訪視</a:t>
          </a:r>
          <a:endParaRPr lang="zh-TW" altLang="en-US" sz="1600" b="1" kern="1200" dirty="0">
            <a:latin typeface="標楷體" pitchFamily="65" charset="-120"/>
            <a:ea typeface="標楷體" pitchFamily="65" charset="-120"/>
          </a:endParaRPr>
        </a:p>
      </dsp:txBody>
      <dsp:txXfrm>
        <a:off x="168580" y="983887"/>
        <a:ext cx="813977" cy="813977"/>
      </dsp:txXfrm>
    </dsp:sp>
    <dsp:sp modelId="{8317F32C-C41A-4402-9825-DC1B4DBECCA1}">
      <dsp:nvSpPr>
        <dsp:cNvPr id="0" name=""/>
        <dsp:cNvSpPr/>
      </dsp:nvSpPr>
      <dsp:spPr>
        <a:xfrm rot="19685323">
          <a:off x="2693735" y="1492055"/>
          <a:ext cx="342689" cy="401669"/>
        </a:xfrm>
        <a:prstGeom prst="rightArrow">
          <a:avLst>
            <a:gd name="adj1" fmla="val 60000"/>
            <a:gd name="adj2" fmla="val 50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zh-TW" altLang="en-US" sz="1700" kern="1200"/>
        </a:p>
      </dsp:txBody>
      <dsp:txXfrm>
        <a:off x="2701504" y="1599561"/>
        <a:ext cx="239882" cy="241001"/>
      </dsp:txXfrm>
    </dsp:sp>
    <dsp:sp modelId="{0B404941-014D-4A83-8657-8C8C570E0830}">
      <dsp:nvSpPr>
        <dsp:cNvPr id="0" name=""/>
        <dsp:cNvSpPr/>
      </dsp:nvSpPr>
      <dsp:spPr>
        <a:xfrm>
          <a:off x="2900628" y="736767"/>
          <a:ext cx="1151137" cy="1151137"/>
        </a:xfrm>
        <a:prstGeom prst="ellipse">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ts val="0"/>
            </a:spcAft>
          </a:pPr>
          <a:r>
            <a:rPr lang="zh-TW" altLang="en-US" sz="2000" b="1" kern="1200" dirty="0" smtClean="0">
              <a:latin typeface="標楷體" pitchFamily="65" charset="-120"/>
              <a:ea typeface="標楷體" pitchFamily="65" charset="-120"/>
            </a:rPr>
            <a:t>自殺風 險評估</a:t>
          </a:r>
          <a:endParaRPr lang="en-US" altLang="zh-TW" sz="2000" b="1" kern="1200" dirty="0" smtClean="0">
            <a:latin typeface="標楷體" pitchFamily="65" charset="-120"/>
            <a:ea typeface="標楷體" pitchFamily="65" charset="-120"/>
          </a:endParaRPr>
        </a:p>
      </dsp:txBody>
      <dsp:txXfrm>
        <a:off x="3069208" y="905347"/>
        <a:ext cx="813977" cy="813977"/>
      </dsp:txXfrm>
    </dsp:sp>
    <dsp:sp modelId="{2A7DEFE3-CFDE-4E55-A098-F7CA53EF4417}">
      <dsp:nvSpPr>
        <dsp:cNvPr id="0" name=""/>
        <dsp:cNvSpPr/>
      </dsp:nvSpPr>
      <dsp:spPr>
        <a:xfrm rot="1891615">
          <a:off x="2693641" y="2461944"/>
          <a:ext cx="394448" cy="401669"/>
        </a:xfrm>
        <a:prstGeom prst="rightArrow">
          <a:avLst>
            <a:gd name="adj1" fmla="val 60000"/>
            <a:gd name="adj2" fmla="val 5000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666750">
            <a:lnSpc>
              <a:spcPct val="90000"/>
            </a:lnSpc>
            <a:spcBef>
              <a:spcPct val="0"/>
            </a:spcBef>
            <a:spcAft>
              <a:spcPct val="35000"/>
            </a:spcAft>
          </a:pPr>
          <a:endParaRPr lang="zh-TW" altLang="en-US" sz="1500" kern="1200">
            <a:latin typeface="標楷體" pitchFamily="65" charset="-120"/>
            <a:ea typeface="標楷體" pitchFamily="65" charset="-120"/>
          </a:endParaRPr>
        </a:p>
      </dsp:txBody>
      <dsp:txXfrm>
        <a:off x="2702374" y="2511340"/>
        <a:ext cx="276114" cy="241001"/>
      </dsp:txXfrm>
    </dsp:sp>
    <dsp:sp modelId="{9B240DD1-6A52-454F-8624-0CDC49D90046}">
      <dsp:nvSpPr>
        <dsp:cNvPr id="0" name=""/>
        <dsp:cNvSpPr/>
      </dsp:nvSpPr>
      <dsp:spPr>
        <a:xfrm>
          <a:off x="2920081" y="2519633"/>
          <a:ext cx="1279696" cy="1107164"/>
        </a:xfrm>
        <a:prstGeom prst="ellipse">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zh-TW" altLang="en-US" sz="2000" b="1" kern="1200" dirty="0" smtClean="0">
              <a:latin typeface="標楷體" pitchFamily="65" charset="-120"/>
              <a:ea typeface="標楷體" pitchFamily="65" charset="-120"/>
            </a:rPr>
            <a:t>脆弱家庭風險評估</a:t>
          </a:r>
          <a:endParaRPr lang="zh-TW" altLang="en-US" sz="2000" b="1" kern="1200" dirty="0">
            <a:latin typeface="標楷體" pitchFamily="65" charset="-120"/>
            <a:ea typeface="標楷體" pitchFamily="65" charset="-120"/>
          </a:endParaRPr>
        </a:p>
      </dsp:txBody>
      <dsp:txXfrm>
        <a:off x="3107488" y="2681773"/>
        <a:ext cx="904882" cy="782884"/>
      </dsp:txXfrm>
    </dsp:sp>
    <dsp:sp modelId="{EA6C3BA6-7086-4209-99FF-1919D5E928B8}">
      <dsp:nvSpPr>
        <dsp:cNvPr id="0" name=""/>
        <dsp:cNvSpPr/>
      </dsp:nvSpPr>
      <dsp:spPr>
        <a:xfrm rot="5330674">
          <a:off x="1927034" y="2935061"/>
          <a:ext cx="371313" cy="401669"/>
        </a:xfrm>
        <a:prstGeom prst="rightArrow">
          <a:avLst>
            <a:gd name="adj1" fmla="val 60000"/>
            <a:gd name="adj2" fmla="val 50000"/>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666750">
            <a:lnSpc>
              <a:spcPct val="90000"/>
            </a:lnSpc>
            <a:spcBef>
              <a:spcPct val="0"/>
            </a:spcBef>
            <a:spcAft>
              <a:spcPct val="35000"/>
            </a:spcAft>
          </a:pPr>
          <a:endParaRPr lang="zh-TW" altLang="en-US" sz="1500" kern="1200">
            <a:latin typeface="標楷體" pitchFamily="65" charset="-120"/>
            <a:ea typeface="標楷體" pitchFamily="65" charset="-120"/>
          </a:endParaRPr>
        </a:p>
      </dsp:txBody>
      <dsp:txXfrm>
        <a:off x="1981608" y="2959709"/>
        <a:ext cx="259919" cy="241001"/>
      </dsp:txXfrm>
    </dsp:sp>
    <dsp:sp modelId="{4CE75E04-6204-43C7-964C-B750FE7EB3CD}">
      <dsp:nvSpPr>
        <dsp:cNvPr id="0" name=""/>
        <dsp:cNvSpPr/>
      </dsp:nvSpPr>
      <dsp:spPr>
        <a:xfrm>
          <a:off x="1552531" y="3324313"/>
          <a:ext cx="1151137" cy="1151137"/>
        </a:xfrm>
        <a:prstGeom prst="ellipse">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ts val="0"/>
            </a:spcAft>
          </a:pPr>
          <a:r>
            <a:rPr lang="zh-TW" altLang="en-US" sz="2000" b="1" i="0" kern="1200" dirty="0" smtClean="0">
              <a:latin typeface="標楷體" pitchFamily="65" charset="-120"/>
              <a:ea typeface="標楷體" pitchFamily="65" charset="-120"/>
            </a:rPr>
            <a:t>需求</a:t>
          </a:r>
          <a:endParaRPr lang="en-US" altLang="zh-TW" sz="2000" b="1" i="0" kern="1200" dirty="0" smtClean="0">
            <a:latin typeface="標楷體" pitchFamily="65" charset="-120"/>
            <a:ea typeface="標楷體" pitchFamily="65" charset="-120"/>
          </a:endParaRPr>
        </a:p>
        <a:p>
          <a:pPr lvl="0" algn="ctr" defTabSz="889000">
            <a:lnSpc>
              <a:spcPct val="90000"/>
            </a:lnSpc>
            <a:spcBef>
              <a:spcPct val="0"/>
            </a:spcBef>
            <a:spcAft>
              <a:spcPts val="0"/>
            </a:spcAft>
          </a:pPr>
          <a:r>
            <a:rPr lang="zh-TW" altLang="en-US" sz="2000" b="1" i="0" kern="1200" dirty="0" smtClean="0">
              <a:latin typeface="標楷體" pitchFamily="65" charset="-120"/>
              <a:ea typeface="標楷體" pitchFamily="65" charset="-120"/>
            </a:rPr>
            <a:t>評估</a:t>
          </a:r>
          <a:endParaRPr lang="zh-TW" altLang="en-US" sz="2000" b="1" i="0" kern="1200" dirty="0">
            <a:latin typeface="標楷體" pitchFamily="65" charset="-120"/>
            <a:ea typeface="標楷體" pitchFamily="65" charset="-120"/>
          </a:endParaRPr>
        </a:p>
      </dsp:txBody>
      <dsp:txXfrm>
        <a:off x="1721111" y="3492893"/>
        <a:ext cx="813977" cy="813977"/>
      </dsp:txXfrm>
    </dsp:sp>
    <dsp:sp modelId="{ABA4505F-4564-45E0-A8F1-982D3FB8ABFF}">
      <dsp:nvSpPr>
        <dsp:cNvPr id="0" name=""/>
        <dsp:cNvSpPr/>
      </dsp:nvSpPr>
      <dsp:spPr>
        <a:xfrm rot="8833044">
          <a:off x="1154102" y="2476333"/>
          <a:ext cx="314245" cy="401669"/>
        </a:xfrm>
        <a:prstGeom prst="rightArrow">
          <a:avLst>
            <a:gd name="adj1" fmla="val 60000"/>
            <a:gd name="adj2" fmla="val 50000"/>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666750">
            <a:lnSpc>
              <a:spcPct val="90000"/>
            </a:lnSpc>
            <a:spcBef>
              <a:spcPct val="0"/>
            </a:spcBef>
            <a:spcAft>
              <a:spcPct val="35000"/>
            </a:spcAft>
          </a:pPr>
          <a:endParaRPr lang="zh-TW" altLang="en-US" sz="1500" kern="1200">
            <a:latin typeface="標楷體" pitchFamily="65" charset="-120"/>
            <a:ea typeface="標楷體" pitchFamily="65" charset="-120"/>
          </a:endParaRPr>
        </a:p>
      </dsp:txBody>
      <dsp:txXfrm rot="10800000">
        <a:off x="1240868" y="2531145"/>
        <a:ext cx="219972" cy="241001"/>
      </dsp:txXfrm>
    </dsp:sp>
    <dsp:sp modelId="{FB6AD7A2-2DB6-4942-B8C3-B09789B47895}">
      <dsp:nvSpPr>
        <dsp:cNvPr id="0" name=""/>
        <dsp:cNvSpPr/>
      </dsp:nvSpPr>
      <dsp:spPr>
        <a:xfrm>
          <a:off x="135435" y="2497646"/>
          <a:ext cx="1121668" cy="1151137"/>
        </a:xfrm>
        <a:prstGeom prst="ellipse">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ts val="1500"/>
            </a:lnSpc>
            <a:spcBef>
              <a:spcPct val="0"/>
            </a:spcBef>
            <a:spcAft>
              <a:spcPct val="35000"/>
            </a:spcAft>
          </a:pPr>
          <a:r>
            <a:rPr lang="zh-TW" altLang="en-US" sz="2000" b="1" kern="1200" dirty="0" smtClean="0">
              <a:latin typeface="標楷體" pitchFamily="65" charset="-120"/>
              <a:ea typeface="標楷體" pitchFamily="65" charset="-120"/>
            </a:rPr>
            <a:t>資源</a:t>
          </a:r>
          <a:endParaRPr lang="en-US" altLang="zh-TW" sz="2000" b="1" kern="1200" dirty="0" smtClean="0">
            <a:latin typeface="標楷體" pitchFamily="65" charset="-120"/>
            <a:ea typeface="標楷體" pitchFamily="65" charset="-120"/>
          </a:endParaRPr>
        </a:p>
        <a:p>
          <a:pPr lvl="0" algn="ctr" defTabSz="889000">
            <a:lnSpc>
              <a:spcPts val="1500"/>
            </a:lnSpc>
            <a:spcBef>
              <a:spcPct val="0"/>
            </a:spcBef>
            <a:spcAft>
              <a:spcPct val="35000"/>
            </a:spcAft>
          </a:pPr>
          <a:r>
            <a:rPr lang="zh-TW" altLang="en-US" sz="2000" b="1" kern="1200" dirty="0" smtClean="0">
              <a:latin typeface="標楷體" pitchFamily="65" charset="-120"/>
              <a:ea typeface="標楷體" pitchFamily="65" charset="-120"/>
            </a:rPr>
            <a:t>連結</a:t>
          </a:r>
          <a:endParaRPr lang="zh-TW" altLang="en-US" sz="2000" b="1" kern="1200" dirty="0">
            <a:latin typeface="標楷體" pitchFamily="65" charset="-120"/>
            <a:ea typeface="標楷體" pitchFamily="65" charset="-120"/>
          </a:endParaRPr>
        </a:p>
      </dsp:txBody>
      <dsp:txXfrm>
        <a:off x="299699" y="2666226"/>
        <a:ext cx="793140" cy="813977"/>
      </dsp:txXfrm>
    </dsp:sp>
    <dsp:sp modelId="{2E7B0351-7B9A-4969-8964-B62BB28F6E1E}">
      <dsp:nvSpPr>
        <dsp:cNvPr id="0" name=""/>
        <dsp:cNvSpPr/>
      </dsp:nvSpPr>
      <dsp:spPr>
        <a:xfrm rot="16154696">
          <a:off x="1906486" y="1075207"/>
          <a:ext cx="349933" cy="401669"/>
        </a:xfrm>
        <a:prstGeom prst="rightArrow">
          <a:avLst>
            <a:gd name="adj1" fmla="val 60000"/>
            <a:gd name="adj2" fmla="val 5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zh-TW" altLang="en-US" sz="1700" kern="1200"/>
        </a:p>
      </dsp:txBody>
      <dsp:txXfrm rot="10800000">
        <a:off x="1959668" y="1208026"/>
        <a:ext cx="244953" cy="241001"/>
      </dsp:txXfrm>
    </dsp:sp>
    <dsp:sp modelId="{E6E1BC4B-63FC-4FBD-9B03-8EB343B8B189}">
      <dsp:nvSpPr>
        <dsp:cNvPr id="0" name=""/>
        <dsp:cNvSpPr/>
      </dsp:nvSpPr>
      <dsp:spPr>
        <a:xfrm>
          <a:off x="1496724" y="5467"/>
          <a:ext cx="1151137" cy="1151137"/>
        </a:xfrm>
        <a:prstGeom prst="ellips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ts val="2400"/>
            </a:lnSpc>
            <a:spcBef>
              <a:spcPct val="0"/>
            </a:spcBef>
            <a:spcAft>
              <a:spcPts val="0"/>
            </a:spcAft>
          </a:pPr>
          <a:r>
            <a:rPr lang="zh-TW" altLang="en-US" sz="2000" b="1" kern="1200" dirty="0" smtClean="0">
              <a:latin typeface="標楷體" pitchFamily="65" charset="-120"/>
              <a:ea typeface="標楷體" pitchFamily="65" charset="-120"/>
            </a:rPr>
            <a:t>暴力風險評估</a:t>
          </a:r>
          <a:endParaRPr lang="zh-TW" altLang="en-US" sz="2000" b="1" kern="1200" dirty="0">
            <a:latin typeface="標楷體" pitchFamily="65" charset="-120"/>
            <a:ea typeface="標楷體" pitchFamily="65" charset="-120"/>
          </a:endParaRPr>
        </a:p>
      </dsp:txBody>
      <dsp:txXfrm>
        <a:off x="1665304" y="174047"/>
        <a:ext cx="813977" cy="81397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1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1" y="2"/>
            <a:ext cx="2918830" cy="493315"/>
          </a:xfrm>
          <a:prstGeom prst="rect">
            <a:avLst/>
          </a:prstGeom>
        </p:spPr>
        <p:txBody>
          <a:bodyPr vert="horz" lIns="90748" tIns="45374" rIns="90748" bIns="45374" rtlCol="0"/>
          <a:lstStyle>
            <a:lvl1pPr algn="l">
              <a:defRPr sz="1200"/>
            </a:lvl1pPr>
          </a:lstStyle>
          <a:p>
            <a:endParaRPr lang="zh-TW" altLang="en-US"/>
          </a:p>
        </p:txBody>
      </p:sp>
      <p:sp>
        <p:nvSpPr>
          <p:cNvPr id="3" name="日期版面配置區 2"/>
          <p:cNvSpPr>
            <a:spLocks noGrp="1"/>
          </p:cNvSpPr>
          <p:nvPr>
            <p:ph type="dt" sz="quarter" idx="1"/>
          </p:nvPr>
        </p:nvSpPr>
        <p:spPr>
          <a:xfrm>
            <a:off x="3815375" y="2"/>
            <a:ext cx="2918830" cy="493315"/>
          </a:xfrm>
          <a:prstGeom prst="rect">
            <a:avLst/>
          </a:prstGeom>
        </p:spPr>
        <p:txBody>
          <a:bodyPr vert="horz" lIns="90748" tIns="45374" rIns="90748" bIns="45374" rtlCol="0"/>
          <a:lstStyle>
            <a:lvl1pPr algn="r">
              <a:defRPr sz="1200"/>
            </a:lvl1pPr>
          </a:lstStyle>
          <a:p>
            <a:fld id="{4DB8A0C6-1475-40C9-9859-8C447F981336}" type="datetimeFigureOut">
              <a:rPr lang="zh-TW" altLang="en-US" smtClean="0"/>
              <a:t>2019/2/19</a:t>
            </a:fld>
            <a:endParaRPr lang="zh-TW" altLang="en-US"/>
          </a:p>
        </p:txBody>
      </p:sp>
      <p:sp>
        <p:nvSpPr>
          <p:cNvPr id="4" name="頁尾版面配置區 3"/>
          <p:cNvSpPr>
            <a:spLocks noGrp="1"/>
          </p:cNvSpPr>
          <p:nvPr>
            <p:ph type="ftr" sz="quarter" idx="2"/>
          </p:nvPr>
        </p:nvSpPr>
        <p:spPr>
          <a:xfrm>
            <a:off x="1" y="9371287"/>
            <a:ext cx="2918830" cy="493315"/>
          </a:xfrm>
          <a:prstGeom prst="rect">
            <a:avLst/>
          </a:prstGeom>
        </p:spPr>
        <p:txBody>
          <a:bodyPr vert="horz" lIns="90748" tIns="45374" rIns="90748" bIns="45374"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15375" y="9371287"/>
            <a:ext cx="2918830" cy="493315"/>
          </a:xfrm>
          <a:prstGeom prst="rect">
            <a:avLst/>
          </a:prstGeom>
        </p:spPr>
        <p:txBody>
          <a:bodyPr vert="horz" lIns="90748" tIns="45374" rIns="90748" bIns="45374" rtlCol="0" anchor="b"/>
          <a:lstStyle>
            <a:lvl1pPr algn="r">
              <a:defRPr sz="1200"/>
            </a:lvl1pPr>
          </a:lstStyle>
          <a:p>
            <a:fld id="{23AEC2CA-745E-406C-A237-E9B9B01A8E26}" type="slidenum">
              <a:rPr lang="zh-TW" altLang="en-US" smtClean="0"/>
              <a:t>‹#›</a:t>
            </a:fld>
            <a:endParaRPr lang="zh-TW" altLang="en-US"/>
          </a:p>
        </p:txBody>
      </p:sp>
    </p:spTree>
    <p:extLst>
      <p:ext uri="{BB962C8B-B14F-4D97-AF65-F5344CB8AC3E}">
        <p14:creationId xmlns:p14="http://schemas.microsoft.com/office/powerpoint/2010/main" val="386970383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1" y="2"/>
            <a:ext cx="2918830" cy="493315"/>
          </a:xfrm>
          <a:prstGeom prst="rect">
            <a:avLst/>
          </a:prstGeom>
        </p:spPr>
        <p:txBody>
          <a:bodyPr vert="horz" lIns="90748" tIns="45374" rIns="90748" bIns="45374" rtlCol="0"/>
          <a:lstStyle>
            <a:lvl1pPr algn="l">
              <a:defRPr sz="1200"/>
            </a:lvl1pPr>
          </a:lstStyle>
          <a:p>
            <a:endParaRPr lang="zh-TW" altLang="en-US"/>
          </a:p>
        </p:txBody>
      </p:sp>
      <p:sp>
        <p:nvSpPr>
          <p:cNvPr id="3" name="日期版面配置區 2"/>
          <p:cNvSpPr>
            <a:spLocks noGrp="1"/>
          </p:cNvSpPr>
          <p:nvPr>
            <p:ph type="dt" idx="1"/>
          </p:nvPr>
        </p:nvSpPr>
        <p:spPr>
          <a:xfrm>
            <a:off x="3815375" y="2"/>
            <a:ext cx="2918830" cy="493315"/>
          </a:xfrm>
          <a:prstGeom prst="rect">
            <a:avLst/>
          </a:prstGeom>
        </p:spPr>
        <p:txBody>
          <a:bodyPr vert="horz" lIns="90748" tIns="45374" rIns="90748" bIns="45374" rtlCol="0"/>
          <a:lstStyle>
            <a:lvl1pPr algn="r">
              <a:defRPr sz="1200"/>
            </a:lvl1pPr>
          </a:lstStyle>
          <a:p>
            <a:fld id="{6D8CB27B-2346-4E91-80A3-A8ECD7B4048C}" type="datetimeFigureOut">
              <a:rPr lang="zh-TW" altLang="en-US" smtClean="0"/>
              <a:t>2019/2/19</a:t>
            </a:fld>
            <a:endParaRPr lang="zh-TW" altLang="en-US"/>
          </a:p>
        </p:txBody>
      </p:sp>
      <p:sp>
        <p:nvSpPr>
          <p:cNvPr id="4" name="投影片圖像版面配置區 3"/>
          <p:cNvSpPr>
            <a:spLocks noGrp="1" noRot="1" noChangeAspect="1"/>
          </p:cNvSpPr>
          <p:nvPr>
            <p:ph type="sldImg" idx="2"/>
          </p:nvPr>
        </p:nvSpPr>
        <p:spPr>
          <a:xfrm>
            <a:off x="903288" y="739775"/>
            <a:ext cx="4929187" cy="3698875"/>
          </a:xfrm>
          <a:prstGeom prst="rect">
            <a:avLst/>
          </a:prstGeom>
          <a:noFill/>
          <a:ln w="12700">
            <a:solidFill>
              <a:prstClr val="black"/>
            </a:solidFill>
          </a:ln>
        </p:spPr>
        <p:txBody>
          <a:bodyPr vert="horz" lIns="90748" tIns="45374" rIns="90748" bIns="45374" rtlCol="0" anchor="ctr"/>
          <a:lstStyle/>
          <a:p>
            <a:endParaRPr lang="zh-TW" altLang="en-US"/>
          </a:p>
        </p:txBody>
      </p:sp>
      <p:sp>
        <p:nvSpPr>
          <p:cNvPr id="5" name="備忘稿版面配置區 4"/>
          <p:cNvSpPr>
            <a:spLocks noGrp="1"/>
          </p:cNvSpPr>
          <p:nvPr>
            <p:ph type="body" sz="quarter" idx="3"/>
          </p:nvPr>
        </p:nvSpPr>
        <p:spPr>
          <a:xfrm>
            <a:off x="673577" y="4686500"/>
            <a:ext cx="5388610" cy="4439841"/>
          </a:xfrm>
          <a:prstGeom prst="rect">
            <a:avLst/>
          </a:prstGeom>
        </p:spPr>
        <p:txBody>
          <a:bodyPr vert="horz" lIns="90748" tIns="45374" rIns="90748" bIns="45374"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1" y="9371287"/>
            <a:ext cx="2918830" cy="493315"/>
          </a:xfrm>
          <a:prstGeom prst="rect">
            <a:avLst/>
          </a:prstGeom>
        </p:spPr>
        <p:txBody>
          <a:bodyPr vert="horz" lIns="90748" tIns="45374" rIns="90748" bIns="45374"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15375" y="9371287"/>
            <a:ext cx="2918830" cy="493315"/>
          </a:xfrm>
          <a:prstGeom prst="rect">
            <a:avLst/>
          </a:prstGeom>
        </p:spPr>
        <p:txBody>
          <a:bodyPr vert="horz" lIns="90748" tIns="45374" rIns="90748" bIns="45374" rtlCol="0" anchor="b"/>
          <a:lstStyle>
            <a:lvl1pPr algn="r">
              <a:defRPr sz="1200"/>
            </a:lvl1pPr>
          </a:lstStyle>
          <a:p>
            <a:fld id="{5BAE668F-1566-4D48-96FC-998DF3ECA047}" type="slidenum">
              <a:rPr lang="zh-TW" altLang="en-US" smtClean="0"/>
              <a:t>‹#›</a:t>
            </a:fld>
            <a:endParaRPr lang="zh-TW" altLang="en-US"/>
          </a:p>
        </p:txBody>
      </p:sp>
    </p:spTree>
    <p:extLst>
      <p:ext uri="{BB962C8B-B14F-4D97-AF65-F5344CB8AC3E}">
        <p14:creationId xmlns:p14="http://schemas.microsoft.com/office/powerpoint/2010/main" val="1665468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投影片圖像版面配置區 1"/>
          <p:cNvSpPr>
            <a:spLocks noGrp="1" noRot="1" noChangeAspect="1" noTextEdit="1"/>
          </p:cNvSpPr>
          <p:nvPr>
            <p:ph type="sldImg"/>
          </p:nvPr>
        </p:nvSpPr>
        <p:spPr bwMode="auto">
          <a:xfrm>
            <a:off x="903288" y="739775"/>
            <a:ext cx="4929187" cy="36988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23556" name="投影片編號版面配置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a:solidFill>
                  <a:schemeClr val="tx1"/>
                </a:solidFill>
                <a:latin typeface="Arial" pitchFamily="34" charset="0"/>
                <a:ea typeface="新細明體" pitchFamily="18" charset="-120"/>
              </a:defRPr>
            </a:lvl1pPr>
            <a:lvl2pPr marL="741127" indent="-284072">
              <a:defRPr kumimoji="1">
                <a:solidFill>
                  <a:schemeClr val="tx1"/>
                </a:solidFill>
                <a:latin typeface="Arial" pitchFamily="34" charset="0"/>
                <a:ea typeface="新細明體" pitchFamily="18" charset="-120"/>
              </a:defRPr>
            </a:lvl2pPr>
            <a:lvl3pPr marL="1141050" indent="-226941">
              <a:defRPr kumimoji="1">
                <a:solidFill>
                  <a:schemeClr val="tx1"/>
                </a:solidFill>
                <a:latin typeface="Arial" pitchFamily="34" charset="0"/>
                <a:ea typeface="新細明體" pitchFamily="18" charset="-120"/>
              </a:defRPr>
            </a:lvl3pPr>
            <a:lvl4pPr marL="1598105" indent="-226941">
              <a:defRPr kumimoji="1">
                <a:solidFill>
                  <a:schemeClr val="tx1"/>
                </a:solidFill>
                <a:latin typeface="Arial" pitchFamily="34" charset="0"/>
                <a:ea typeface="新細明體" pitchFamily="18" charset="-120"/>
              </a:defRPr>
            </a:lvl4pPr>
            <a:lvl5pPr marL="2055159" indent="-226941">
              <a:defRPr kumimoji="1">
                <a:solidFill>
                  <a:schemeClr val="tx1"/>
                </a:solidFill>
                <a:latin typeface="Arial" pitchFamily="34" charset="0"/>
                <a:ea typeface="新細明體" pitchFamily="18" charset="-120"/>
              </a:defRPr>
            </a:lvl5pPr>
            <a:lvl6pPr marL="2512215" indent="-226941" eaLnBrk="0" fontAlgn="base" hangingPunct="0">
              <a:spcBef>
                <a:spcPct val="0"/>
              </a:spcBef>
              <a:spcAft>
                <a:spcPct val="0"/>
              </a:spcAft>
              <a:defRPr kumimoji="1">
                <a:solidFill>
                  <a:schemeClr val="tx1"/>
                </a:solidFill>
                <a:latin typeface="Arial" pitchFamily="34" charset="0"/>
                <a:ea typeface="新細明體" pitchFamily="18" charset="-120"/>
              </a:defRPr>
            </a:lvl6pPr>
            <a:lvl7pPr marL="2969269" indent="-226941"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6321" indent="-226941"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3377" indent="-226941" eaLnBrk="0" fontAlgn="base" hangingPunct="0">
              <a:spcBef>
                <a:spcPct val="0"/>
              </a:spcBef>
              <a:spcAft>
                <a:spcPct val="0"/>
              </a:spcAft>
              <a:defRPr kumimoji="1">
                <a:solidFill>
                  <a:schemeClr val="tx1"/>
                </a:solidFill>
                <a:latin typeface="Arial" pitchFamily="34" charset="0"/>
                <a:ea typeface="新細明體" pitchFamily="18" charset="-120"/>
              </a:defRPr>
            </a:lvl9pPr>
          </a:lstStyle>
          <a:p>
            <a:fld id="{8589CF06-F808-409B-87C7-847DCAF6BF32}" type="slidenum">
              <a:rPr kumimoji="0" lang="zh-TW" altLang="en-US">
                <a:solidFill>
                  <a:prstClr val="black"/>
                </a:solidFill>
                <a:latin typeface="標楷體" pitchFamily="65" charset="-120"/>
                <a:ea typeface="標楷體" pitchFamily="65" charset="-120"/>
              </a:rPr>
              <a:pPr/>
              <a:t>1</a:t>
            </a:fld>
            <a:endParaRPr kumimoji="0" lang="zh-TW" altLang="en-US">
              <a:solidFill>
                <a:prstClr val="black"/>
              </a:solidFill>
              <a:latin typeface="標楷體" pitchFamily="65" charset="-120"/>
              <a:ea typeface="標楷體" pitchFamily="65" charset="-12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3288" y="739775"/>
            <a:ext cx="4929187" cy="3698875"/>
          </a:xfrm>
        </p:spPr>
      </p:sp>
      <p:sp>
        <p:nvSpPr>
          <p:cNvPr id="3" name="備忘稿版面配置區 2"/>
          <p:cNvSpPr>
            <a:spLocks noGrp="1"/>
          </p:cNvSpPr>
          <p:nvPr>
            <p:ph type="body" idx="1"/>
          </p:nvPr>
        </p:nvSpPr>
        <p:spPr/>
        <p:txBody>
          <a:bodyPr/>
          <a:lstStyle/>
          <a:p>
            <a:r>
              <a:rPr lang="zh-TW" altLang="en-US" dirty="0" smtClean="0"/>
              <a:t>本次會議目標主要和大家說明心理衛生社工的服務流程、服務內容，</a:t>
            </a:r>
            <a:endParaRPr lang="en-US" altLang="zh-TW" dirty="0" smtClean="0"/>
          </a:p>
          <a:p>
            <a:r>
              <a:rPr lang="zh-TW" altLang="en-US" dirty="0" smtClean="0"/>
              <a:t>在社安網社政與衛政的合作機制</a:t>
            </a:r>
            <a:endParaRPr lang="en-US" altLang="zh-TW" dirty="0" smtClean="0"/>
          </a:p>
          <a:p>
            <a:r>
              <a:rPr lang="zh-TW" altLang="en-US" dirty="0" smtClean="0"/>
              <a:t>在服務流程中每個階段會對應到的表單，</a:t>
            </a:r>
            <a:endParaRPr lang="en-US" altLang="zh-TW" dirty="0" smtClean="0"/>
          </a:p>
          <a:p>
            <a:r>
              <a:rPr lang="zh-TW" altLang="en-US" dirty="0" smtClean="0"/>
              <a:t>這些表單在</a:t>
            </a:r>
            <a:r>
              <a:rPr lang="en-US" altLang="zh-TW" dirty="0" smtClean="0"/>
              <a:t>11/5</a:t>
            </a:r>
            <a:r>
              <a:rPr lang="zh-TW" altLang="en-US" dirty="0" smtClean="0"/>
              <a:t>號函頒後，到</a:t>
            </a:r>
            <a:r>
              <a:rPr lang="en-US" altLang="zh-TW" dirty="0" smtClean="0"/>
              <a:t>11/14</a:t>
            </a:r>
            <a:r>
              <a:rPr lang="zh-TW" altLang="en-US" dirty="0" smtClean="0"/>
              <a:t>為止蒐集的相關回饋意見，在本次會議做一併報告</a:t>
            </a:r>
            <a:endParaRPr lang="en-US" altLang="zh-TW" dirty="0" smtClean="0"/>
          </a:p>
          <a:p>
            <a:endParaRPr lang="en-US" altLang="zh-TW" dirty="0" smtClean="0"/>
          </a:p>
          <a:p>
            <a:r>
              <a:rPr lang="zh-TW" altLang="en-US" dirty="0" smtClean="0"/>
              <a:t>表已經經過函頒，請大家就目前表單使用，我們未來會滾動式檢討</a:t>
            </a:r>
            <a:endParaRPr lang="en-US" altLang="zh-TW" dirty="0" smtClean="0"/>
          </a:p>
          <a:p>
            <a:endParaRPr lang="en-US" altLang="zh-TW" dirty="0" smtClean="0"/>
          </a:p>
          <a:p>
            <a:r>
              <a:rPr lang="zh-TW" altLang="en-US" dirty="0" smtClean="0"/>
              <a:t>本次會議希望大家就工作流程、工作內容、服務對象、表單流程使用上不清楚的提出疑問</a:t>
            </a:r>
            <a:endParaRPr lang="en-US" altLang="zh-TW" dirty="0" smtClean="0"/>
          </a:p>
          <a:p>
            <a:r>
              <a:rPr lang="zh-TW" altLang="en-US" dirty="0" smtClean="0"/>
              <a:t>針對問題的細部選項，我們將會在</a:t>
            </a:r>
            <a:r>
              <a:rPr lang="en-US" altLang="zh-TW" dirty="0" smtClean="0"/>
              <a:t>12</a:t>
            </a:r>
            <a:r>
              <a:rPr lang="zh-TW" altLang="en-US" dirty="0" smtClean="0"/>
              <a:t>月中旬、明年</a:t>
            </a:r>
            <a:r>
              <a:rPr lang="en-US" altLang="zh-TW" dirty="0" smtClean="0"/>
              <a:t>3</a:t>
            </a:r>
            <a:r>
              <a:rPr lang="zh-TW" altLang="en-US" dirty="0" smtClean="0"/>
              <a:t>月、明年</a:t>
            </a:r>
            <a:r>
              <a:rPr lang="en-US" altLang="zh-TW" dirty="0" smtClean="0"/>
              <a:t>9</a:t>
            </a:r>
            <a:r>
              <a:rPr lang="zh-TW" altLang="en-US" dirty="0" smtClean="0"/>
              <a:t>月辦理教育訓練</a:t>
            </a:r>
            <a:endParaRPr lang="en-US" altLang="zh-TW" dirty="0" smtClean="0"/>
          </a:p>
          <a:p>
            <a:r>
              <a:rPr lang="zh-TW" altLang="en-US" dirty="0" smtClean="0"/>
              <a:t>會把表單評估教學納入課程內容</a:t>
            </a:r>
            <a:endParaRPr lang="zh-TW" altLang="en-US" dirty="0"/>
          </a:p>
        </p:txBody>
      </p:sp>
      <p:sp>
        <p:nvSpPr>
          <p:cNvPr id="4" name="投影片編號版面配置區 3"/>
          <p:cNvSpPr>
            <a:spLocks noGrp="1"/>
          </p:cNvSpPr>
          <p:nvPr>
            <p:ph type="sldNum" sz="quarter" idx="10"/>
          </p:nvPr>
        </p:nvSpPr>
        <p:spPr/>
        <p:txBody>
          <a:bodyPr/>
          <a:lstStyle/>
          <a:p>
            <a:fld id="{5BAE668F-1566-4D48-96FC-998DF3ECA047}" type="slidenum">
              <a:rPr lang="zh-TW" altLang="en-US" smtClean="0"/>
              <a:t>2</a:t>
            </a:fld>
            <a:endParaRPr lang="zh-TW" altLang="en-US"/>
          </a:p>
        </p:txBody>
      </p:sp>
    </p:spTree>
    <p:extLst>
      <p:ext uri="{BB962C8B-B14F-4D97-AF65-F5344CB8AC3E}">
        <p14:creationId xmlns:p14="http://schemas.microsoft.com/office/powerpoint/2010/main" val="32601092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投影片圖像版面配置區 1"/>
          <p:cNvSpPr>
            <a:spLocks noGrp="1" noRot="1" noChangeAspect="1" noTextEdit="1"/>
          </p:cNvSpPr>
          <p:nvPr>
            <p:ph type="sldImg"/>
          </p:nvPr>
        </p:nvSpPr>
        <p:spPr bwMode="auto">
          <a:xfrm>
            <a:off x="903288" y="739775"/>
            <a:ext cx="4929187" cy="36988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smtClean="0"/>
          </a:p>
        </p:txBody>
      </p:sp>
      <p:sp>
        <p:nvSpPr>
          <p:cNvPr id="68612" name="投影片編號版面配置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新細明體" panose="02020500000000000000" pitchFamily="18" charset="-120"/>
              </a:defRPr>
            </a:lvl1pPr>
            <a:lvl2pPr marL="725471" indent="-275396">
              <a:spcBef>
                <a:spcPct val="30000"/>
              </a:spcBef>
              <a:defRPr sz="1200">
                <a:solidFill>
                  <a:schemeClr val="tx1"/>
                </a:solidFill>
                <a:latin typeface="Calibri" panose="020F0502020204030204" pitchFamily="34" charset="0"/>
                <a:ea typeface="新細明體" panose="02020500000000000000" pitchFamily="18" charset="-120"/>
              </a:defRPr>
            </a:lvl2pPr>
            <a:lvl3pPr marL="1118893" indent="-218743">
              <a:spcBef>
                <a:spcPct val="30000"/>
              </a:spcBef>
              <a:defRPr sz="1200">
                <a:solidFill>
                  <a:schemeClr val="tx1"/>
                </a:solidFill>
                <a:latin typeface="Calibri" panose="020F0502020204030204" pitchFamily="34" charset="0"/>
                <a:ea typeface="新細明體" panose="02020500000000000000" pitchFamily="18" charset="-120"/>
              </a:defRPr>
            </a:lvl3pPr>
            <a:lvl4pPr marL="1567394" indent="-218743">
              <a:spcBef>
                <a:spcPct val="30000"/>
              </a:spcBef>
              <a:defRPr sz="1200">
                <a:solidFill>
                  <a:schemeClr val="tx1"/>
                </a:solidFill>
                <a:latin typeface="Calibri" panose="020F0502020204030204" pitchFamily="34" charset="0"/>
                <a:ea typeface="新細明體" panose="02020500000000000000" pitchFamily="18" charset="-120"/>
              </a:defRPr>
            </a:lvl4pPr>
            <a:lvl5pPr marL="2017469" indent="-218743">
              <a:spcBef>
                <a:spcPct val="30000"/>
              </a:spcBef>
              <a:defRPr sz="1200">
                <a:solidFill>
                  <a:schemeClr val="tx1"/>
                </a:solidFill>
                <a:latin typeface="Calibri" panose="020F0502020204030204" pitchFamily="34" charset="0"/>
                <a:ea typeface="新細明體" panose="02020500000000000000" pitchFamily="18" charset="-120"/>
              </a:defRPr>
            </a:lvl5pPr>
            <a:lvl6pPr marL="2470691" indent="-218743" eaLnBrk="0" fontAlgn="base" hangingPunct="0">
              <a:spcBef>
                <a:spcPct val="30000"/>
              </a:spcBef>
              <a:spcAft>
                <a:spcPct val="0"/>
              </a:spcAft>
              <a:defRPr sz="1200">
                <a:solidFill>
                  <a:schemeClr val="tx1"/>
                </a:solidFill>
                <a:latin typeface="Calibri" panose="020F0502020204030204" pitchFamily="34" charset="0"/>
                <a:ea typeface="新細明體" panose="02020500000000000000" pitchFamily="18" charset="-120"/>
              </a:defRPr>
            </a:lvl6pPr>
            <a:lvl7pPr marL="2923914" indent="-218743" eaLnBrk="0" fontAlgn="base" hangingPunct="0">
              <a:spcBef>
                <a:spcPct val="30000"/>
              </a:spcBef>
              <a:spcAft>
                <a:spcPct val="0"/>
              </a:spcAft>
              <a:defRPr sz="1200">
                <a:solidFill>
                  <a:schemeClr val="tx1"/>
                </a:solidFill>
                <a:latin typeface="Calibri" panose="020F0502020204030204" pitchFamily="34" charset="0"/>
                <a:ea typeface="新細明體" panose="02020500000000000000" pitchFamily="18" charset="-120"/>
              </a:defRPr>
            </a:lvl7pPr>
            <a:lvl8pPr marL="3377136" indent="-218743" eaLnBrk="0" fontAlgn="base" hangingPunct="0">
              <a:spcBef>
                <a:spcPct val="30000"/>
              </a:spcBef>
              <a:spcAft>
                <a:spcPct val="0"/>
              </a:spcAft>
              <a:defRPr sz="1200">
                <a:solidFill>
                  <a:schemeClr val="tx1"/>
                </a:solidFill>
                <a:latin typeface="Calibri" panose="020F0502020204030204" pitchFamily="34" charset="0"/>
                <a:ea typeface="新細明體" panose="02020500000000000000" pitchFamily="18" charset="-120"/>
              </a:defRPr>
            </a:lvl8pPr>
            <a:lvl9pPr marL="3830358" indent="-218743" eaLnBrk="0" fontAlgn="base" hangingPunct="0">
              <a:spcBef>
                <a:spcPct val="30000"/>
              </a:spcBef>
              <a:spcAft>
                <a:spcPct val="0"/>
              </a:spcAft>
              <a:defRPr sz="1200">
                <a:solidFill>
                  <a:schemeClr val="tx1"/>
                </a:solidFill>
                <a:latin typeface="Calibri" panose="020F0502020204030204" pitchFamily="34" charset="0"/>
                <a:ea typeface="新細明體" panose="02020500000000000000" pitchFamily="18" charset="-120"/>
              </a:defRPr>
            </a:lvl9pPr>
          </a:lstStyle>
          <a:p>
            <a:pPr>
              <a:spcBef>
                <a:spcPct val="0"/>
              </a:spcBef>
            </a:pPr>
            <a:fld id="{EA7D14BA-01F2-4219-8270-DAAA7F6ACB60}" type="slidenum">
              <a:rPr kumimoji="0" lang="zh-TW" altLang="en-US">
                <a:latin typeface="標楷體" panose="03000509000000000000" pitchFamily="65" charset="-120"/>
                <a:ea typeface="標楷體" panose="03000509000000000000" pitchFamily="65" charset="-120"/>
              </a:rPr>
              <a:pPr>
                <a:spcBef>
                  <a:spcPct val="0"/>
                </a:spcBef>
              </a:pPr>
              <a:t>4</a:t>
            </a:fld>
            <a:endParaRPr kumimoji="0" lang="en-US" altLang="zh-TW">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27790190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投影片圖像版面配置區 1"/>
          <p:cNvSpPr>
            <a:spLocks noGrp="1" noRot="1" noChangeAspect="1" noTextEdit="1"/>
          </p:cNvSpPr>
          <p:nvPr>
            <p:ph type="sldImg"/>
          </p:nvPr>
        </p:nvSpPr>
        <p:spPr bwMode="auto">
          <a:xfrm>
            <a:off x="903288" y="739775"/>
            <a:ext cx="4929187" cy="36988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zh-TW" altLang="en-US" smtClean="0"/>
              <a:t>保護服務業務</a:t>
            </a:r>
            <a:r>
              <a:rPr lang="en-US" altLang="zh-TW" smtClean="0"/>
              <a:t>(</a:t>
            </a:r>
            <a:r>
              <a:rPr lang="zh-TW" altLang="en-US" smtClean="0"/>
              <a:t>含家暴、兒少保護、老人保護、身障保護等</a:t>
            </a:r>
            <a:r>
              <a:rPr lang="en-US" altLang="zh-TW" smtClean="0"/>
              <a:t>) </a:t>
            </a:r>
            <a:r>
              <a:rPr lang="zh-TW" altLang="en-US" smtClean="0"/>
              <a:t>之被害人、加害人</a:t>
            </a:r>
            <a:r>
              <a:rPr lang="en-US" altLang="zh-TW" smtClean="0"/>
              <a:t>/</a:t>
            </a:r>
            <a:r>
              <a:rPr lang="zh-TW" altLang="en-US" smtClean="0"/>
              <a:t>相對人</a:t>
            </a:r>
          </a:p>
          <a:p>
            <a:r>
              <a:rPr lang="zh-TW" altLang="en-US" smtClean="0"/>
              <a:t>分別由社政、衛政執行的法源依據。</a:t>
            </a:r>
          </a:p>
          <a:p>
            <a:r>
              <a:rPr lang="en-US" altLang="zh-TW" smtClean="0"/>
              <a:t>1.</a:t>
            </a:r>
            <a:r>
              <a:rPr lang="zh-TW" altLang="en-US" smtClean="0"/>
              <a:t>社政部分</a:t>
            </a:r>
            <a:r>
              <a:rPr lang="en-US" altLang="zh-TW" smtClean="0"/>
              <a:t>:</a:t>
            </a:r>
            <a:r>
              <a:rPr lang="zh-TW" altLang="en-US" smtClean="0"/>
              <a:t>依家暴法第</a:t>
            </a:r>
            <a:r>
              <a:rPr lang="en-US" altLang="zh-TW" smtClean="0"/>
              <a:t>4</a:t>
            </a:r>
            <a:r>
              <a:rPr lang="zh-TW" altLang="en-US" smtClean="0"/>
              <a:t>條、第八條、及本部組織規程第</a:t>
            </a:r>
            <a:r>
              <a:rPr lang="en-US" altLang="zh-TW" smtClean="0"/>
              <a:t>10</a:t>
            </a:r>
            <a:r>
              <a:rPr lang="zh-TW" altLang="en-US" smtClean="0"/>
              <a:t>條明定，以被害人為中心的服務</a:t>
            </a:r>
          </a:p>
          <a:p>
            <a:r>
              <a:rPr lang="en-US" altLang="zh-TW" smtClean="0"/>
              <a:t>2.</a:t>
            </a:r>
            <a:r>
              <a:rPr lang="zh-TW" altLang="en-US" smtClean="0"/>
              <a:t>衛政部分</a:t>
            </a:r>
            <a:r>
              <a:rPr lang="en-US" altLang="zh-TW" smtClean="0"/>
              <a:t>:</a:t>
            </a:r>
            <a:r>
              <a:rPr lang="zh-TW" altLang="en-US" smtClean="0"/>
              <a:t>依家暴法第</a:t>
            </a:r>
            <a:r>
              <a:rPr lang="en-US" altLang="zh-TW" smtClean="0"/>
              <a:t>4</a:t>
            </a:r>
            <a:r>
              <a:rPr lang="zh-TW" altLang="en-US" smtClean="0"/>
              <a:t>條、第</a:t>
            </a:r>
            <a:r>
              <a:rPr lang="en-US" altLang="zh-TW" smtClean="0"/>
              <a:t>54</a:t>
            </a:r>
            <a:r>
              <a:rPr lang="zh-TW" altLang="en-US" smtClean="0"/>
              <a:t>條、精神衛生法第</a:t>
            </a:r>
            <a:r>
              <a:rPr lang="en-US" altLang="zh-TW" smtClean="0"/>
              <a:t>4</a:t>
            </a:r>
            <a:r>
              <a:rPr lang="zh-TW" altLang="en-US" smtClean="0"/>
              <a:t>條、及本部組織規程第</a:t>
            </a:r>
            <a:r>
              <a:rPr lang="en-US" altLang="zh-TW" smtClean="0"/>
              <a:t>12</a:t>
            </a:r>
            <a:r>
              <a:rPr lang="zh-TW" altLang="en-US" smtClean="0"/>
              <a:t>條明定，以加害人處遇為主的服務</a:t>
            </a:r>
          </a:p>
          <a:p>
            <a:endParaRPr lang="zh-TW" altLang="en-US" smtClean="0"/>
          </a:p>
        </p:txBody>
      </p:sp>
      <p:sp>
        <p:nvSpPr>
          <p:cNvPr id="69636" name="投影片編號版面配置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新細明體" panose="02020500000000000000" pitchFamily="18" charset="-120"/>
              </a:defRPr>
            </a:lvl1pPr>
            <a:lvl2pPr marL="730192" indent="-280117">
              <a:spcBef>
                <a:spcPct val="30000"/>
              </a:spcBef>
              <a:defRPr sz="1200">
                <a:solidFill>
                  <a:schemeClr val="tx1"/>
                </a:solidFill>
                <a:latin typeface="Calibri" panose="020F0502020204030204" pitchFamily="34" charset="0"/>
                <a:ea typeface="新細明體" panose="02020500000000000000" pitchFamily="18" charset="-120"/>
              </a:defRPr>
            </a:lvl2pPr>
            <a:lvl3pPr marL="1123614" indent="-223464">
              <a:spcBef>
                <a:spcPct val="30000"/>
              </a:spcBef>
              <a:defRPr sz="1200">
                <a:solidFill>
                  <a:schemeClr val="tx1"/>
                </a:solidFill>
                <a:latin typeface="Calibri" panose="020F0502020204030204" pitchFamily="34" charset="0"/>
                <a:ea typeface="新細明體" panose="02020500000000000000" pitchFamily="18" charset="-120"/>
              </a:defRPr>
            </a:lvl3pPr>
            <a:lvl4pPr marL="1573689" indent="-223464">
              <a:spcBef>
                <a:spcPct val="30000"/>
              </a:spcBef>
              <a:defRPr sz="1200">
                <a:solidFill>
                  <a:schemeClr val="tx1"/>
                </a:solidFill>
                <a:latin typeface="Calibri" panose="020F0502020204030204" pitchFamily="34" charset="0"/>
                <a:ea typeface="新細明體" panose="02020500000000000000" pitchFamily="18" charset="-120"/>
              </a:defRPr>
            </a:lvl4pPr>
            <a:lvl5pPr marL="2023764" indent="-223464">
              <a:spcBef>
                <a:spcPct val="30000"/>
              </a:spcBef>
              <a:defRPr sz="1200">
                <a:solidFill>
                  <a:schemeClr val="tx1"/>
                </a:solidFill>
                <a:latin typeface="Calibri" panose="020F0502020204030204" pitchFamily="34" charset="0"/>
                <a:ea typeface="新細明體" panose="02020500000000000000" pitchFamily="18" charset="-120"/>
              </a:defRPr>
            </a:lvl5pPr>
            <a:lvl6pPr marL="2476986" indent="-223464" eaLnBrk="0" fontAlgn="base" hangingPunct="0">
              <a:spcBef>
                <a:spcPct val="30000"/>
              </a:spcBef>
              <a:spcAft>
                <a:spcPct val="0"/>
              </a:spcAft>
              <a:defRPr sz="1200">
                <a:solidFill>
                  <a:schemeClr val="tx1"/>
                </a:solidFill>
                <a:latin typeface="Calibri" panose="020F0502020204030204" pitchFamily="34" charset="0"/>
                <a:ea typeface="新細明體" panose="02020500000000000000" pitchFamily="18" charset="-120"/>
              </a:defRPr>
            </a:lvl6pPr>
            <a:lvl7pPr marL="2930208" indent="-223464" eaLnBrk="0" fontAlgn="base" hangingPunct="0">
              <a:spcBef>
                <a:spcPct val="30000"/>
              </a:spcBef>
              <a:spcAft>
                <a:spcPct val="0"/>
              </a:spcAft>
              <a:defRPr sz="1200">
                <a:solidFill>
                  <a:schemeClr val="tx1"/>
                </a:solidFill>
                <a:latin typeface="Calibri" panose="020F0502020204030204" pitchFamily="34" charset="0"/>
                <a:ea typeface="新細明體" panose="02020500000000000000" pitchFamily="18" charset="-120"/>
              </a:defRPr>
            </a:lvl7pPr>
            <a:lvl8pPr marL="3383431" indent="-223464" eaLnBrk="0" fontAlgn="base" hangingPunct="0">
              <a:spcBef>
                <a:spcPct val="30000"/>
              </a:spcBef>
              <a:spcAft>
                <a:spcPct val="0"/>
              </a:spcAft>
              <a:defRPr sz="1200">
                <a:solidFill>
                  <a:schemeClr val="tx1"/>
                </a:solidFill>
                <a:latin typeface="Calibri" panose="020F0502020204030204" pitchFamily="34" charset="0"/>
                <a:ea typeface="新細明體" panose="02020500000000000000" pitchFamily="18" charset="-120"/>
              </a:defRPr>
            </a:lvl8pPr>
            <a:lvl9pPr marL="3836653" indent="-223464" eaLnBrk="0" fontAlgn="base" hangingPunct="0">
              <a:spcBef>
                <a:spcPct val="30000"/>
              </a:spcBef>
              <a:spcAft>
                <a:spcPct val="0"/>
              </a:spcAft>
              <a:defRPr sz="1200">
                <a:solidFill>
                  <a:schemeClr val="tx1"/>
                </a:solidFill>
                <a:latin typeface="Calibri" panose="020F0502020204030204" pitchFamily="34" charset="0"/>
                <a:ea typeface="新細明體" panose="02020500000000000000" pitchFamily="18" charset="-120"/>
              </a:defRPr>
            </a:lvl9pPr>
          </a:lstStyle>
          <a:p>
            <a:pPr>
              <a:spcBef>
                <a:spcPct val="0"/>
              </a:spcBef>
            </a:pPr>
            <a:fld id="{D40059FF-FF07-44FB-9F3A-26868451333C}" type="slidenum">
              <a:rPr lang="zh-TW" altLang="en-US">
                <a:latin typeface="Arial" panose="020B0604020202020204" pitchFamily="34" charset="0"/>
              </a:rPr>
              <a:pPr>
                <a:spcBef>
                  <a:spcPct val="0"/>
                </a:spcBef>
              </a:pPr>
              <a:t>5</a:t>
            </a:fld>
            <a:endParaRPr lang="zh-TW" altLang="en-US">
              <a:latin typeface="Arial" panose="020B0604020202020204" pitchFamily="34" charset="0"/>
            </a:endParaRPr>
          </a:p>
        </p:txBody>
      </p:sp>
    </p:spTree>
    <p:extLst>
      <p:ext uri="{BB962C8B-B14F-4D97-AF65-F5344CB8AC3E}">
        <p14:creationId xmlns:p14="http://schemas.microsoft.com/office/powerpoint/2010/main" val="3056590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投影片圖像版面配置區 1"/>
          <p:cNvSpPr>
            <a:spLocks noGrp="1" noRot="1" noChangeAspect="1" noTextEdit="1"/>
          </p:cNvSpPr>
          <p:nvPr>
            <p:ph type="sldImg"/>
          </p:nvPr>
        </p:nvSpPr>
        <p:spPr bwMode="auto">
          <a:xfrm>
            <a:off x="903288" y="739775"/>
            <a:ext cx="4929187" cy="36988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zh-TW" smtClean="0"/>
              <a:t>1.</a:t>
            </a:r>
            <a:r>
              <a:rPr lang="zh-TW" altLang="en-US" smtClean="0"/>
              <a:t>社政部分</a:t>
            </a:r>
            <a:r>
              <a:rPr lang="en-US" altLang="zh-TW" smtClean="0"/>
              <a:t>:   </a:t>
            </a:r>
            <a:r>
              <a:rPr lang="zh-TW" altLang="en-US" smtClean="0"/>
              <a:t>有限資源以服務被害人為主；以及涉多重問題個案心衛及社政體系，多是各自處理和回應個別性問題，涉及多重問者，多透過轉介資源，比較缺乏溝通協調。</a:t>
            </a:r>
          </a:p>
          <a:p>
            <a:r>
              <a:rPr lang="en-US" altLang="zh-TW" smtClean="0"/>
              <a:t>2.</a:t>
            </a:r>
            <a:r>
              <a:rPr lang="zh-TW" altLang="en-US" smtClean="0"/>
              <a:t>衛政部分</a:t>
            </a:r>
            <a:r>
              <a:rPr lang="en-US" altLang="zh-TW" smtClean="0"/>
              <a:t>:   </a:t>
            </a:r>
            <a:r>
              <a:rPr lang="zh-TW" altLang="en-US" smtClean="0"/>
              <a:t>則是社區關訪員人力不足影響服務量能；  以及社區關訪員訪視重點以精神疾病就醫規律、服藥順從性、病情變化為主，以至於個案合併多元問題家庭處遇及資源銜接不足。</a:t>
            </a:r>
          </a:p>
          <a:p>
            <a:r>
              <a:rPr lang="zh-TW" altLang="en-US" smtClean="0"/>
              <a:t>簡單來說，過去就是社政與衛政各自為政缺乏整合</a:t>
            </a:r>
          </a:p>
          <a:p>
            <a:endParaRPr lang="zh-TW" altLang="en-US" smtClean="0"/>
          </a:p>
        </p:txBody>
      </p:sp>
      <p:sp>
        <p:nvSpPr>
          <p:cNvPr id="70660" name="投影片編號版面配置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新細明體" panose="02020500000000000000" pitchFamily="18" charset="-120"/>
              </a:defRPr>
            </a:lvl1pPr>
            <a:lvl2pPr marL="730192" indent="-280117">
              <a:spcBef>
                <a:spcPct val="30000"/>
              </a:spcBef>
              <a:defRPr sz="1200">
                <a:solidFill>
                  <a:schemeClr val="tx1"/>
                </a:solidFill>
                <a:latin typeface="Calibri" panose="020F0502020204030204" pitchFamily="34" charset="0"/>
                <a:ea typeface="新細明體" panose="02020500000000000000" pitchFamily="18" charset="-120"/>
              </a:defRPr>
            </a:lvl2pPr>
            <a:lvl3pPr marL="1123614" indent="-223464">
              <a:spcBef>
                <a:spcPct val="30000"/>
              </a:spcBef>
              <a:defRPr sz="1200">
                <a:solidFill>
                  <a:schemeClr val="tx1"/>
                </a:solidFill>
                <a:latin typeface="Calibri" panose="020F0502020204030204" pitchFamily="34" charset="0"/>
                <a:ea typeface="新細明體" panose="02020500000000000000" pitchFamily="18" charset="-120"/>
              </a:defRPr>
            </a:lvl3pPr>
            <a:lvl4pPr marL="1573689" indent="-223464">
              <a:spcBef>
                <a:spcPct val="30000"/>
              </a:spcBef>
              <a:defRPr sz="1200">
                <a:solidFill>
                  <a:schemeClr val="tx1"/>
                </a:solidFill>
                <a:latin typeface="Calibri" panose="020F0502020204030204" pitchFamily="34" charset="0"/>
                <a:ea typeface="新細明體" panose="02020500000000000000" pitchFamily="18" charset="-120"/>
              </a:defRPr>
            </a:lvl4pPr>
            <a:lvl5pPr marL="2023764" indent="-223464">
              <a:spcBef>
                <a:spcPct val="30000"/>
              </a:spcBef>
              <a:defRPr sz="1200">
                <a:solidFill>
                  <a:schemeClr val="tx1"/>
                </a:solidFill>
                <a:latin typeface="Calibri" panose="020F0502020204030204" pitchFamily="34" charset="0"/>
                <a:ea typeface="新細明體" panose="02020500000000000000" pitchFamily="18" charset="-120"/>
              </a:defRPr>
            </a:lvl5pPr>
            <a:lvl6pPr marL="2476986" indent="-223464" eaLnBrk="0" fontAlgn="base" hangingPunct="0">
              <a:spcBef>
                <a:spcPct val="30000"/>
              </a:spcBef>
              <a:spcAft>
                <a:spcPct val="0"/>
              </a:spcAft>
              <a:defRPr sz="1200">
                <a:solidFill>
                  <a:schemeClr val="tx1"/>
                </a:solidFill>
                <a:latin typeface="Calibri" panose="020F0502020204030204" pitchFamily="34" charset="0"/>
                <a:ea typeface="新細明體" panose="02020500000000000000" pitchFamily="18" charset="-120"/>
              </a:defRPr>
            </a:lvl6pPr>
            <a:lvl7pPr marL="2930208" indent="-223464" eaLnBrk="0" fontAlgn="base" hangingPunct="0">
              <a:spcBef>
                <a:spcPct val="30000"/>
              </a:spcBef>
              <a:spcAft>
                <a:spcPct val="0"/>
              </a:spcAft>
              <a:defRPr sz="1200">
                <a:solidFill>
                  <a:schemeClr val="tx1"/>
                </a:solidFill>
                <a:latin typeface="Calibri" panose="020F0502020204030204" pitchFamily="34" charset="0"/>
                <a:ea typeface="新細明體" panose="02020500000000000000" pitchFamily="18" charset="-120"/>
              </a:defRPr>
            </a:lvl7pPr>
            <a:lvl8pPr marL="3383431" indent="-223464" eaLnBrk="0" fontAlgn="base" hangingPunct="0">
              <a:spcBef>
                <a:spcPct val="30000"/>
              </a:spcBef>
              <a:spcAft>
                <a:spcPct val="0"/>
              </a:spcAft>
              <a:defRPr sz="1200">
                <a:solidFill>
                  <a:schemeClr val="tx1"/>
                </a:solidFill>
                <a:latin typeface="Calibri" panose="020F0502020204030204" pitchFamily="34" charset="0"/>
                <a:ea typeface="新細明體" panose="02020500000000000000" pitchFamily="18" charset="-120"/>
              </a:defRPr>
            </a:lvl8pPr>
            <a:lvl9pPr marL="3836653" indent="-223464" eaLnBrk="0" fontAlgn="base" hangingPunct="0">
              <a:spcBef>
                <a:spcPct val="30000"/>
              </a:spcBef>
              <a:spcAft>
                <a:spcPct val="0"/>
              </a:spcAft>
              <a:defRPr sz="1200">
                <a:solidFill>
                  <a:schemeClr val="tx1"/>
                </a:solidFill>
                <a:latin typeface="Calibri" panose="020F0502020204030204" pitchFamily="34" charset="0"/>
                <a:ea typeface="新細明體" panose="02020500000000000000" pitchFamily="18" charset="-120"/>
              </a:defRPr>
            </a:lvl9pPr>
          </a:lstStyle>
          <a:p>
            <a:pPr>
              <a:spcBef>
                <a:spcPct val="0"/>
              </a:spcBef>
            </a:pPr>
            <a:fld id="{208B7997-DA12-477C-982D-42C5199774AF}" type="slidenum">
              <a:rPr lang="zh-TW" altLang="en-US">
                <a:latin typeface="Arial" panose="020B0604020202020204" pitchFamily="34" charset="0"/>
              </a:rPr>
              <a:pPr>
                <a:spcBef>
                  <a:spcPct val="0"/>
                </a:spcBef>
              </a:pPr>
              <a:t>6</a:t>
            </a:fld>
            <a:endParaRPr lang="zh-TW" altLang="en-US">
              <a:latin typeface="Arial" panose="020B0604020202020204" pitchFamily="34" charset="0"/>
            </a:endParaRPr>
          </a:p>
        </p:txBody>
      </p:sp>
    </p:spTree>
    <p:extLst>
      <p:ext uri="{BB962C8B-B14F-4D97-AF65-F5344CB8AC3E}">
        <p14:creationId xmlns:p14="http://schemas.microsoft.com/office/powerpoint/2010/main" val="15862371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投影片圖像版面配置區 1"/>
          <p:cNvSpPr>
            <a:spLocks noGrp="1" noRot="1" noChangeAspect="1" noTextEdit="1"/>
          </p:cNvSpPr>
          <p:nvPr>
            <p:ph type="sldImg"/>
          </p:nvPr>
        </p:nvSpPr>
        <p:spPr bwMode="auto">
          <a:xfrm>
            <a:off x="903288" y="739775"/>
            <a:ext cx="4929187" cy="36988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zh-TW" altLang="en-US" smtClean="0"/>
              <a:t>接下來向長官報告，强化社安網計畫通過後，我們做了些什麼</a:t>
            </a:r>
          </a:p>
        </p:txBody>
      </p:sp>
      <p:sp>
        <p:nvSpPr>
          <p:cNvPr id="79876" name="投影片編號版面配置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新細明體" panose="02020500000000000000" pitchFamily="18" charset="-120"/>
              </a:defRPr>
            </a:lvl1pPr>
            <a:lvl2pPr marL="730192" indent="-280117">
              <a:spcBef>
                <a:spcPct val="30000"/>
              </a:spcBef>
              <a:defRPr sz="1200">
                <a:solidFill>
                  <a:schemeClr val="tx1"/>
                </a:solidFill>
                <a:latin typeface="Calibri" panose="020F0502020204030204" pitchFamily="34" charset="0"/>
                <a:ea typeface="新細明體" panose="02020500000000000000" pitchFamily="18" charset="-120"/>
              </a:defRPr>
            </a:lvl2pPr>
            <a:lvl3pPr marL="1123614" indent="-223464">
              <a:spcBef>
                <a:spcPct val="30000"/>
              </a:spcBef>
              <a:defRPr sz="1200">
                <a:solidFill>
                  <a:schemeClr val="tx1"/>
                </a:solidFill>
                <a:latin typeface="Calibri" panose="020F0502020204030204" pitchFamily="34" charset="0"/>
                <a:ea typeface="新細明體" panose="02020500000000000000" pitchFamily="18" charset="-120"/>
              </a:defRPr>
            </a:lvl3pPr>
            <a:lvl4pPr marL="1573689" indent="-223464">
              <a:spcBef>
                <a:spcPct val="30000"/>
              </a:spcBef>
              <a:defRPr sz="1200">
                <a:solidFill>
                  <a:schemeClr val="tx1"/>
                </a:solidFill>
                <a:latin typeface="Calibri" panose="020F0502020204030204" pitchFamily="34" charset="0"/>
                <a:ea typeface="新細明體" panose="02020500000000000000" pitchFamily="18" charset="-120"/>
              </a:defRPr>
            </a:lvl4pPr>
            <a:lvl5pPr marL="2023764" indent="-223464">
              <a:spcBef>
                <a:spcPct val="30000"/>
              </a:spcBef>
              <a:defRPr sz="1200">
                <a:solidFill>
                  <a:schemeClr val="tx1"/>
                </a:solidFill>
                <a:latin typeface="Calibri" panose="020F0502020204030204" pitchFamily="34" charset="0"/>
                <a:ea typeface="新細明體" panose="02020500000000000000" pitchFamily="18" charset="-120"/>
              </a:defRPr>
            </a:lvl5pPr>
            <a:lvl6pPr marL="2476986" indent="-223464" eaLnBrk="0" fontAlgn="base" hangingPunct="0">
              <a:spcBef>
                <a:spcPct val="30000"/>
              </a:spcBef>
              <a:spcAft>
                <a:spcPct val="0"/>
              </a:spcAft>
              <a:defRPr sz="1200">
                <a:solidFill>
                  <a:schemeClr val="tx1"/>
                </a:solidFill>
                <a:latin typeface="Calibri" panose="020F0502020204030204" pitchFamily="34" charset="0"/>
                <a:ea typeface="新細明體" panose="02020500000000000000" pitchFamily="18" charset="-120"/>
              </a:defRPr>
            </a:lvl6pPr>
            <a:lvl7pPr marL="2930208" indent="-223464" eaLnBrk="0" fontAlgn="base" hangingPunct="0">
              <a:spcBef>
                <a:spcPct val="30000"/>
              </a:spcBef>
              <a:spcAft>
                <a:spcPct val="0"/>
              </a:spcAft>
              <a:defRPr sz="1200">
                <a:solidFill>
                  <a:schemeClr val="tx1"/>
                </a:solidFill>
                <a:latin typeface="Calibri" panose="020F0502020204030204" pitchFamily="34" charset="0"/>
                <a:ea typeface="新細明體" panose="02020500000000000000" pitchFamily="18" charset="-120"/>
              </a:defRPr>
            </a:lvl7pPr>
            <a:lvl8pPr marL="3383431" indent="-223464" eaLnBrk="0" fontAlgn="base" hangingPunct="0">
              <a:spcBef>
                <a:spcPct val="30000"/>
              </a:spcBef>
              <a:spcAft>
                <a:spcPct val="0"/>
              </a:spcAft>
              <a:defRPr sz="1200">
                <a:solidFill>
                  <a:schemeClr val="tx1"/>
                </a:solidFill>
                <a:latin typeface="Calibri" panose="020F0502020204030204" pitchFamily="34" charset="0"/>
                <a:ea typeface="新細明體" panose="02020500000000000000" pitchFamily="18" charset="-120"/>
              </a:defRPr>
            </a:lvl8pPr>
            <a:lvl9pPr marL="3836653" indent="-223464" eaLnBrk="0" fontAlgn="base" hangingPunct="0">
              <a:spcBef>
                <a:spcPct val="30000"/>
              </a:spcBef>
              <a:spcAft>
                <a:spcPct val="0"/>
              </a:spcAft>
              <a:defRPr sz="1200">
                <a:solidFill>
                  <a:schemeClr val="tx1"/>
                </a:solidFill>
                <a:latin typeface="Calibri" panose="020F0502020204030204" pitchFamily="34" charset="0"/>
                <a:ea typeface="新細明體" panose="02020500000000000000" pitchFamily="18" charset="-120"/>
              </a:defRPr>
            </a:lvl9pPr>
          </a:lstStyle>
          <a:p>
            <a:pPr>
              <a:spcBef>
                <a:spcPct val="0"/>
              </a:spcBef>
            </a:pPr>
            <a:fld id="{B12F6F16-4527-4A6B-894E-8E23CB910DAA}" type="slidenum">
              <a:rPr lang="zh-TW" altLang="en-US">
                <a:latin typeface="Arial" panose="020B0604020202020204" pitchFamily="34" charset="0"/>
              </a:rPr>
              <a:pPr>
                <a:spcBef>
                  <a:spcPct val="0"/>
                </a:spcBef>
              </a:pPr>
              <a:t>7</a:t>
            </a:fld>
            <a:endParaRPr lang="zh-TW" altLang="en-US">
              <a:latin typeface="Arial" panose="020B0604020202020204" pitchFamily="34" charset="0"/>
            </a:endParaRPr>
          </a:p>
        </p:txBody>
      </p:sp>
    </p:spTree>
    <p:extLst>
      <p:ext uri="{BB962C8B-B14F-4D97-AF65-F5344CB8AC3E}">
        <p14:creationId xmlns:p14="http://schemas.microsoft.com/office/powerpoint/2010/main" val="41270133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3288" y="739775"/>
            <a:ext cx="4929187" cy="3698875"/>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5BAE668F-1566-4D48-96FC-998DF3ECA047}" type="slidenum">
              <a:rPr lang="zh-TW" altLang="en-US" smtClean="0"/>
              <a:t>12</a:t>
            </a:fld>
            <a:endParaRPr lang="zh-TW" altLang="en-US"/>
          </a:p>
        </p:txBody>
      </p:sp>
    </p:spTree>
    <p:extLst>
      <p:ext uri="{BB962C8B-B14F-4D97-AF65-F5344CB8AC3E}">
        <p14:creationId xmlns:p14="http://schemas.microsoft.com/office/powerpoint/2010/main" val="29888934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3288" y="739775"/>
            <a:ext cx="4929187" cy="3698875"/>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5BAE668F-1566-4D48-96FC-998DF3ECA047}" type="slidenum">
              <a:rPr lang="zh-TW" altLang="en-US" smtClean="0"/>
              <a:t>14</a:t>
            </a:fld>
            <a:endParaRPr lang="zh-TW" altLang="en-US"/>
          </a:p>
        </p:txBody>
      </p:sp>
    </p:spTree>
    <p:extLst>
      <p:ext uri="{BB962C8B-B14F-4D97-AF65-F5344CB8AC3E}">
        <p14:creationId xmlns:p14="http://schemas.microsoft.com/office/powerpoint/2010/main" val="6105689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投影片圖像版面配置區 1"/>
          <p:cNvSpPr>
            <a:spLocks noGrp="1" noRot="1" noChangeAspect="1" noTextEdit="1"/>
          </p:cNvSpPr>
          <p:nvPr>
            <p:ph type="sldImg"/>
          </p:nvPr>
        </p:nvSpPr>
        <p:spPr bwMode="auto">
          <a:xfrm>
            <a:off x="903288" y="739775"/>
            <a:ext cx="4929187" cy="36988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smtClean="0"/>
          </a:p>
        </p:txBody>
      </p:sp>
      <p:sp>
        <p:nvSpPr>
          <p:cNvPr id="79876" name="投影片編號版面配置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a:solidFill>
                  <a:schemeClr val="tx1"/>
                </a:solidFill>
                <a:latin typeface="Arial" pitchFamily="34" charset="0"/>
                <a:ea typeface="新細明體" pitchFamily="18" charset="-120"/>
              </a:defRPr>
            </a:lvl1pPr>
            <a:lvl2pPr marL="736430" indent="-283242">
              <a:defRPr kumimoji="1">
                <a:solidFill>
                  <a:schemeClr val="tx1"/>
                </a:solidFill>
                <a:latin typeface="Arial" pitchFamily="34" charset="0"/>
                <a:ea typeface="新細明體" pitchFamily="18" charset="-120"/>
              </a:defRPr>
            </a:lvl2pPr>
            <a:lvl3pPr marL="1132971" indent="-226594">
              <a:defRPr kumimoji="1">
                <a:solidFill>
                  <a:schemeClr val="tx1"/>
                </a:solidFill>
                <a:latin typeface="Arial" pitchFamily="34" charset="0"/>
                <a:ea typeface="新細明體" pitchFamily="18" charset="-120"/>
              </a:defRPr>
            </a:lvl3pPr>
            <a:lvl4pPr marL="1586158" indent="-226594">
              <a:defRPr kumimoji="1">
                <a:solidFill>
                  <a:schemeClr val="tx1"/>
                </a:solidFill>
                <a:latin typeface="Arial" pitchFamily="34" charset="0"/>
                <a:ea typeface="新細明體" pitchFamily="18" charset="-120"/>
              </a:defRPr>
            </a:lvl4pPr>
            <a:lvl5pPr marL="2039347" indent="-226594">
              <a:defRPr kumimoji="1">
                <a:solidFill>
                  <a:schemeClr val="tx1"/>
                </a:solidFill>
                <a:latin typeface="Arial" pitchFamily="34" charset="0"/>
                <a:ea typeface="新細明體" pitchFamily="18" charset="-120"/>
              </a:defRPr>
            </a:lvl5pPr>
            <a:lvl6pPr marL="2492535" indent="-226594" eaLnBrk="0" fontAlgn="base" hangingPunct="0">
              <a:spcBef>
                <a:spcPct val="0"/>
              </a:spcBef>
              <a:spcAft>
                <a:spcPct val="0"/>
              </a:spcAft>
              <a:defRPr kumimoji="1">
                <a:solidFill>
                  <a:schemeClr val="tx1"/>
                </a:solidFill>
                <a:latin typeface="Arial" pitchFamily="34" charset="0"/>
                <a:ea typeface="新細明體" pitchFamily="18" charset="-120"/>
              </a:defRPr>
            </a:lvl6pPr>
            <a:lvl7pPr marL="2945722" indent="-226594" eaLnBrk="0" fontAlgn="base" hangingPunct="0">
              <a:spcBef>
                <a:spcPct val="0"/>
              </a:spcBef>
              <a:spcAft>
                <a:spcPct val="0"/>
              </a:spcAft>
              <a:defRPr kumimoji="1">
                <a:solidFill>
                  <a:schemeClr val="tx1"/>
                </a:solidFill>
                <a:latin typeface="Arial" pitchFamily="34" charset="0"/>
                <a:ea typeface="新細明體" pitchFamily="18" charset="-120"/>
              </a:defRPr>
            </a:lvl7pPr>
            <a:lvl8pPr marL="3398911" indent="-226594" eaLnBrk="0" fontAlgn="base" hangingPunct="0">
              <a:spcBef>
                <a:spcPct val="0"/>
              </a:spcBef>
              <a:spcAft>
                <a:spcPct val="0"/>
              </a:spcAft>
              <a:defRPr kumimoji="1">
                <a:solidFill>
                  <a:schemeClr val="tx1"/>
                </a:solidFill>
                <a:latin typeface="Arial" pitchFamily="34" charset="0"/>
                <a:ea typeface="新細明體" pitchFamily="18" charset="-120"/>
              </a:defRPr>
            </a:lvl8pPr>
            <a:lvl9pPr marL="3852099" indent="-226594" eaLnBrk="0" fontAlgn="base" hangingPunct="0">
              <a:spcBef>
                <a:spcPct val="0"/>
              </a:spcBef>
              <a:spcAft>
                <a:spcPct val="0"/>
              </a:spcAft>
              <a:defRPr kumimoji="1">
                <a:solidFill>
                  <a:schemeClr val="tx1"/>
                </a:solidFill>
                <a:latin typeface="Arial" pitchFamily="34" charset="0"/>
                <a:ea typeface="新細明體" pitchFamily="18" charset="-120"/>
              </a:defRPr>
            </a:lvl9pPr>
          </a:lstStyle>
          <a:p>
            <a:fld id="{122408EA-E428-40D0-A4B9-2EFC87DE62F2}" type="slidenum">
              <a:rPr kumimoji="0" lang="zh-TW" altLang="en-US" smtClean="0">
                <a:solidFill>
                  <a:prstClr val="black"/>
                </a:solidFill>
                <a:latin typeface="標楷體" pitchFamily="65" charset="-120"/>
                <a:ea typeface="標楷體" pitchFamily="65" charset="-120"/>
              </a:rPr>
              <a:pPr/>
              <a:t>15</a:t>
            </a:fld>
            <a:endParaRPr kumimoji="0" lang="zh-TW" altLang="en-US" smtClean="0">
              <a:solidFill>
                <a:prstClr val="black"/>
              </a:solidFill>
              <a:latin typeface="標楷體" pitchFamily="65" charset="-120"/>
              <a:ea typeface="標楷體" pitchFamily="65" charset="-12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投影片圖像版面配置區 1"/>
          <p:cNvSpPr>
            <a:spLocks noGrp="1" noRot="1" noChangeAspect="1" noTextEdit="1"/>
          </p:cNvSpPr>
          <p:nvPr>
            <p:ph type="sldImg"/>
          </p:nvPr>
        </p:nvSpPr>
        <p:spPr bwMode="auto">
          <a:xfrm>
            <a:off x="903288" y="739775"/>
            <a:ext cx="4929187" cy="36988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dirty="0" smtClean="0"/>
          </a:p>
        </p:txBody>
      </p:sp>
      <p:sp>
        <p:nvSpPr>
          <p:cNvPr id="37892" name="投影片編號版面配置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ea typeface="新細明體" pitchFamily="18" charset="-120"/>
              </a:defRPr>
            </a:lvl1pPr>
            <a:lvl2pPr marL="735747" indent="-282011" eaLnBrk="0" hangingPunct="0">
              <a:spcBef>
                <a:spcPct val="30000"/>
              </a:spcBef>
              <a:defRPr sz="1200">
                <a:solidFill>
                  <a:schemeClr val="tx1"/>
                </a:solidFill>
                <a:latin typeface="Calibri" pitchFamily="34" charset="0"/>
                <a:ea typeface="新細明體" pitchFamily="18" charset="-120"/>
              </a:defRPr>
            </a:lvl2pPr>
            <a:lvl3pPr marL="1132766" indent="-225293" eaLnBrk="0" hangingPunct="0">
              <a:spcBef>
                <a:spcPct val="30000"/>
              </a:spcBef>
              <a:defRPr sz="1200">
                <a:solidFill>
                  <a:schemeClr val="tx1"/>
                </a:solidFill>
                <a:latin typeface="Calibri" pitchFamily="34" charset="0"/>
                <a:ea typeface="新細明體" pitchFamily="18" charset="-120"/>
              </a:defRPr>
            </a:lvl3pPr>
            <a:lvl4pPr marL="1586503" indent="-225293" eaLnBrk="0" hangingPunct="0">
              <a:spcBef>
                <a:spcPct val="30000"/>
              </a:spcBef>
              <a:defRPr sz="1200">
                <a:solidFill>
                  <a:schemeClr val="tx1"/>
                </a:solidFill>
                <a:latin typeface="Calibri" pitchFamily="34" charset="0"/>
                <a:ea typeface="新細明體" pitchFamily="18" charset="-120"/>
              </a:defRPr>
            </a:lvl4pPr>
            <a:lvl5pPr marL="2040239" indent="-225293" eaLnBrk="0" hangingPunct="0">
              <a:spcBef>
                <a:spcPct val="30000"/>
              </a:spcBef>
              <a:defRPr sz="1200">
                <a:solidFill>
                  <a:schemeClr val="tx1"/>
                </a:solidFill>
                <a:latin typeface="Calibri" pitchFamily="34" charset="0"/>
                <a:ea typeface="新細明體" pitchFamily="18" charset="-120"/>
              </a:defRPr>
            </a:lvl5pPr>
            <a:lvl6pPr marL="2493976" indent="-225293" eaLnBrk="0" fontAlgn="base" hangingPunct="0">
              <a:spcBef>
                <a:spcPct val="30000"/>
              </a:spcBef>
              <a:spcAft>
                <a:spcPct val="0"/>
              </a:spcAft>
              <a:defRPr sz="1200">
                <a:solidFill>
                  <a:schemeClr val="tx1"/>
                </a:solidFill>
                <a:latin typeface="Calibri" pitchFamily="34" charset="0"/>
                <a:ea typeface="新細明體" pitchFamily="18" charset="-120"/>
              </a:defRPr>
            </a:lvl6pPr>
            <a:lvl7pPr marL="2947713" indent="-225293" eaLnBrk="0" fontAlgn="base" hangingPunct="0">
              <a:spcBef>
                <a:spcPct val="30000"/>
              </a:spcBef>
              <a:spcAft>
                <a:spcPct val="0"/>
              </a:spcAft>
              <a:defRPr sz="1200">
                <a:solidFill>
                  <a:schemeClr val="tx1"/>
                </a:solidFill>
                <a:latin typeface="Calibri" pitchFamily="34" charset="0"/>
                <a:ea typeface="新細明體" pitchFamily="18" charset="-120"/>
              </a:defRPr>
            </a:lvl7pPr>
            <a:lvl8pPr marL="3401450" indent="-225293" eaLnBrk="0" fontAlgn="base" hangingPunct="0">
              <a:spcBef>
                <a:spcPct val="30000"/>
              </a:spcBef>
              <a:spcAft>
                <a:spcPct val="0"/>
              </a:spcAft>
              <a:defRPr sz="1200">
                <a:solidFill>
                  <a:schemeClr val="tx1"/>
                </a:solidFill>
                <a:latin typeface="Calibri" pitchFamily="34" charset="0"/>
                <a:ea typeface="新細明體" pitchFamily="18" charset="-120"/>
              </a:defRPr>
            </a:lvl8pPr>
            <a:lvl9pPr marL="3855187" indent="-225293" eaLnBrk="0" fontAlgn="base" hangingPunct="0">
              <a:spcBef>
                <a:spcPct val="30000"/>
              </a:spcBef>
              <a:spcAft>
                <a:spcPct val="0"/>
              </a:spcAft>
              <a:defRPr sz="1200">
                <a:solidFill>
                  <a:schemeClr val="tx1"/>
                </a:solidFill>
                <a:latin typeface="Calibri" pitchFamily="34" charset="0"/>
                <a:ea typeface="新細明體" pitchFamily="18" charset="-120"/>
              </a:defRPr>
            </a:lvl9pPr>
          </a:lstStyle>
          <a:p>
            <a:pPr eaLnBrk="1" hangingPunct="1">
              <a:spcBef>
                <a:spcPct val="0"/>
              </a:spcBef>
            </a:pPr>
            <a:fld id="{CF2E502A-1E51-4815-835A-0862CDA7E332}" type="slidenum">
              <a:rPr lang="zh-TW" altLang="en-US">
                <a:solidFill>
                  <a:prstClr val="black"/>
                </a:solidFill>
                <a:latin typeface="Arial" pitchFamily="34" charset="0"/>
              </a:rPr>
              <a:pPr eaLnBrk="1" hangingPunct="1">
                <a:spcBef>
                  <a:spcPct val="0"/>
                </a:spcBef>
              </a:pPr>
              <a:t>16</a:t>
            </a:fld>
            <a:endParaRPr lang="zh-TW" altLang="en-US">
              <a:solidFill>
                <a:prstClr val="black"/>
              </a:solidFill>
              <a:latin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投影片圖像版面配置區 1"/>
          <p:cNvSpPr>
            <a:spLocks noGrp="1" noRot="1" noChangeAspect="1" noTextEdit="1"/>
          </p:cNvSpPr>
          <p:nvPr>
            <p:ph type="sldImg"/>
          </p:nvPr>
        </p:nvSpPr>
        <p:spPr bwMode="auto">
          <a:xfrm>
            <a:off x="903288" y="739775"/>
            <a:ext cx="4929187" cy="36988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zh-TW" altLang="en-US" smtClean="0"/>
              <a:t>以下就</a:t>
            </a:r>
            <a:r>
              <a:rPr lang="zh-TW" altLang="en-US" u="sng" smtClean="0"/>
              <a:t>建立社政與衛政合作機制部分</a:t>
            </a:r>
            <a:r>
              <a:rPr lang="zh-TW" altLang="en-US" smtClean="0"/>
              <a:t>進行說明</a:t>
            </a:r>
          </a:p>
          <a:p>
            <a:r>
              <a:rPr lang="zh-TW" altLang="en-US" smtClean="0"/>
              <a:t>這張是</a:t>
            </a:r>
            <a:r>
              <a:rPr lang="zh-TW" altLang="en-US" u="sng" smtClean="0"/>
              <a:t>整合服務流程圖</a:t>
            </a:r>
          </a:p>
          <a:p>
            <a:r>
              <a:rPr lang="zh-TW" altLang="en-US" smtClean="0"/>
              <a:t>雙方進案後均會進行勾稽比對，非雙方系統在案者，依現有流程各自處理</a:t>
            </a:r>
            <a:endParaRPr lang="en-US" altLang="zh-TW" smtClean="0"/>
          </a:p>
          <a:p>
            <a:r>
              <a:rPr lang="zh-TW" altLang="en-US" smtClean="0"/>
              <a:t>經比對後，雙方系統在案者，則會依中間流程處理。</a:t>
            </a:r>
            <a:endParaRPr lang="en-US" altLang="zh-TW" smtClean="0"/>
          </a:p>
          <a:p>
            <a:r>
              <a:rPr lang="zh-TW" altLang="en-US" smtClean="0"/>
              <a:t>附錄</a:t>
            </a:r>
            <a:r>
              <a:rPr lang="en-US" altLang="zh-TW" smtClean="0"/>
              <a:t>1</a:t>
            </a:r>
            <a:r>
              <a:rPr lang="zh-TW" altLang="en-US" smtClean="0"/>
              <a:t>保護服務工作內容</a:t>
            </a:r>
            <a:r>
              <a:rPr lang="en-US" altLang="zh-TW" smtClean="0"/>
              <a:t>p.25</a:t>
            </a:r>
            <a:endParaRPr lang="zh-TW" altLang="en-US" smtClean="0"/>
          </a:p>
          <a:p>
            <a:r>
              <a:rPr lang="zh-TW" altLang="en-US" smtClean="0"/>
              <a:t>附錄</a:t>
            </a:r>
            <a:r>
              <a:rPr lang="en-US" altLang="zh-TW" smtClean="0"/>
              <a:t>2</a:t>
            </a:r>
            <a:r>
              <a:rPr lang="zh-TW" altLang="en-US" smtClean="0"/>
              <a:t>心理衛生工作內容</a:t>
            </a:r>
            <a:r>
              <a:rPr lang="en-US" altLang="zh-TW" smtClean="0"/>
              <a:t>P.26</a:t>
            </a:r>
            <a:r>
              <a:rPr lang="zh-TW" altLang="en-US" smtClean="0"/>
              <a:t>     </a:t>
            </a:r>
            <a:endParaRPr lang="en-US" altLang="zh-TW" smtClean="0"/>
          </a:p>
          <a:p>
            <a:r>
              <a:rPr lang="zh-TW" altLang="en-US" smtClean="0"/>
              <a:t>附錄</a:t>
            </a:r>
            <a:r>
              <a:rPr lang="en-US" altLang="zh-TW" smtClean="0"/>
              <a:t>3</a:t>
            </a:r>
            <a:r>
              <a:rPr lang="zh-TW" altLang="en-US" smtClean="0"/>
              <a:t>  擴大</a:t>
            </a:r>
            <a:r>
              <a:rPr lang="zh-TW" altLang="en-US" u="sng" smtClean="0"/>
              <a:t>家庭暴力安全防護網</a:t>
            </a:r>
            <a:endParaRPr lang="en-US" altLang="zh-TW" u="sng" smtClean="0"/>
          </a:p>
          <a:p>
            <a:r>
              <a:rPr lang="zh-TW" altLang="en-US" smtClean="0"/>
              <a:t>           以及</a:t>
            </a:r>
            <a:r>
              <a:rPr lang="zh-TW" altLang="en-US" u="sng" smtClean="0"/>
              <a:t>心理衛生社工訪視</a:t>
            </a:r>
            <a:r>
              <a:rPr lang="en-US" altLang="zh-TW" u="sng" smtClean="0"/>
              <a:t>/</a:t>
            </a:r>
            <a:r>
              <a:rPr lang="zh-TW" altLang="en-US" u="sng" smtClean="0"/>
              <a:t>風險評估項目</a:t>
            </a:r>
          </a:p>
          <a:p>
            <a:r>
              <a:rPr lang="en-US" altLang="zh-TW" smtClean="0"/>
              <a:t>P.27-28</a:t>
            </a:r>
            <a:endParaRPr lang="zh-TW" altLang="en-US" smtClean="0"/>
          </a:p>
        </p:txBody>
      </p:sp>
      <p:sp>
        <p:nvSpPr>
          <p:cNvPr id="75780" name="投影片編號版面配置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新細明體" panose="02020500000000000000" pitchFamily="18" charset="-120"/>
              </a:defRPr>
            </a:lvl1pPr>
            <a:lvl2pPr marL="725471" indent="-275396">
              <a:spcBef>
                <a:spcPct val="30000"/>
              </a:spcBef>
              <a:defRPr sz="1200">
                <a:solidFill>
                  <a:schemeClr val="tx1"/>
                </a:solidFill>
                <a:latin typeface="Calibri" panose="020F0502020204030204" pitchFamily="34" charset="0"/>
                <a:ea typeface="新細明體" panose="02020500000000000000" pitchFamily="18" charset="-120"/>
              </a:defRPr>
            </a:lvl2pPr>
            <a:lvl3pPr marL="1118893" indent="-218743">
              <a:spcBef>
                <a:spcPct val="30000"/>
              </a:spcBef>
              <a:defRPr sz="1200">
                <a:solidFill>
                  <a:schemeClr val="tx1"/>
                </a:solidFill>
                <a:latin typeface="Calibri" panose="020F0502020204030204" pitchFamily="34" charset="0"/>
                <a:ea typeface="新細明體" panose="02020500000000000000" pitchFamily="18" charset="-120"/>
              </a:defRPr>
            </a:lvl3pPr>
            <a:lvl4pPr marL="1568968" indent="-218743">
              <a:spcBef>
                <a:spcPct val="30000"/>
              </a:spcBef>
              <a:defRPr sz="1200">
                <a:solidFill>
                  <a:schemeClr val="tx1"/>
                </a:solidFill>
                <a:latin typeface="Calibri" panose="020F0502020204030204" pitchFamily="34" charset="0"/>
                <a:ea typeface="新細明體" panose="02020500000000000000" pitchFamily="18" charset="-120"/>
              </a:defRPr>
            </a:lvl4pPr>
            <a:lvl5pPr marL="2019043" indent="-218743">
              <a:spcBef>
                <a:spcPct val="30000"/>
              </a:spcBef>
              <a:defRPr sz="1200">
                <a:solidFill>
                  <a:schemeClr val="tx1"/>
                </a:solidFill>
                <a:latin typeface="Calibri" panose="020F0502020204030204" pitchFamily="34" charset="0"/>
                <a:ea typeface="新細明體" panose="02020500000000000000" pitchFamily="18" charset="-120"/>
              </a:defRPr>
            </a:lvl5pPr>
            <a:lvl6pPr marL="2472266" indent="-218743" eaLnBrk="0" fontAlgn="base" hangingPunct="0">
              <a:spcBef>
                <a:spcPct val="30000"/>
              </a:spcBef>
              <a:spcAft>
                <a:spcPct val="0"/>
              </a:spcAft>
              <a:defRPr sz="1200">
                <a:solidFill>
                  <a:schemeClr val="tx1"/>
                </a:solidFill>
                <a:latin typeface="Calibri" panose="020F0502020204030204" pitchFamily="34" charset="0"/>
                <a:ea typeface="新細明體" panose="02020500000000000000" pitchFamily="18" charset="-120"/>
              </a:defRPr>
            </a:lvl6pPr>
            <a:lvl7pPr marL="2925488" indent="-218743" eaLnBrk="0" fontAlgn="base" hangingPunct="0">
              <a:spcBef>
                <a:spcPct val="30000"/>
              </a:spcBef>
              <a:spcAft>
                <a:spcPct val="0"/>
              </a:spcAft>
              <a:defRPr sz="1200">
                <a:solidFill>
                  <a:schemeClr val="tx1"/>
                </a:solidFill>
                <a:latin typeface="Calibri" panose="020F0502020204030204" pitchFamily="34" charset="0"/>
                <a:ea typeface="新細明體" panose="02020500000000000000" pitchFamily="18" charset="-120"/>
              </a:defRPr>
            </a:lvl7pPr>
            <a:lvl8pPr marL="3378710" indent="-218743" eaLnBrk="0" fontAlgn="base" hangingPunct="0">
              <a:spcBef>
                <a:spcPct val="30000"/>
              </a:spcBef>
              <a:spcAft>
                <a:spcPct val="0"/>
              </a:spcAft>
              <a:defRPr sz="1200">
                <a:solidFill>
                  <a:schemeClr val="tx1"/>
                </a:solidFill>
                <a:latin typeface="Calibri" panose="020F0502020204030204" pitchFamily="34" charset="0"/>
                <a:ea typeface="新細明體" panose="02020500000000000000" pitchFamily="18" charset="-120"/>
              </a:defRPr>
            </a:lvl8pPr>
            <a:lvl9pPr marL="3831933" indent="-218743" eaLnBrk="0" fontAlgn="base" hangingPunct="0">
              <a:spcBef>
                <a:spcPct val="30000"/>
              </a:spcBef>
              <a:spcAft>
                <a:spcPct val="0"/>
              </a:spcAft>
              <a:defRPr sz="1200">
                <a:solidFill>
                  <a:schemeClr val="tx1"/>
                </a:solidFill>
                <a:latin typeface="Calibri" panose="020F0502020204030204" pitchFamily="34" charset="0"/>
                <a:ea typeface="新細明體" panose="02020500000000000000" pitchFamily="18" charset="-120"/>
              </a:defRPr>
            </a:lvl9pPr>
          </a:lstStyle>
          <a:p>
            <a:pPr>
              <a:spcBef>
                <a:spcPct val="0"/>
              </a:spcBef>
            </a:pPr>
            <a:fld id="{F0692201-B345-4184-8C50-1027FF50E2F9}" type="slidenum">
              <a:rPr lang="zh-TW" altLang="en-US">
                <a:latin typeface="Arial" panose="020B0604020202020204" pitchFamily="34" charset="0"/>
              </a:rPr>
              <a:pPr>
                <a:spcBef>
                  <a:spcPct val="0"/>
                </a:spcBef>
              </a:pPr>
              <a:t>17</a:t>
            </a:fld>
            <a:endParaRPr lang="en-US" altLang="zh-TW">
              <a:latin typeface="Arial" panose="020B0604020202020204" pitchFamily="34" charset="0"/>
            </a:endParaRPr>
          </a:p>
        </p:txBody>
      </p:sp>
    </p:spTree>
    <p:extLst>
      <p:ext uri="{BB962C8B-B14F-4D97-AF65-F5344CB8AC3E}">
        <p14:creationId xmlns:p14="http://schemas.microsoft.com/office/powerpoint/2010/main" val="30333203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3288" y="739775"/>
            <a:ext cx="4929187" cy="3698875"/>
          </a:xfrm>
        </p:spPr>
      </p:sp>
      <p:sp>
        <p:nvSpPr>
          <p:cNvPr id="3" name="備忘稿版面配置區 2"/>
          <p:cNvSpPr>
            <a:spLocks noGrp="1"/>
          </p:cNvSpPr>
          <p:nvPr>
            <p:ph type="body" idx="1"/>
          </p:nvPr>
        </p:nvSpPr>
        <p:spPr/>
        <p:txBody>
          <a:bodyPr/>
          <a:lstStyle/>
          <a:p>
            <a:pPr defTabSz="907474">
              <a:defRPr/>
            </a:pPr>
            <a:endParaRPr lang="zh-TW" altLang="en-US" dirty="0">
              <a:solidFill>
                <a:srgbClr val="FF0000"/>
              </a:solidFill>
              <a:latin typeface="微軟正黑體" pitchFamily="34" charset="-120"/>
              <a:ea typeface="微軟正黑體" pitchFamily="34" charset="-120"/>
            </a:endParaRPr>
          </a:p>
        </p:txBody>
      </p:sp>
      <p:sp>
        <p:nvSpPr>
          <p:cNvPr id="4" name="投影片編號版面配置區 3"/>
          <p:cNvSpPr>
            <a:spLocks noGrp="1"/>
          </p:cNvSpPr>
          <p:nvPr>
            <p:ph type="sldNum" sz="quarter" idx="10"/>
          </p:nvPr>
        </p:nvSpPr>
        <p:spPr/>
        <p:txBody>
          <a:bodyPr/>
          <a:lstStyle/>
          <a:p>
            <a:fld id="{5BAE668F-1566-4D48-96FC-998DF3ECA047}" type="slidenum">
              <a:rPr lang="zh-TW" altLang="en-US" smtClean="0"/>
              <a:t>18</a:t>
            </a:fld>
            <a:endParaRPr lang="zh-TW" altLang="en-US"/>
          </a:p>
        </p:txBody>
      </p:sp>
    </p:spTree>
    <p:extLst>
      <p:ext uri="{BB962C8B-B14F-4D97-AF65-F5344CB8AC3E}">
        <p14:creationId xmlns:p14="http://schemas.microsoft.com/office/powerpoint/2010/main" val="11084637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3288" y="739775"/>
            <a:ext cx="4929187" cy="3698875"/>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5BAE668F-1566-4D48-96FC-998DF3ECA047}" type="slidenum">
              <a:rPr lang="zh-TW" altLang="en-US" smtClean="0"/>
              <a:t>20</a:t>
            </a:fld>
            <a:endParaRPr lang="zh-TW" altLang="en-US"/>
          </a:p>
        </p:txBody>
      </p:sp>
    </p:spTree>
    <p:extLst>
      <p:ext uri="{BB962C8B-B14F-4D97-AF65-F5344CB8AC3E}">
        <p14:creationId xmlns:p14="http://schemas.microsoft.com/office/powerpoint/2010/main" val="20745662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投影片圖像版面配置區 1"/>
          <p:cNvSpPr>
            <a:spLocks noGrp="1" noRot="1" noChangeAspect="1" noTextEdit="1"/>
          </p:cNvSpPr>
          <p:nvPr>
            <p:ph type="sldImg"/>
          </p:nvPr>
        </p:nvSpPr>
        <p:spPr bwMode="auto">
          <a:xfrm>
            <a:off x="903288" y="739775"/>
            <a:ext cx="4929187" cy="36988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備忘稿版面配置區 2"/>
          <p:cNvSpPr>
            <a:spLocks noGrp="1"/>
          </p:cNvSpPr>
          <p:nvPr>
            <p:ph type="body" idx="1"/>
          </p:nvPr>
        </p:nvSpPr>
        <p:spPr/>
        <p:txBody>
          <a:bodyPr/>
          <a:lstStyle/>
          <a:p>
            <a:pPr>
              <a:defRPr/>
            </a:pPr>
            <a:r>
              <a:rPr lang="zh-TW" altLang="en-US" b="1" dirty="0">
                <a:ln w="9525">
                  <a:solidFill>
                    <a:schemeClr val="bg1"/>
                  </a:solidFill>
                  <a:prstDash val="solid"/>
                </a:ln>
                <a:effectLst>
                  <a:outerShdw blurRad="12700" dist="38100" dir="2700000" algn="tl" rotWithShape="0">
                    <a:schemeClr val="bg1">
                      <a:lumMod val="50000"/>
                    </a:schemeClr>
                  </a:outerShdw>
                </a:effectLst>
              </a:rPr>
              <a:t>組織架構及人員編制</a:t>
            </a:r>
            <a:endParaRPr lang="zh-TW" altLang="en-US" dirty="0"/>
          </a:p>
        </p:txBody>
      </p:sp>
      <p:sp>
        <p:nvSpPr>
          <p:cNvPr id="93188" name="投影片編號版面配置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新細明體" panose="02020500000000000000" pitchFamily="18" charset="-120"/>
              </a:defRPr>
            </a:lvl1pPr>
            <a:lvl2pPr marL="722324" indent="-272249">
              <a:spcBef>
                <a:spcPct val="30000"/>
              </a:spcBef>
              <a:defRPr sz="1200">
                <a:solidFill>
                  <a:schemeClr val="tx1"/>
                </a:solidFill>
                <a:latin typeface="Calibri" panose="020F0502020204030204" pitchFamily="34" charset="0"/>
                <a:ea typeface="新細明體" panose="02020500000000000000" pitchFamily="18" charset="-120"/>
              </a:defRPr>
            </a:lvl2pPr>
            <a:lvl3pPr marL="1115746" indent="-215596">
              <a:spcBef>
                <a:spcPct val="30000"/>
              </a:spcBef>
              <a:defRPr sz="1200">
                <a:solidFill>
                  <a:schemeClr val="tx1"/>
                </a:solidFill>
                <a:latin typeface="Calibri" panose="020F0502020204030204" pitchFamily="34" charset="0"/>
                <a:ea typeface="新細明體" panose="02020500000000000000" pitchFamily="18" charset="-120"/>
              </a:defRPr>
            </a:lvl3pPr>
            <a:lvl4pPr marL="1564247" indent="-215596">
              <a:spcBef>
                <a:spcPct val="30000"/>
              </a:spcBef>
              <a:defRPr sz="1200">
                <a:solidFill>
                  <a:schemeClr val="tx1"/>
                </a:solidFill>
                <a:latin typeface="Calibri" panose="020F0502020204030204" pitchFamily="34" charset="0"/>
                <a:ea typeface="新細明體" panose="02020500000000000000" pitchFamily="18" charset="-120"/>
              </a:defRPr>
            </a:lvl4pPr>
            <a:lvl5pPr marL="2014322" indent="-215596">
              <a:spcBef>
                <a:spcPct val="30000"/>
              </a:spcBef>
              <a:defRPr sz="1200">
                <a:solidFill>
                  <a:schemeClr val="tx1"/>
                </a:solidFill>
                <a:latin typeface="Calibri" panose="020F0502020204030204" pitchFamily="34" charset="0"/>
                <a:ea typeface="新細明體" panose="02020500000000000000" pitchFamily="18" charset="-120"/>
              </a:defRPr>
            </a:lvl5pPr>
            <a:lvl6pPr marL="2467544" indent="-215596" eaLnBrk="0" fontAlgn="base" hangingPunct="0">
              <a:spcBef>
                <a:spcPct val="30000"/>
              </a:spcBef>
              <a:spcAft>
                <a:spcPct val="0"/>
              </a:spcAft>
              <a:defRPr sz="1200">
                <a:solidFill>
                  <a:schemeClr val="tx1"/>
                </a:solidFill>
                <a:latin typeface="Calibri" panose="020F0502020204030204" pitchFamily="34" charset="0"/>
                <a:ea typeface="新細明體" panose="02020500000000000000" pitchFamily="18" charset="-120"/>
              </a:defRPr>
            </a:lvl6pPr>
            <a:lvl7pPr marL="2920766" indent="-215596" eaLnBrk="0" fontAlgn="base" hangingPunct="0">
              <a:spcBef>
                <a:spcPct val="30000"/>
              </a:spcBef>
              <a:spcAft>
                <a:spcPct val="0"/>
              </a:spcAft>
              <a:defRPr sz="1200">
                <a:solidFill>
                  <a:schemeClr val="tx1"/>
                </a:solidFill>
                <a:latin typeface="Calibri" panose="020F0502020204030204" pitchFamily="34" charset="0"/>
                <a:ea typeface="新細明體" panose="02020500000000000000" pitchFamily="18" charset="-120"/>
              </a:defRPr>
            </a:lvl7pPr>
            <a:lvl8pPr marL="3373989" indent="-215596" eaLnBrk="0" fontAlgn="base" hangingPunct="0">
              <a:spcBef>
                <a:spcPct val="30000"/>
              </a:spcBef>
              <a:spcAft>
                <a:spcPct val="0"/>
              </a:spcAft>
              <a:defRPr sz="1200">
                <a:solidFill>
                  <a:schemeClr val="tx1"/>
                </a:solidFill>
                <a:latin typeface="Calibri" panose="020F0502020204030204" pitchFamily="34" charset="0"/>
                <a:ea typeface="新細明體" panose="02020500000000000000" pitchFamily="18" charset="-120"/>
              </a:defRPr>
            </a:lvl8pPr>
            <a:lvl9pPr marL="3827211" indent="-215596" eaLnBrk="0" fontAlgn="base" hangingPunct="0">
              <a:spcBef>
                <a:spcPct val="30000"/>
              </a:spcBef>
              <a:spcAft>
                <a:spcPct val="0"/>
              </a:spcAft>
              <a:defRPr sz="1200">
                <a:solidFill>
                  <a:schemeClr val="tx1"/>
                </a:solidFill>
                <a:latin typeface="Calibri" panose="020F0502020204030204" pitchFamily="34" charset="0"/>
                <a:ea typeface="新細明體" panose="02020500000000000000" pitchFamily="18" charset="-120"/>
              </a:defRPr>
            </a:lvl9pPr>
          </a:lstStyle>
          <a:p>
            <a:pPr>
              <a:spcBef>
                <a:spcPct val="0"/>
              </a:spcBef>
            </a:pPr>
            <a:fld id="{D3406783-5BCC-4A8A-8149-C32C58A118C2}" type="slidenum">
              <a:rPr kumimoji="0" lang="zh-TW" altLang="en-US">
                <a:latin typeface="標楷體" panose="03000509000000000000" pitchFamily="65" charset="-120"/>
                <a:ea typeface="標楷體" panose="03000509000000000000" pitchFamily="65" charset="-120"/>
              </a:rPr>
              <a:pPr>
                <a:spcBef>
                  <a:spcPct val="0"/>
                </a:spcBef>
              </a:pPr>
              <a:t>21</a:t>
            </a:fld>
            <a:endParaRPr kumimoji="0" lang="en-US" altLang="zh-TW">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38766288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投影片圖像版面配置區 1"/>
          <p:cNvSpPr>
            <a:spLocks noGrp="1" noRot="1" noChangeAspect="1" noTextEdit="1"/>
          </p:cNvSpPr>
          <p:nvPr>
            <p:ph type="sldImg"/>
          </p:nvPr>
        </p:nvSpPr>
        <p:spPr bwMode="auto">
          <a:xfrm>
            <a:off x="903288" y="739775"/>
            <a:ext cx="4929187" cy="36988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6259"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zh-TW" b="1" smtClean="0"/>
          </a:p>
        </p:txBody>
      </p:sp>
      <p:sp>
        <p:nvSpPr>
          <p:cNvPr id="96260" name="投影片編號版面配置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a:solidFill>
                  <a:schemeClr val="tx1"/>
                </a:solidFill>
                <a:latin typeface="Arial" panose="020B0604020202020204" pitchFamily="34" charset="0"/>
                <a:ea typeface="新細明體" panose="02020500000000000000" pitchFamily="18" charset="-120"/>
              </a:defRPr>
            </a:lvl1pPr>
            <a:lvl2pPr marL="730192" indent="-280117">
              <a:defRPr kumimoji="1">
                <a:solidFill>
                  <a:schemeClr val="tx1"/>
                </a:solidFill>
                <a:latin typeface="Arial" panose="020B0604020202020204" pitchFamily="34" charset="0"/>
                <a:ea typeface="新細明體" panose="02020500000000000000" pitchFamily="18" charset="-120"/>
              </a:defRPr>
            </a:lvl2pPr>
            <a:lvl3pPr marL="1123614" indent="-223464">
              <a:defRPr kumimoji="1">
                <a:solidFill>
                  <a:schemeClr val="tx1"/>
                </a:solidFill>
                <a:latin typeface="Arial" panose="020B0604020202020204" pitchFamily="34" charset="0"/>
                <a:ea typeface="新細明體" panose="02020500000000000000" pitchFamily="18" charset="-120"/>
              </a:defRPr>
            </a:lvl3pPr>
            <a:lvl4pPr marL="1573689" indent="-223464">
              <a:defRPr kumimoji="1">
                <a:solidFill>
                  <a:schemeClr val="tx1"/>
                </a:solidFill>
                <a:latin typeface="Arial" panose="020B0604020202020204" pitchFamily="34" charset="0"/>
                <a:ea typeface="新細明體" panose="02020500000000000000" pitchFamily="18" charset="-120"/>
              </a:defRPr>
            </a:lvl4pPr>
            <a:lvl5pPr marL="2023764" indent="-223464">
              <a:defRPr kumimoji="1">
                <a:solidFill>
                  <a:schemeClr val="tx1"/>
                </a:solidFill>
                <a:latin typeface="Arial" panose="020B0604020202020204" pitchFamily="34" charset="0"/>
                <a:ea typeface="新細明體" panose="02020500000000000000" pitchFamily="18" charset="-120"/>
              </a:defRPr>
            </a:lvl5pPr>
            <a:lvl6pPr marL="2476986" indent="-223464"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30208" indent="-223464"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383431" indent="-223464"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36653" indent="-223464"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fld id="{E41281B9-0061-449A-B562-1F01830EF509}" type="slidenum">
              <a:rPr lang="zh-TW" altLang="en-US">
                <a:solidFill>
                  <a:srgbClr val="000000"/>
                </a:solidFill>
              </a:rPr>
              <a:pPr/>
              <a:t>23</a:t>
            </a:fld>
            <a:endParaRPr lang="zh-TW" altLang="en-US">
              <a:solidFill>
                <a:srgbClr val="000000"/>
              </a:solidFill>
            </a:endParaRPr>
          </a:p>
        </p:txBody>
      </p:sp>
    </p:spTree>
    <p:extLst>
      <p:ext uri="{BB962C8B-B14F-4D97-AF65-F5344CB8AC3E}">
        <p14:creationId xmlns:p14="http://schemas.microsoft.com/office/powerpoint/2010/main" val="27777480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投影片圖像版面配置區 1"/>
          <p:cNvSpPr>
            <a:spLocks noGrp="1" noRot="1" noChangeAspect="1" noTextEdit="1"/>
          </p:cNvSpPr>
          <p:nvPr>
            <p:ph type="sldImg"/>
          </p:nvPr>
        </p:nvSpPr>
        <p:spPr bwMode="auto">
          <a:xfrm>
            <a:off x="903288" y="739775"/>
            <a:ext cx="4929187" cy="36988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7283"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defTabSz="897003"/>
            <a:endParaRPr lang="zh-TW" altLang="en-US" b="1" smtClean="0">
              <a:solidFill>
                <a:srgbClr val="000000"/>
              </a:solidFill>
              <a:latin typeface="標楷體" panose="03000509000000000000" pitchFamily="65" charset="-120"/>
              <a:ea typeface="標楷體" panose="03000509000000000000" pitchFamily="65" charset="-120"/>
            </a:endParaRPr>
          </a:p>
        </p:txBody>
      </p:sp>
      <p:sp>
        <p:nvSpPr>
          <p:cNvPr id="97284" name="投影片編號版面配置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a:solidFill>
                  <a:schemeClr val="tx1"/>
                </a:solidFill>
                <a:latin typeface="Arial" panose="020B0604020202020204" pitchFamily="34" charset="0"/>
                <a:ea typeface="新細明體" panose="02020500000000000000" pitchFamily="18" charset="-120"/>
              </a:defRPr>
            </a:lvl1pPr>
            <a:lvl2pPr marL="730192" indent="-280117">
              <a:defRPr kumimoji="1">
                <a:solidFill>
                  <a:schemeClr val="tx1"/>
                </a:solidFill>
                <a:latin typeface="Arial" panose="020B0604020202020204" pitchFamily="34" charset="0"/>
                <a:ea typeface="新細明體" panose="02020500000000000000" pitchFamily="18" charset="-120"/>
              </a:defRPr>
            </a:lvl2pPr>
            <a:lvl3pPr marL="1123614" indent="-223464">
              <a:defRPr kumimoji="1">
                <a:solidFill>
                  <a:schemeClr val="tx1"/>
                </a:solidFill>
                <a:latin typeface="Arial" panose="020B0604020202020204" pitchFamily="34" charset="0"/>
                <a:ea typeface="新細明體" panose="02020500000000000000" pitchFamily="18" charset="-120"/>
              </a:defRPr>
            </a:lvl3pPr>
            <a:lvl4pPr marL="1573689" indent="-223464">
              <a:defRPr kumimoji="1">
                <a:solidFill>
                  <a:schemeClr val="tx1"/>
                </a:solidFill>
                <a:latin typeface="Arial" panose="020B0604020202020204" pitchFamily="34" charset="0"/>
                <a:ea typeface="新細明體" panose="02020500000000000000" pitchFamily="18" charset="-120"/>
              </a:defRPr>
            </a:lvl4pPr>
            <a:lvl5pPr marL="2023764" indent="-223464">
              <a:defRPr kumimoji="1">
                <a:solidFill>
                  <a:schemeClr val="tx1"/>
                </a:solidFill>
                <a:latin typeface="Arial" panose="020B0604020202020204" pitchFamily="34" charset="0"/>
                <a:ea typeface="新細明體" panose="02020500000000000000" pitchFamily="18" charset="-120"/>
              </a:defRPr>
            </a:lvl5pPr>
            <a:lvl6pPr marL="2476986" indent="-223464"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30208" indent="-223464"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383431" indent="-223464"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36653" indent="-223464"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fld id="{BAFD48C5-9C29-4F7A-BD26-2A49DA6DA714}" type="slidenum">
              <a:rPr lang="zh-TW" altLang="en-US">
                <a:solidFill>
                  <a:srgbClr val="000000"/>
                </a:solidFill>
              </a:rPr>
              <a:pPr/>
              <a:t>24</a:t>
            </a:fld>
            <a:endParaRPr lang="zh-TW" altLang="en-US">
              <a:solidFill>
                <a:srgbClr val="000000"/>
              </a:solidFill>
            </a:endParaRPr>
          </a:p>
        </p:txBody>
      </p:sp>
    </p:spTree>
    <p:extLst>
      <p:ext uri="{BB962C8B-B14F-4D97-AF65-F5344CB8AC3E}">
        <p14:creationId xmlns:p14="http://schemas.microsoft.com/office/powerpoint/2010/main" val="7157912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投影片圖像版面配置區 1"/>
          <p:cNvSpPr>
            <a:spLocks noGrp="1" noRot="1" noChangeAspect="1" noTextEdit="1"/>
          </p:cNvSpPr>
          <p:nvPr>
            <p:ph type="sldImg"/>
          </p:nvPr>
        </p:nvSpPr>
        <p:spPr bwMode="auto">
          <a:xfrm>
            <a:off x="903288" y="739775"/>
            <a:ext cx="4929187" cy="36988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8307"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smtClean="0"/>
          </a:p>
        </p:txBody>
      </p:sp>
      <p:sp>
        <p:nvSpPr>
          <p:cNvPr id="98308" name="投影片編號版面配置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a:solidFill>
                  <a:schemeClr val="tx1"/>
                </a:solidFill>
                <a:latin typeface="Arial" panose="020B0604020202020204" pitchFamily="34" charset="0"/>
                <a:ea typeface="新細明體" panose="02020500000000000000" pitchFamily="18" charset="-120"/>
              </a:defRPr>
            </a:lvl1pPr>
            <a:lvl2pPr marL="730192" indent="-280117">
              <a:defRPr kumimoji="1">
                <a:solidFill>
                  <a:schemeClr val="tx1"/>
                </a:solidFill>
                <a:latin typeface="Arial" panose="020B0604020202020204" pitchFamily="34" charset="0"/>
                <a:ea typeface="新細明體" panose="02020500000000000000" pitchFamily="18" charset="-120"/>
              </a:defRPr>
            </a:lvl2pPr>
            <a:lvl3pPr marL="1123614" indent="-223464">
              <a:defRPr kumimoji="1">
                <a:solidFill>
                  <a:schemeClr val="tx1"/>
                </a:solidFill>
                <a:latin typeface="Arial" panose="020B0604020202020204" pitchFamily="34" charset="0"/>
                <a:ea typeface="新細明體" panose="02020500000000000000" pitchFamily="18" charset="-120"/>
              </a:defRPr>
            </a:lvl3pPr>
            <a:lvl4pPr marL="1573689" indent="-223464">
              <a:defRPr kumimoji="1">
                <a:solidFill>
                  <a:schemeClr val="tx1"/>
                </a:solidFill>
                <a:latin typeface="Arial" panose="020B0604020202020204" pitchFamily="34" charset="0"/>
                <a:ea typeface="新細明體" panose="02020500000000000000" pitchFamily="18" charset="-120"/>
              </a:defRPr>
            </a:lvl4pPr>
            <a:lvl5pPr marL="2023764" indent="-223464">
              <a:defRPr kumimoji="1">
                <a:solidFill>
                  <a:schemeClr val="tx1"/>
                </a:solidFill>
                <a:latin typeface="Arial" panose="020B0604020202020204" pitchFamily="34" charset="0"/>
                <a:ea typeface="新細明體" panose="02020500000000000000" pitchFamily="18" charset="-120"/>
              </a:defRPr>
            </a:lvl5pPr>
            <a:lvl6pPr marL="2476986" indent="-223464"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30208" indent="-223464"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383431" indent="-223464"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36653" indent="-223464"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fld id="{E5948A47-4411-41A7-8D3F-223E3B612B5A}" type="slidenum">
              <a:rPr lang="zh-TW" altLang="en-US"/>
              <a:pPr/>
              <a:t>25</a:t>
            </a:fld>
            <a:endParaRPr lang="zh-TW" altLang="en-US"/>
          </a:p>
        </p:txBody>
      </p:sp>
    </p:spTree>
    <p:extLst>
      <p:ext uri="{BB962C8B-B14F-4D97-AF65-F5344CB8AC3E}">
        <p14:creationId xmlns:p14="http://schemas.microsoft.com/office/powerpoint/2010/main" val="42529033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投影片圖像版面配置區 1"/>
          <p:cNvSpPr>
            <a:spLocks noGrp="1" noRot="1" noChangeAspect="1" noTextEdit="1"/>
          </p:cNvSpPr>
          <p:nvPr>
            <p:ph type="sldImg"/>
          </p:nvPr>
        </p:nvSpPr>
        <p:spPr bwMode="auto">
          <a:xfrm>
            <a:off x="903288" y="739775"/>
            <a:ext cx="4929187" cy="36988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5235"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smtClean="0"/>
          </a:p>
        </p:txBody>
      </p:sp>
      <p:sp>
        <p:nvSpPr>
          <p:cNvPr id="95236" name="投影片編號版面配置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a:solidFill>
                  <a:schemeClr val="tx1"/>
                </a:solidFill>
                <a:latin typeface="Arial" panose="020B0604020202020204" pitchFamily="34" charset="0"/>
                <a:ea typeface="新細明體" panose="02020500000000000000" pitchFamily="18" charset="-120"/>
              </a:defRPr>
            </a:lvl1pPr>
            <a:lvl2pPr marL="730192" indent="-280117">
              <a:defRPr kumimoji="1">
                <a:solidFill>
                  <a:schemeClr val="tx1"/>
                </a:solidFill>
                <a:latin typeface="Arial" panose="020B0604020202020204" pitchFamily="34" charset="0"/>
                <a:ea typeface="新細明體" panose="02020500000000000000" pitchFamily="18" charset="-120"/>
              </a:defRPr>
            </a:lvl2pPr>
            <a:lvl3pPr marL="1123614" indent="-223464">
              <a:defRPr kumimoji="1">
                <a:solidFill>
                  <a:schemeClr val="tx1"/>
                </a:solidFill>
                <a:latin typeface="Arial" panose="020B0604020202020204" pitchFamily="34" charset="0"/>
                <a:ea typeface="新細明體" panose="02020500000000000000" pitchFamily="18" charset="-120"/>
              </a:defRPr>
            </a:lvl3pPr>
            <a:lvl4pPr marL="1573689" indent="-223464">
              <a:defRPr kumimoji="1">
                <a:solidFill>
                  <a:schemeClr val="tx1"/>
                </a:solidFill>
                <a:latin typeface="Arial" panose="020B0604020202020204" pitchFamily="34" charset="0"/>
                <a:ea typeface="新細明體" panose="02020500000000000000" pitchFamily="18" charset="-120"/>
              </a:defRPr>
            </a:lvl4pPr>
            <a:lvl5pPr marL="2023764" indent="-223464">
              <a:defRPr kumimoji="1">
                <a:solidFill>
                  <a:schemeClr val="tx1"/>
                </a:solidFill>
                <a:latin typeface="Arial" panose="020B0604020202020204" pitchFamily="34" charset="0"/>
                <a:ea typeface="新細明體" panose="02020500000000000000" pitchFamily="18" charset="-120"/>
              </a:defRPr>
            </a:lvl5pPr>
            <a:lvl6pPr marL="2476986" indent="-223464"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30208" indent="-223464"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383431" indent="-223464"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36653" indent="-223464"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fld id="{72E6A69C-2BAD-4733-9B3A-262BF2D33A7C}" type="slidenum">
              <a:rPr lang="zh-TW" altLang="en-US"/>
              <a:pPr/>
              <a:t>26</a:t>
            </a:fld>
            <a:endParaRPr lang="zh-TW" altLang="en-US"/>
          </a:p>
        </p:txBody>
      </p:sp>
    </p:spTree>
    <p:extLst>
      <p:ext uri="{BB962C8B-B14F-4D97-AF65-F5344CB8AC3E}">
        <p14:creationId xmlns:p14="http://schemas.microsoft.com/office/powerpoint/2010/main" val="15795479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3288" y="739775"/>
            <a:ext cx="4929187" cy="3698875"/>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5E1DA43E-5970-4C01-A65A-3BCB5890B8D1}" type="slidenum">
              <a:rPr lang="zh-TW" altLang="en-US" smtClean="0">
                <a:solidFill>
                  <a:prstClr val="black"/>
                </a:solidFill>
              </a:rPr>
              <a:pPr/>
              <a:t>29</a:t>
            </a:fld>
            <a:endParaRPr lang="zh-TW" altLang="en-US">
              <a:solidFill>
                <a:prstClr val="black"/>
              </a:solidFill>
            </a:endParaRPr>
          </a:p>
        </p:txBody>
      </p:sp>
    </p:spTree>
    <p:extLst>
      <p:ext uri="{BB962C8B-B14F-4D97-AF65-F5344CB8AC3E}">
        <p14:creationId xmlns:p14="http://schemas.microsoft.com/office/powerpoint/2010/main" val="5071915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投影片圖像版面配置區 1"/>
          <p:cNvSpPr>
            <a:spLocks noGrp="1" noRot="1" noChangeAspect="1" noTextEdit="1"/>
          </p:cNvSpPr>
          <p:nvPr>
            <p:ph type="sldImg"/>
          </p:nvPr>
        </p:nvSpPr>
        <p:spPr bwMode="auto">
          <a:xfrm>
            <a:off x="903288" y="739775"/>
            <a:ext cx="4929187" cy="36988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9331"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smtClean="0"/>
          </a:p>
        </p:txBody>
      </p:sp>
      <p:sp>
        <p:nvSpPr>
          <p:cNvPr id="99332" name="投影片編號版面配置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a:solidFill>
                  <a:schemeClr val="tx1"/>
                </a:solidFill>
                <a:latin typeface="Arial" panose="020B0604020202020204" pitchFamily="34" charset="0"/>
                <a:ea typeface="新細明體" panose="02020500000000000000" pitchFamily="18" charset="-120"/>
              </a:defRPr>
            </a:lvl1pPr>
            <a:lvl2pPr marL="730192" indent="-280117">
              <a:defRPr kumimoji="1">
                <a:solidFill>
                  <a:schemeClr val="tx1"/>
                </a:solidFill>
                <a:latin typeface="Arial" panose="020B0604020202020204" pitchFamily="34" charset="0"/>
                <a:ea typeface="新細明體" panose="02020500000000000000" pitchFamily="18" charset="-120"/>
              </a:defRPr>
            </a:lvl2pPr>
            <a:lvl3pPr marL="1123614" indent="-223464">
              <a:defRPr kumimoji="1">
                <a:solidFill>
                  <a:schemeClr val="tx1"/>
                </a:solidFill>
                <a:latin typeface="Arial" panose="020B0604020202020204" pitchFamily="34" charset="0"/>
                <a:ea typeface="新細明體" panose="02020500000000000000" pitchFamily="18" charset="-120"/>
              </a:defRPr>
            </a:lvl3pPr>
            <a:lvl4pPr marL="1573689" indent="-223464">
              <a:defRPr kumimoji="1">
                <a:solidFill>
                  <a:schemeClr val="tx1"/>
                </a:solidFill>
                <a:latin typeface="Arial" panose="020B0604020202020204" pitchFamily="34" charset="0"/>
                <a:ea typeface="新細明體" panose="02020500000000000000" pitchFamily="18" charset="-120"/>
              </a:defRPr>
            </a:lvl4pPr>
            <a:lvl5pPr marL="2023764" indent="-223464">
              <a:defRPr kumimoji="1">
                <a:solidFill>
                  <a:schemeClr val="tx1"/>
                </a:solidFill>
                <a:latin typeface="Arial" panose="020B0604020202020204" pitchFamily="34" charset="0"/>
                <a:ea typeface="新細明體" panose="02020500000000000000" pitchFamily="18" charset="-120"/>
              </a:defRPr>
            </a:lvl5pPr>
            <a:lvl6pPr marL="2476986" indent="-223464"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30208" indent="-223464"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383431" indent="-223464"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36653" indent="-223464"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fld id="{4F18ECDF-78B7-453D-834B-4F09ABD004D3}" type="slidenum">
              <a:rPr lang="zh-TW" altLang="en-US"/>
              <a:pPr/>
              <a:t>37</a:t>
            </a:fld>
            <a:endParaRPr lang="zh-TW" altLang="en-US"/>
          </a:p>
        </p:txBody>
      </p:sp>
    </p:spTree>
    <p:extLst>
      <p:ext uri="{BB962C8B-B14F-4D97-AF65-F5344CB8AC3E}">
        <p14:creationId xmlns:p14="http://schemas.microsoft.com/office/powerpoint/2010/main" val="144888852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標題投影片">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a:blip r:embed="rId2" cstate="print">
            <a:extLst/>
          </a:blip>
          <a:srcRect/>
          <a:stretch>
            <a:fillRect/>
          </a:stretch>
        </p:blipFill>
        <p:spPr bwMode="auto">
          <a:xfrm>
            <a:off x="0" y="1209648"/>
            <a:ext cx="9180512" cy="4379592"/>
          </a:xfrm>
          <a:prstGeom prst="rect">
            <a:avLst/>
          </a:prstGeom>
          <a:ln>
            <a:noFill/>
          </a:ln>
          <a:effectLst>
            <a:softEdge rad="112500"/>
          </a:effectLst>
          <a:extLst/>
        </p:spPr>
      </p:pic>
      <p:sp>
        <p:nvSpPr>
          <p:cNvPr id="5" name="矩形 4"/>
          <p:cNvSpPr/>
          <p:nvPr userDrawn="1"/>
        </p:nvSpPr>
        <p:spPr>
          <a:xfrm>
            <a:off x="-36513" y="6021389"/>
            <a:ext cx="9167813" cy="836612"/>
          </a:xfrm>
          <a:prstGeom prst="rect">
            <a:avLst/>
          </a:prstGeom>
          <a:solidFill>
            <a:srgbClr val="A7CBBD">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solidFill>
                <a:prstClr val="white"/>
              </a:solidFill>
              <a:latin typeface="標楷體" panose="03000509000000000000" pitchFamily="65" charset="-120"/>
              <a:ea typeface="標楷體" panose="03000509000000000000" pitchFamily="65" charset="-120"/>
            </a:endParaRPr>
          </a:p>
        </p:txBody>
      </p:sp>
      <p:pic>
        <p:nvPicPr>
          <p:cNvPr id="6" name="Picture 2"/>
          <p:cNvPicPr>
            <a:picLocks noChangeAspect="1" noChangeArrowheads="1"/>
          </p:cNvPicPr>
          <p:nvPr userDrawn="1"/>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r="28471"/>
          <a:stretch>
            <a:fillRect/>
          </a:stretch>
        </p:blipFill>
        <p:spPr bwMode="auto">
          <a:xfrm>
            <a:off x="0" y="17463"/>
            <a:ext cx="3132138" cy="83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6"/>
          <p:cNvSpPr/>
          <p:nvPr userDrawn="1"/>
        </p:nvSpPr>
        <p:spPr bwMode="auto">
          <a:xfrm>
            <a:off x="3521075" y="0"/>
            <a:ext cx="5659438" cy="836613"/>
          </a:xfrm>
          <a:prstGeom prst="rect">
            <a:avLst/>
          </a:prstGeom>
          <a:solidFill>
            <a:srgbClr val="A7CBBD">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solidFill>
                <a:prstClr val="white"/>
              </a:solidFill>
              <a:latin typeface="標楷體" panose="03000509000000000000" pitchFamily="65" charset="-120"/>
              <a:ea typeface="標楷體" panose="03000509000000000000" pitchFamily="65" charset="-120"/>
            </a:endParaRPr>
          </a:p>
        </p:txBody>
      </p:sp>
      <p:sp>
        <p:nvSpPr>
          <p:cNvPr id="8" name="平行四邊形 7"/>
          <p:cNvSpPr/>
          <p:nvPr userDrawn="1"/>
        </p:nvSpPr>
        <p:spPr bwMode="auto">
          <a:xfrm>
            <a:off x="2916238" y="0"/>
            <a:ext cx="633412" cy="836613"/>
          </a:xfrm>
          <a:prstGeom prst="parallelogram">
            <a:avLst>
              <a:gd name="adj" fmla="val 45333"/>
            </a:avLst>
          </a:prstGeom>
          <a:solidFill>
            <a:srgbClr val="FFCC66">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solidFill>
                <a:prstClr val="white"/>
              </a:solidFill>
              <a:latin typeface="標楷體" panose="03000509000000000000" pitchFamily="65" charset="-120"/>
              <a:ea typeface="標楷體" panose="03000509000000000000" pitchFamily="65" charset="-120"/>
            </a:endParaRPr>
          </a:p>
        </p:txBody>
      </p:sp>
      <p:sp>
        <p:nvSpPr>
          <p:cNvPr id="9" name="直角三角形 8"/>
          <p:cNvSpPr/>
          <p:nvPr userDrawn="1"/>
        </p:nvSpPr>
        <p:spPr bwMode="auto">
          <a:xfrm flipH="1">
            <a:off x="3252790" y="2"/>
            <a:ext cx="268287" cy="830263"/>
          </a:xfrm>
          <a:prstGeom prst="rtTriangle">
            <a:avLst/>
          </a:prstGeom>
          <a:solidFill>
            <a:srgbClr val="A7CBBD">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solidFill>
                <a:prstClr val="white"/>
              </a:solidFill>
              <a:latin typeface="標楷體" panose="03000509000000000000" pitchFamily="65" charset="-120"/>
              <a:ea typeface="標楷體" panose="03000509000000000000" pitchFamily="65" charset="-120"/>
            </a:endParaRPr>
          </a:p>
        </p:txBody>
      </p:sp>
      <p:sp>
        <p:nvSpPr>
          <p:cNvPr id="11" name="標題 1"/>
          <p:cNvSpPr>
            <a:spLocks noGrp="1"/>
          </p:cNvSpPr>
          <p:nvPr>
            <p:ph type="ctrTitle"/>
          </p:nvPr>
        </p:nvSpPr>
        <p:spPr>
          <a:xfrm>
            <a:off x="374848" y="2271789"/>
            <a:ext cx="7772400" cy="1470025"/>
          </a:xfrm>
        </p:spPr>
        <p:txBody>
          <a:bodyPr/>
          <a:lstStyle/>
          <a:p>
            <a:r>
              <a:rPr lang="zh-TW" altLang="en-US" dirty="0"/>
              <a:t>按一下以編輯母片標題樣式</a:t>
            </a:r>
          </a:p>
        </p:txBody>
      </p:sp>
      <p:sp>
        <p:nvSpPr>
          <p:cNvPr id="12" name="副標題 2"/>
          <p:cNvSpPr>
            <a:spLocks noGrp="1"/>
          </p:cNvSpPr>
          <p:nvPr>
            <p:ph type="subTitle" idx="1"/>
          </p:nvPr>
        </p:nvSpPr>
        <p:spPr>
          <a:xfrm>
            <a:off x="1887016" y="3927971"/>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dirty="0"/>
              <a:t>按一下以編輯母片副標題樣式</a:t>
            </a:r>
          </a:p>
        </p:txBody>
      </p:sp>
      <p:sp>
        <p:nvSpPr>
          <p:cNvPr id="10" name="日期版面配置區 3"/>
          <p:cNvSpPr>
            <a:spLocks noGrp="1"/>
          </p:cNvSpPr>
          <p:nvPr>
            <p:ph type="dt" sz="half" idx="10"/>
          </p:nvPr>
        </p:nvSpPr>
        <p:spPr>
          <a:xfrm>
            <a:off x="519113" y="6303964"/>
            <a:ext cx="2133600" cy="365125"/>
          </a:xfrm>
        </p:spPr>
        <p:txBody>
          <a:bodyPr/>
          <a:lstStyle>
            <a:lvl1pPr>
              <a:defRPr/>
            </a:lvl1pPr>
          </a:lstStyle>
          <a:p>
            <a:pPr>
              <a:defRPr/>
            </a:pPr>
            <a:fld id="{0D77E70C-961C-4D33-86B4-D9C480F426EC}"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13" name="頁尾版面配置區 4"/>
          <p:cNvSpPr>
            <a:spLocks noGrp="1"/>
          </p:cNvSpPr>
          <p:nvPr>
            <p:ph type="ftr" sz="quarter" idx="11"/>
          </p:nvPr>
        </p:nvSpPr>
        <p:spPr>
          <a:xfrm>
            <a:off x="3186113" y="6303964"/>
            <a:ext cx="2895600" cy="365125"/>
          </a:xfrm>
        </p:spPr>
        <p:txBody>
          <a:bodyPr/>
          <a:lstStyle>
            <a:lvl1pPr>
              <a:defRPr/>
            </a:lvl1pPr>
          </a:lstStyle>
          <a:p>
            <a:pPr>
              <a:defRPr/>
            </a:pPr>
            <a:endParaRPr lang="zh-TW" altLang="en-US">
              <a:solidFill>
                <a:prstClr val="black">
                  <a:tint val="75000"/>
                </a:prstClr>
              </a:solidFill>
            </a:endParaRPr>
          </a:p>
        </p:txBody>
      </p:sp>
      <p:sp>
        <p:nvSpPr>
          <p:cNvPr id="14" name="投影片編號版面配置區 5"/>
          <p:cNvSpPr>
            <a:spLocks noGrp="1"/>
          </p:cNvSpPr>
          <p:nvPr>
            <p:ph type="sldNum" sz="quarter" idx="12"/>
          </p:nvPr>
        </p:nvSpPr>
        <p:spPr>
          <a:xfrm>
            <a:off x="6615113" y="6303964"/>
            <a:ext cx="2133600" cy="365125"/>
          </a:xfrm>
        </p:spPr>
        <p:txBody>
          <a:bodyPr/>
          <a:lstStyle>
            <a:lvl1pPr>
              <a:defRPr/>
            </a:lvl1pPr>
          </a:lstStyle>
          <a:p>
            <a:pPr>
              <a:defRPr/>
            </a:pPr>
            <a:fld id="{4D58CBFD-4E3D-4B4F-BDFB-33124C08B8E9}" type="slidenum">
              <a:rPr lang="zh-TW" altLang="en-US"/>
              <a:pPr>
                <a:defRPr/>
              </a:pPr>
              <a:t>‹#›</a:t>
            </a:fld>
            <a:endParaRPr lang="zh-TW" altLang="en-US"/>
          </a:p>
        </p:txBody>
      </p:sp>
    </p:spTree>
    <p:extLst>
      <p:ext uri="{BB962C8B-B14F-4D97-AF65-F5344CB8AC3E}">
        <p14:creationId xmlns:p14="http://schemas.microsoft.com/office/powerpoint/2010/main" val="9294209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4" name="矩形 3"/>
          <p:cNvSpPr/>
          <p:nvPr userDrawn="1"/>
        </p:nvSpPr>
        <p:spPr>
          <a:xfrm>
            <a:off x="-36513" y="6021389"/>
            <a:ext cx="9167813" cy="836612"/>
          </a:xfrm>
          <a:prstGeom prst="rect">
            <a:avLst/>
          </a:prstGeom>
          <a:solidFill>
            <a:srgbClr val="A7CBBD">
              <a:alpha val="3098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solidFill>
                <a:prstClr val="white"/>
              </a:solidFill>
              <a:latin typeface="標楷體" panose="03000509000000000000" pitchFamily="65" charset="-120"/>
              <a:ea typeface="標楷體" panose="03000509000000000000" pitchFamily="65" charset="-120"/>
            </a:endParaRPr>
          </a:p>
        </p:txBody>
      </p:sp>
      <p:grpSp>
        <p:nvGrpSpPr>
          <p:cNvPr id="5" name="Group 16"/>
          <p:cNvGrpSpPr>
            <a:grpSpLocks/>
          </p:cNvGrpSpPr>
          <p:nvPr userDrawn="1"/>
        </p:nvGrpSpPr>
        <p:grpSpPr bwMode="auto">
          <a:xfrm>
            <a:off x="7366" y="620689"/>
            <a:ext cx="9101138" cy="900113"/>
            <a:chOff x="17" y="540"/>
            <a:chExt cx="5733" cy="567"/>
          </a:xfrm>
          <a:solidFill>
            <a:srgbClr val="A7CBBD"/>
          </a:solidFill>
        </p:grpSpPr>
        <p:sp>
          <p:nvSpPr>
            <p:cNvPr id="6" name="矩形 4"/>
            <p:cNvSpPr/>
            <p:nvPr/>
          </p:nvSpPr>
          <p:spPr>
            <a:xfrm>
              <a:off x="292" y="705"/>
              <a:ext cx="2007" cy="307"/>
            </a:xfrm>
            <a:prstGeom prst="rect">
              <a:avLst/>
            </a:prstGeom>
            <a:grpFill/>
            <a:ln>
              <a:solidFill>
                <a:srgbClr val="A7CBB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800" b="1" dirty="0">
                  <a:solidFill>
                    <a:prstClr val="white"/>
                  </a:solidFill>
                  <a:latin typeface="標楷體" panose="03000509000000000000" pitchFamily="65" charset="-120"/>
                  <a:ea typeface="標楷體" panose="03000509000000000000" pitchFamily="65" charset="-120"/>
                </a:rPr>
                <a:t>衛生福利部</a:t>
              </a:r>
            </a:p>
          </p:txBody>
        </p:sp>
        <p:pic>
          <p:nvPicPr>
            <p:cNvPr id="7" name="Picture 2"/>
            <p:cNvPicPr>
              <a:picLocks noChangeAspect="1" noChangeArrowheads="1"/>
            </p:cNvPicPr>
            <p:nvPr/>
          </p:nvPicPr>
          <p:blipFill>
            <a:blip r:embed="rId2" cstate="print">
              <a:clrChange>
                <a:clrFrom>
                  <a:srgbClr val="000000">
                    <a:alpha val="0"/>
                  </a:srgbClr>
                </a:clrFrom>
                <a:clrTo>
                  <a:srgbClr val="000000">
                    <a:alpha val="0"/>
                  </a:srgbClr>
                </a:clrTo>
              </a:clrChange>
            </a:blip>
            <a:srcRect/>
            <a:stretch>
              <a:fillRect/>
            </a:stretch>
          </p:blipFill>
          <p:spPr bwMode="auto">
            <a:xfrm>
              <a:off x="17" y="540"/>
              <a:ext cx="567" cy="567"/>
            </a:xfrm>
            <a:prstGeom prst="rect">
              <a:avLst/>
            </a:prstGeom>
            <a:noFill/>
            <a:ln w="9525">
              <a:noFill/>
              <a:miter lim="800000"/>
              <a:headEnd/>
              <a:tailEnd/>
            </a:ln>
          </p:spPr>
        </p:pic>
        <p:sp>
          <p:nvSpPr>
            <p:cNvPr id="8" name="矩形 6"/>
            <p:cNvSpPr/>
            <p:nvPr/>
          </p:nvSpPr>
          <p:spPr>
            <a:xfrm>
              <a:off x="2144" y="824"/>
              <a:ext cx="3606" cy="63"/>
            </a:xfrm>
            <a:prstGeom prst="rect">
              <a:avLst/>
            </a:prstGeom>
            <a:grpFill/>
            <a:ln>
              <a:solidFill>
                <a:srgbClr val="A7CBB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solidFill>
                  <a:prstClr val="white"/>
                </a:solidFill>
                <a:latin typeface="標楷體" panose="03000509000000000000" pitchFamily="65" charset="-120"/>
                <a:ea typeface="標楷體" panose="03000509000000000000" pitchFamily="65" charset="-120"/>
              </a:endParaRPr>
            </a:p>
          </p:txBody>
        </p:sp>
      </p:grpSp>
      <p:sp>
        <p:nvSpPr>
          <p:cNvPr id="2" name="標題 1"/>
          <p:cNvSpPr>
            <a:spLocks noGrp="1"/>
          </p:cNvSpPr>
          <p:nvPr>
            <p:ph type="title"/>
          </p:nvPr>
        </p:nvSpPr>
        <p:spPr>
          <a:xfrm>
            <a:off x="611560" y="99667"/>
            <a:ext cx="8229600" cy="854968"/>
          </a:xfrm>
        </p:spPr>
        <p:txBody>
          <a:bodyPr>
            <a:normAutofit/>
          </a:bodyPr>
          <a:lstStyle>
            <a:lvl1pPr>
              <a:defRPr sz="4000">
                <a:latin typeface="標楷體" panose="03000509000000000000" pitchFamily="65" charset="-120"/>
                <a:ea typeface="標楷體" panose="03000509000000000000" pitchFamily="65" charset="-120"/>
              </a:defRPr>
            </a:lvl1pPr>
          </a:lstStyle>
          <a:p>
            <a:r>
              <a:rPr lang="zh-TW" altLang="en-US" dirty="0"/>
              <a:t>按一下以編輯母片標題樣式</a:t>
            </a:r>
          </a:p>
        </p:txBody>
      </p:sp>
      <p:sp>
        <p:nvSpPr>
          <p:cNvPr id="3" name="內容版面配置區 2"/>
          <p:cNvSpPr>
            <a:spLocks noGrp="1"/>
          </p:cNvSpPr>
          <p:nvPr>
            <p:ph idx="1"/>
          </p:nvPr>
        </p:nvSpPr>
        <p:spPr>
          <a:xfrm>
            <a:off x="611560" y="1628800"/>
            <a:ext cx="8229600" cy="4525963"/>
          </a:xfrm>
        </p:spPr>
        <p:txBody>
          <a:bodyPr/>
          <a:lstStyle>
            <a:lvl1pPr>
              <a:defRPr>
                <a:latin typeface="標楷體" panose="03000509000000000000" pitchFamily="65" charset="-120"/>
                <a:ea typeface="標楷體" panose="03000509000000000000" pitchFamily="65" charset="-120"/>
              </a:defRPr>
            </a:lvl1pPr>
            <a:lvl2pPr>
              <a:defRPr>
                <a:latin typeface="標楷體" panose="03000509000000000000" pitchFamily="65" charset="-120"/>
                <a:ea typeface="標楷體" panose="03000509000000000000" pitchFamily="65" charset="-120"/>
              </a:defRPr>
            </a:lvl2pPr>
            <a:lvl3pPr>
              <a:defRPr>
                <a:latin typeface="標楷體" panose="03000509000000000000" pitchFamily="65" charset="-120"/>
                <a:ea typeface="標楷體" panose="03000509000000000000" pitchFamily="65" charset="-120"/>
              </a:defRPr>
            </a:lvl3pPr>
            <a:lvl4pPr>
              <a:defRPr>
                <a:latin typeface="標楷體" panose="03000509000000000000" pitchFamily="65" charset="-120"/>
                <a:ea typeface="標楷體" panose="03000509000000000000" pitchFamily="65" charset="-120"/>
              </a:defRPr>
            </a:lvl4pPr>
            <a:lvl5pPr>
              <a:defRPr>
                <a:latin typeface="標楷體" panose="03000509000000000000" pitchFamily="65" charset="-120"/>
                <a:ea typeface="標楷體" panose="03000509000000000000" pitchFamily="65"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9" name="日期版面配置區 3"/>
          <p:cNvSpPr>
            <a:spLocks noGrp="1"/>
          </p:cNvSpPr>
          <p:nvPr>
            <p:ph type="dt" sz="half" idx="10"/>
          </p:nvPr>
        </p:nvSpPr>
        <p:spPr/>
        <p:txBody>
          <a:bodyPr/>
          <a:lstStyle>
            <a:lvl1pPr>
              <a:defRPr/>
            </a:lvl1pPr>
          </a:lstStyle>
          <a:p>
            <a:pPr>
              <a:defRPr/>
            </a:pPr>
            <a:fld id="{845E7852-D4B8-4BB6-8409-BC499DAD66B8}"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10"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11" name="投影片編號版面配置區 5"/>
          <p:cNvSpPr>
            <a:spLocks noGrp="1"/>
          </p:cNvSpPr>
          <p:nvPr>
            <p:ph type="sldNum" sz="quarter" idx="12"/>
          </p:nvPr>
        </p:nvSpPr>
        <p:spPr/>
        <p:txBody>
          <a:bodyPr/>
          <a:lstStyle>
            <a:lvl1pPr>
              <a:defRPr/>
            </a:lvl1pPr>
          </a:lstStyle>
          <a:p>
            <a:pPr>
              <a:defRPr/>
            </a:pPr>
            <a:fld id="{476303F2-DB55-4B47-A3E5-F26DCBF5F387}" type="slidenum">
              <a:rPr lang="zh-TW" altLang="en-US"/>
              <a:pPr>
                <a:defRPr/>
              </a:pPr>
              <a:t>‹#›</a:t>
            </a:fld>
            <a:endParaRPr lang="zh-TW" altLang="en-US"/>
          </a:p>
        </p:txBody>
      </p:sp>
    </p:spTree>
    <p:extLst>
      <p:ext uri="{BB962C8B-B14F-4D97-AF65-F5344CB8AC3E}">
        <p14:creationId xmlns:p14="http://schemas.microsoft.com/office/powerpoint/2010/main" val="42583845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1"/>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lvl1pPr>
              <a:defRPr/>
            </a:lvl1pPr>
          </a:lstStyle>
          <a:p>
            <a:pPr>
              <a:defRPr/>
            </a:pPr>
            <a:fld id="{1D1DAEBB-0A15-4E6F-8811-2EC7DBFD51C5}"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78C09E77-C583-41FC-9EEF-612511400006}" type="slidenum">
              <a:rPr lang="zh-TW" altLang="en-US"/>
              <a:pPr>
                <a:defRPr/>
              </a:pPr>
              <a:t>‹#›</a:t>
            </a:fld>
            <a:endParaRPr lang="zh-TW" altLang="en-US"/>
          </a:p>
        </p:txBody>
      </p:sp>
    </p:spTree>
    <p:extLst>
      <p:ext uri="{BB962C8B-B14F-4D97-AF65-F5344CB8AC3E}">
        <p14:creationId xmlns:p14="http://schemas.microsoft.com/office/powerpoint/2010/main" val="27797809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3"/>
          <p:cNvSpPr>
            <a:spLocks noGrp="1"/>
          </p:cNvSpPr>
          <p:nvPr>
            <p:ph type="dt" sz="half" idx="10"/>
          </p:nvPr>
        </p:nvSpPr>
        <p:spPr/>
        <p:txBody>
          <a:bodyPr/>
          <a:lstStyle>
            <a:lvl1pPr>
              <a:defRPr/>
            </a:lvl1pPr>
          </a:lstStyle>
          <a:p>
            <a:pPr>
              <a:defRPr/>
            </a:pPr>
            <a:fld id="{6A75C6D5-7168-4598-927D-FC0F09B8D866}"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7" name="投影片編號版面配置區 5"/>
          <p:cNvSpPr>
            <a:spLocks noGrp="1"/>
          </p:cNvSpPr>
          <p:nvPr>
            <p:ph type="sldNum" sz="quarter" idx="12"/>
          </p:nvPr>
        </p:nvSpPr>
        <p:spPr/>
        <p:txBody>
          <a:bodyPr/>
          <a:lstStyle>
            <a:lvl1pPr>
              <a:defRPr/>
            </a:lvl1pPr>
          </a:lstStyle>
          <a:p>
            <a:pPr>
              <a:defRPr/>
            </a:pPr>
            <a:fld id="{D6A7B209-763A-4AC3-BC83-5D5D07FA392E}" type="slidenum">
              <a:rPr lang="zh-TW" altLang="en-US"/>
              <a:pPr>
                <a:defRPr/>
              </a:pPr>
              <a:t>‹#›</a:t>
            </a:fld>
            <a:endParaRPr lang="zh-TW" altLang="en-US"/>
          </a:p>
        </p:txBody>
      </p:sp>
    </p:spTree>
    <p:extLst>
      <p:ext uri="{BB962C8B-B14F-4D97-AF65-F5344CB8AC3E}">
        <p14:creationId xmlns:p14="http://schemas.microsoft.com/office/powerpoint/2010/main" val="517485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7"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3"/>
          <p:cNvSpPr>
            <a:spLocks noGrp="1"/>
          </p:cNvSpPr>
          <p:nvPr>
            <p:ph type="dt" sz="half" idx="10"/>
          </p:nvPr>
        </p:nvSpPr>
        <p:spPr/>
        <p:txBody>
          <a:bodyPr/>
          <a:lstStyle>
            <a:lvl1pPr>
              <a:defRPr/>
            </a:lvl1pPr>
          </a:lstStyle>
          <a:p>
            <a:pPr>
              <a:defRPr/>
            </a:pPr>
            <a:fld id="{E1AB941C-58F4-4521-B884-CEAB99C0486E}"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8"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9" name="投影片編號版面配置區 5"/>
          <p:cNvSpPr>
            <a:spLocks noGrp="1"/>
          </p:cNvSpPr>
          <p:nvPr>
            <p:ph type="sldNum" sz="quarter" idx="12"/>
          </p:nvPr>
        </p:nvSpPr>
        <p:spPr/>
        <p:txBody>
          <a:bodyPr/>
          <a:lstStyle>
            <a:lvl1pPr>
              <a:defRPr/>
            </a:lvl1pPr>
          </a:lstStyle>
          <a:p>
            <a:pPr>
              <a:defRPr/>
            </a:pPr>
            <a:fld id="{EFB85590-9633-49B3-9420-E650DF4627B5}" type="slidenum">
              <a:rPr lang="zh-TW" altLang="en-US"/>
              <a:pPr>
                <a:defRPr/>
              </a:pPr>
              <a:t>‹#›</a:t>
            </a:fld>
            <a:endParaRPr lang="zh-TW" altLang="en-US"/>
          </a:p>
        </p:txBody>
      </p:sp>
    </p:spTree>
    <p:extLst>
      <p:ext uri="{BB962C8B-B14F-4D97-AF65-F5344CB8AC3E}">
        <p14:creationId xmlns:p14="http://schemas.microsoft.com/office/powerpoint/2010/main" val="24230118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3"/>
          <p:cNvSpPr>
            <a:spLocks noGrp="1"/>
          </p:cNvSpPr>
          <p:nvPr>
            <p:ph type="dt" sz="half" idx="10"/>
          </p:nvPr>
        </p:nvSpPr>
        <p:spPr/>
        <p:txBody>
          <a:bodyPr/>
          <a:lstStyle>
            <a:lvl1pPr>
              <a:defRPr/>
            </a:lvl1pPr>
          </a:lstStyle>
          <a:p>
            <a:pPr>
              <a:defRPr/>
            </a:pPr>
            <a:fld id="{245FF5E8-394F-4C0C-8A21-7D0BF6F4E64C}"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4"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5" name="投影片編號版面配置區 5"/>
          <p:cNvSpPr>
            <a:spLocks noGrp="1"/>
          </p:cNvSpPr>
          <p:nvPr>
            <p:ph type="sldNum" sz="quarter" idx="12"/>
          </p:nvPr>
        </p:nvSpPr>
        <p:spPr/>
        <p:txBody>
          <a:bodyPr/>
          <a:lstStyle>
            <a:lvl1pPr>
              <a:defRPr/>
            </a:lvl1pPr>
          </a:lstStyle>
          <a:p>
            <a:pPr>
              <a:defRPr/>
            </a:pPr>
            <a:fld id="{EA775909-4D26-4C59-816C-8E960467264F}" type="slidenum">
              <a:rPr lang="zh-TW" altLang="en-US"/>
              <a:pPr>
                <a:defRPr/>
              </a:pPr>
              <a:t>‹#›</a:t>
            </a:fld>
            <a:endParaRPr lang="zh-TW" altLang="en-US"/>
          </a:p>
        </p:txBody>
      </p:sp>
    </p:spTree>
    <p:extLst>
      <p:ext uri="{BB962C8B-B14F-4D97-AF65-F5344CB8AC3E}">
        <p14:creationId xmlns:p14="http://schemas.microsoft.com/office/powerpoint/2010/main" val="38686772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a:defRPr/>
            </a:lvl1pPr>
          </a:lstStyle>
          <a:p>
            <a:pPr>
              <a:defRPr/>
            </a:pPr>
            <a:fld id="{D6E63F49-2F9B-452B-9150-11BFF4506A9A}"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3"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4" name="投影片編號版面配置區 5"/>
          <p:cNvSpPr>
            <a:spLocks noGrp="1"/>
          </p:cNvSpPr>
          <p:nvPr>
            <p:ph type="sldNum" sz="quarter" idx="12"/>
          </p:nvPr>
        </p:nvSpPr>
        <p:spPr/>
        <p:txBody>
          <a:bodyPr/>
          <a:lstStyle>
            <a:lvl1pPr>
              <a:defRPr/>
            </a:lvl1pPr>
          </a:lstStyle>
          <a:p>
            <a:pPr>
              <a:defRPr/>
            </a:pPr>
            <a:fld id="{255ABFC6-AC79-4A03-9B15-DE7E32F4E289}" type="slidenum">
              <a:rPr lang="zh-TW" altLang="en-US"/>
              <a:pPr>
                <a:defRPr/>
              </a:pPr>
              <a:t>‹#›</a:t>
            </a:fld>
            <a:endParaRPr lang="zh-TW" altLang="en-US"/>
          </a:p>
        </p:txBody>
      </p:sp>
    </p:spTree>
    <p:extLst>
      <p:ext uri="{BB962C8B-B14F-4D97-AF65-F5344CB8AC3E}">
        <p14:creationId xmlns:p14="http://schemas.microsoft.com/office/powerpoint/2010/main" val="31271835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2" y="273049"/>
            <a:ext cx="3008313" cy="1162051"/>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11D74A27-1DD9-4A91-AC16-3D081BCEC01D}"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7" name="投影片編號版面配置區 5"/>
          <p:cNvSpPr>
            <a:spLocks noGrp="1"/>
          </p:cNvSpPr>
          <p:nvPr>
            <p:ph type="sldNum" sz="quarter" idx="12"/>
          </p:nvPr>
        </p:nvSpPr>
        <p:spPr/>
        <p:txBody>
          <a:bodyPr/>
          <a:lstStyle>
            <a:lvl1pPr>
              <a:defRPr/>
            </a:lvl1pPr>
          </a:lstStyle>
          <a:p>
            <a:pPr>
              <a:defRPr/>
            </a:pPr>
            <a:fld id="{5B2D0868-D786-4434-8224-ADDE3C26A794}" type="slidenum">
              <a:rPr lang="zh-TW" altLang="en-US"/>
              <a:pPr>
                <a:defRPr/>
              </a:pPr>
              <a:t>‹#›</a:t>
            </a:fld>
            <a:endParaRPr lang="zh-TW" altLang="en-US"/>
          </a:p>
        </p:txBody>
      </p:sp>
    </p:spTree>
    <p:extLst>
      <p:ext uri="{BB962C8B-B14F-4D97-AF65-F5344CB8AC3E}">
        <p14:creationId xmlns:p14="http://schemas.microsoft.com/office/powerpoint/2010/main" val="6824940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9"/>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792288" y="5367338"/>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B9CA73DF-C108-49B9-AE21-D54A8A09F0F0}"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7" name="投影片編號版面配置區 5"/>
          <p:cNvSpPr>
            <a:spLocks noGrp="1"/>
          </p:cNvSpPr>
          <p:nvPr>
            <p:ph type="sldNum" sz="quarter" idx="12"/>
          </p:nvPr>
        </p:nvSpPr>
        <p:spPr/>
        <p:txBody>
          <a:bodyPr/>
          <a:lstStyle>
            <a:lvl1pPr>
              <a:defRPr/>
            </a:lvl1pPr>
          </a:lstStyle>
          <a:p>
            <a:pPr>
              <a:defRPr/>
            </a:pPr>
            <a:fld id="{6BAB2144-D673-4347-936B-3A6872C9C161}" type="slidenum">
              <a:rPr lang="zh-TW" altLang="en-US"/>
              <a:pPr>
                <a:defRPr/>
              </a:pPr>
              <a:t>‹#›</a:t>
            </a:fld>
            <a:endParaRPr lang="zh-TW" altLang="en-US"/>
          </a:p>
        </p:txBody>
      </p:sp>
    </p:spTree>
    <p:extLst>
      <p:ext uri="{BB962C8B-B14F-4D97-AF65-F5344CB8AC3E}">
        <p14:creationId xmlns:p14="http://schemas.microsoft.com/office/powerpoint/2010/main" val="1241185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lvl1pPr>
              <a:defRPr/>
            </a:lvl1pPr>
          </a:lstStyle>
          <a:p>
            <a:pPr>
              <a:defRPr/>
            </a:pPr>
            <a:fld id="{3FD5F570-59DC-4D47-B05E-3AE2A664F281}"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FC3387B5-CC97-4004-85B5-536C35945B5D}" type="slidenum">
              <a:rPr lang="zh-TW" altLang="en-US"/>
              <a:pPr>
                <a:defRPr/>
              </a:pPr>
              <a:t>‹#›</a:t>
            </a:fld>
            <a:endParaRPr lang="zh-TW" altLang="en-US"/>
          </a:p>
        </p:txBody>
      </p:sp>
    </p:spTree>
    <p:extLst>
      <p:ext uri="{BB962C8B-B14F-4D97-AF65-F5344CB8AC3E}">
        <p14:creationId xmlns:p14="http://schemas.microsoft.com/office/powerpoint/2010/main" val="38948744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9"/>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9"/>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lvl1pPr>
              <a:defRPr/>
            </a:lvl1pPr>
          </a:lstStyle>
          <a:p>
            <a:pPr>
              <a:defRPr/>
            </a:pPr>
            <a:fld id="{11D49FF0-EDB8-4D3F-B776-19299829ED26}"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349C30D4-8C9E-4B5F-AF16-54A619CDA2C0}" type="slidenum">
              <a:rPr lang="zh-TW" altLang="en-US"/>
              <a:pPr>
                <a:defRPr/>
              </a:pPr>
              <a:t>‹#›</a:t>
            </a:fld>
            <a:endParaRPr lang="zh-TW" altLang="en-US"/>
          </a:p>
        </p:txBody>
      </p:sp>
    </p:spTree>
    <p:extLst>
      <p:ext uri="{BB962C8B-B14F-4D97-AF65-F5344CB8AC3E}">
        <p14:creationId xmlns:p14="http://schemas.microsoft.com/office/powerpoint/2010/main" val="9249818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lvl1pPr>
              <a:defRPr>
                <a:solidFill>
                  <a:srgbClr val="0000CC"/>
                </a:solidFill>
                <a:latin typeface="標楷體" pitchFamily="65" charset="-120"/>
                <a:ea typeface="標楷體" pitchFamily="65" charset="-120"/>
              </a:defRPr>
            </a:lvl1pPr>
          </a:lstStyle>
          <a:p>
            <a:r>
              <a:rPr lang="zh-TW" altLang="en-US" smtClean="0"/>
              <a:t>按一下以編輯母片標題樣式</a:t>
            </a:r>
            <a:endParaRPr lang="zh-TW" altLang="en-US" dirty="0"/>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rgbClr val="0000CC"/>
                </a:solidFill>
                <a:latin typeface="標楷體" pitchFamily="65" charset="-120"/>
                <a:ea typeface="標楷體" pitchFamily="65" charset="-12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dirty="0"/>
          </a:p>
        </p:txBody>
      </p:sp>
      <p:sp>
        <p:nvSpPr>
          <p:cNvPr id="4" name="日期版面配置區 3"/>
          <p:cNvSpPr>
            <a:spLocks noGrp="1"/>
          </p:cNvSpPr>
          <p:nvPr>
            <p:ph type="dt" sz="half" idx="10"/>
          </p:nvPr>
        </p:nvSpPr>
        <p:spPr/>
        <p:txBody>
          <a:bodyPr/>
          <a:lstStyle>
            <a:lvl1pPr>
              <a:defRPr/>
            </a:lvl1pPr>
          </a:lstStyle>
          <a:p>
            <a:pPr>
              <a:defRPr/>
            </a:pPr>
            <a:fld id="{055E7941-BFE0-4E03-8225-6B80F8983115}"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7FB2C3C4-63E2-45CB-B74E-F2055FE398F3}"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3541366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a:xfrm>
            <a:off x="463116" y="27856"/>
            <a:ext cx="8229600" cy="1143000"/>
          </a:xfrm>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ED97C8E4-A2FE-4E6B-AB83-69307D02B20D}"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AEAFF9CA-B58C-4587-865C-E03025385384}"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2986108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1"/>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pPr>
              <a:defRPr/>
            </a:pPr>
            <a:fld id="{452831C8-7316-4FC6-9F55-09993E3C3E10}"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AA22DFF0-DCF1-43DC-9BD3-A89B8A861025}"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4649249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3"/>
          <p:cNvSpPr>
            <a:spLocks noGrp="1"/>
          </p:cNvSpPr>
          <p:nvPr>
            <p:ph type="dt" sz="half" idx="10"/>
          </p:nvPr>
        </p:nvSpPr>
        <p:spPr/>
        <p:txBody>
          <a:bodyPr/>
          <a:lstStyle>
            <a:lvl1pPr>
              <a:defRPr/>
            </a:lvl1pPr>
          </a:lstStyle>
          <a:p>
            <a:pPr>
              <a:defRPr/>
            </a:pPr>
            <a:fld id="{4669A9BE-9179-47DC-967D-B25F86846A5F}"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7" name="投影片編號版面配置區 5"/>
          <p:cNvSpPr>
            <a:spLocks noGrp="1"/>
          </p:cNvSpPr>
          <p:nvPr>
            <p:ph type="sldNum" sz="quarter" idx="12"/>
          </p:nvPr>
        </p:nvSpPr>
        <p:spPr/>
        <p:txBody>
          <a:bodyPr/>
          <a:lstStyle>
            <a:lvl1pPr>
              <a:defRPr/>
            </a:lvl1pPr>
          </a:lstStyle>
          <a:p>
            <a:pPr>
              <a:defRPr/>
            </a:pPr>
            <a:fld id="{41EB1E2F-64F2-4145-BFC0-2AB1F155AF36}"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15890056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7"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3"/>
          <p:cNvSpPr>
            <a:spLocks noGrp="1"/>
          </p:cNvSpPr>
          <p:nvPr>
            <p:ph type="dt" sz="half" idx="10"/>
          </p:nvPr>
        </p:nvSpPr>
        <p:spPr/>
        <p:txBody>
          <a:bodyPr/>
          <a:lstStyle>
            <a:lvl1pPr>
              <a:defRPr/>
            </a:lvl1pPr>
          </a:lstStyle>
          <a:p>
            <a:pPr>
              <a:defRPr/>
            </a:pPr>
            <a:fld id="{25841AF6-8056-4FFC-9FDA-740868142946}"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8"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9" name="投影片編號版面配置區 5"/>
          <p:cNvSpPr>
            <a:spLocks noGrp="1"/>
          </p:cNvSpPr>
          <p:nvPr>
            <p:ph type="sldNum" sz="quarter" idx="12"/>
          </p:nvPr>
        </p:nvSpPr>
        <p:spPr/>
        <p:txBody>
          <a:bodyPr/>
          <a:lstStyle>
            <a:lvl1pPr>
              <a:defRPr/>
            </a:lvl1pPr>
          </a:lstStyle>
          <a:p>
            <a:pPr>
              <a:defRPr/>
            </a:pPr>
            <a:fld id="{B99CD521-4929-4152-A28E-B8E92812383B}"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24324882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3"/>
          <p:cNvSpPr>
            <a:spLocks noGrp="1"/>
          </p:cNvSpPr>
          <p:nvPr>
            <p:ph type="dt" sz="half" idx="10"/>
          </p:nvPr>
        </p:nvSpPr>
        <p:spPr/>
        <p:txBody>
          <a:bodyPr/>
          <a:lstStyle>
            <a:lvl1pPr>
              <a:defRPr/>
            </a:lvl1pPr>
          </a:lstStyle>
          <a:p>
            <a:pPr>
              <a:defRPr/>
            </a:pPr>
            <a:fld id="{D3BF625F-23EA-43E8-98A6-3EFCE804084F}"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4"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5" name="投影片編號版面配置區 5"/>
          <p:cNvSpPr>
            <a:spLocks noGrp="1"/>
          </p:cNvSpPr>
          <p:nvPr>
            <p:ph type="sldNum" sz="quarter" idx="12"/>
          </p:nvPr>
        </p:nvSpPr>
        <p:spPr/>
        <p:txBody>
          <a:bodyPr/>
          <a:lstStyle>
            <a:lvl1pPr>
              <a:defRPr/>
            </a:lvl1pPr>
          </a:lstStyle>
          <a:p>
            <a:pPr>
              <a:defRPr/>
            </a:pPr>
            <a:fld id="{A448705B-4E05-43DC-9509-26637945C5F6}"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11995461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a:defRPr/>
            </a:lvl1pPr>
          </a:lstStyle>
          <a:p>
            <a:pPr>
              <a:defRPr/>
            </a:pPr>
            <a:fld id="{F2B5A904-9FCB-4E9B-AF14-E8F65F891851}"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3"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4" name="投影片編號版面配置區 5"/>
          <p:cNvSpPr>
            <a:spLocks noGrp="1"/>
          </p:cNvSpPr>
          <p:nvPr>
            <p:ph type="sldNum" sz="quarter" idx="12"/>
          </p:nvPr>
        </p:nvSpPr>
        <p:spPr/>
        <p:txBody>
          <a:bodyPr/>
          <a:lstStyle>
            <a:lvl1pPr>
              <a:defRPr/>
            </a:lvl1pPr>
          </a:lstStyle>
          <a:p>
            <a:pPr>
              <a:defRPr/>
            </a:pPr>
            <a:fld id="{B96ACEC5-F9C5-4789-9D8F-9FCD2F2EE6F0}"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138320064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2" y="273049"/>
            <a:ext cx="3008313" cy="1162051"/>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D3B6C76B-18C1-446C-B0BE-59B009BF0CA3}"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7" name="投影片編號版面配置區 5"/>
          <p:cNvSpPr>
            <a:spLocks noGrp="1"/>
          </p:cNvSpPr>
          <p:nvPr>
            <p:ph type="sldNum" sz="quarter" idx="12"/>
          </p:nvPr>
        </p:nvSpPr>
        <p:spPr/>
        <p:txBody>
          <a:bodyPr/>
          <a:lstStyle>
            <a:lvl1pPr>
              <a:defRPr/>
            </a:lvl1pPr>
          </a:lstStyle>
          <a:p>
            <a:pPr>
              <a:defRPr/>
            </a:pPr>
            <a:fld id="{A7CD9A8B-4C3B-4E8D-9478-5F2FCCD51A18}"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22872177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9"/>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TW" altLang="en-US" noProof="0" smtClean="0"/>
              <a:t>按一下圖示以新增圖片</a:t>
            </a:r>
            <a:endParaRPr lang="zh-TW" altLang="en-US" noProof="0"/>
          </a:p>
        </p:txBody>
      </p:sp>
      <p:sp>
        <p:nvSpPr>
          <p:cNvPr id="4" name="文字版面配置區 3"/>
          <p:cNvSpPr>
            <a:spLocks noGrp="1"/>
          </p:cNvSpPr>
          <p:nvPr>
            <p:ph type="body" sz="half" idx="2"/>
          </p:nvPr>
        </p:nvSpPr>
        <p:spPr>
          <a:xfrm>
            <a:off x="1792288" y="5367338"/>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19302DA1-32EB-4D24-B325-4C753D48170A}"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7" name="投影片編號版面配置區 5"/>
          <p:cNvSpPr>
            <a:spLocks noGrp="1"/>
          </p:cNvSpPr>
          <p:nvPr>
            <p:ph type="sldNum" sz="quarter" idx="12"/>
          </p:nvPr>
        </p:nvSpPr>
        <p:spPr/>
        <p:txBody>
          <a:bodyPr/>
          <a:lstStyle>
            <a:lvl1pPr>
              <a:defRPr/>
            </a:lvl1pPr>
          </a:lstStyle>
          <a:p>
            <a:pPr>
              <a:defRPr/>
            </a:pPr>
            <a:fld id="{DAF0F489-C8EB-475B-B302-A317C0658662}"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282677332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2EDA6804-9950-4F29-9FE7-89376E0D0BF4}"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2C110359-E016-45D3-AA2A-DFFF5D93D9C0}"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66397743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9"/>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9"/>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B78C48A3-5813-45A2-9E25-840C5E07E2B6}"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300162FD-B1EF-4233-8742-EF643CB37B77}"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361175637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bl" preserve="1">
  <p:cSld name="標題及表格">
    <p:spTree>
      <p:nvGrpSpPr>
        <p:cNvPr id="1" name=""/>
        <p:cNvGrpSpPr/>
        <p:nvPr/>
      </p:nvGrpSpPr>
      <p:grpSpPr>
        <a:xfrm>
          <a:off x="0" y="0"/>
          <a:ext cx="0" cy="0"/>
          <a:chOff x="0" y="0"/>
          <a:chExt cx="0" cy="0"/>
        </a:xfrm>
      </p:grpSpPr>
      <p:sp>
        <p:nvSpPr>
          <p:cNvPr id="2" name="標題 1"/>
          <p:cNvSpPr>
            <a:spLocks noGrp="1"/>
          </p:cNvSpPr>
          <p:nvPr>
            <p:ph type="title"/>
          </p:nvPr>
        </p:nvSpPr>
        <p:spPr>
          <a:xfrm>
            <a:off x="463550" y="142877"/>
            <a:ext cx="8229600" cy="561975"/>
          </a:xfrm>
        </p:spPr>
        <p:txBody>
          <a:bodyPr/>
          <a:lstStyle/>
          <a:p>
            <a:r>
              <a:rPr lang="zh-TW" altLang="en-US" smtClean="0"/>
              <a:t>按一下以編輯母片標題樣式</a:t>
            </a:r>
            <a:endParaRPr lang="zh-TW" altLang="en-US"/>
          </a:p>
        </p:txBody>
      </p:sp>
      <p:sp>
        <p:nvSpPr>
          <p:cNvPr id="3" name="表格版面配置區 2"/>
          <p:cNvSpPr>
            <a:spLocks noGrp="1"/>
          </p:cNvSpPr>
          <p:nvPr>
            <p:ph type="tbl" idx="1"/>
          </p:nvPr>
        </p:nvSpPr>
        <p:spPr>
          <a:xfrm>
            <a:off x="457200" y="1600201"/>
            <a:ext cx="8229600" cy="4525963"/>
          </a:xfrm>
        </p:spPr>
        <p:txBody>
          <a:bodyPr/>
          <a:lstStyle/>
          <a:p>
            <a:pPr lvl="0"/>
            <a:endParaRPr lang="zh-TW" altLang="en-US" noProof="0"/>
          </a:p>
        </p:txBody>
      </p:sp>
      <p:sp>
        <p:nvSpPr>
          <p:cNvPr id="4" name="日期版面配置區 3"/>
          <p:cNvSpPr>
            <a:spLocks noGrp="1"/>
          </p:cNvSpPr>
          <p:nvPr>
            <p:ph type="dt" sz="half" idx="10"/>
          </p:nvPr>
        </p:nvSpPr>
        <p:spPr/>
        <p:txBody>
          <a:bodyPr/>
          <a:lstStyle>
            <a:lvl1pPr>
              <a:defRPr/>
            </a:lvl1pPr>
          </a:lstStyle>
          <a:p>
            <a:pPr>
              <a:defRPr/>
            </a:pPr>
            <a:fld id="{095E756A-C942-494C-BD9B-967F2E67A2C7}"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5779195A-0F4A-44EB-B2FB-6657A6F71E4D}"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24080343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chart" preserve="1">
  <p:cSld name="標題及圖表">
    <p:spTree>
      <p:nvGrpSpPr>
        <p:cNvPr id="1" name=""/>
        <p:cNvGrpSpPr/>
        <p:nvPr/>
      </p:nvGrpSpPr>
      <p:grpSpPr>
        <a:xfrm>
          <a:off x="0" y="0"/>
          <a:ext cx="0" cy="0"/>
          <a:chOff x="0" y="0"/>
          <a:chExt cx="0" cy="0"/>
        </a:xfrm>
      </p:grpSpPr>
      <p:sp>
        <p:nvSpPr>
          <p:cNvPr id="2" name="標題 1"/>
          <p:cNvSpPr>
            <a:spLocks noGrp="1"/>
          </p:cNvSpPr>
          <p:nvPr>
            <p:ph type="title"/>
          </p:nvPr>
        </p:nvSpPr>
        <p:spPr>
          <a:xfrm>
            <a:off x="463550" y="142877"/>
            <a:ext cx="8229600" cy="561975"/>
          </a:xfrm>
        </p:spPr>
        <p:txBody>
          <a:bodyPr/>
          <a:lstStyle/>
          <a:p>
            <a:r>
              <a:rPr lang="zh-TW" altLang="en-US" smtClean="0"/>
              <a:t>按一下以編輯母片標題樣式</a:t>
            </a:r>
            <a:endParaRPr lang="zh-TW" altLang="en-US"/>
          </a:p>
        </p:txBody>
      </p:sp>
      <p:sp>
        <p:nvSpPr>
          <p:cNvPr id="3" name="圖表版面配置區 2"/>
          <p:cNvSpPr>
            <a:spLocks noGrp="1"/>
          </p:cNvSpPr>
          <p:nvPr>
            <p:ph type="chart" idx="1"/>
          </p:nvPr>
        </p:nvSpPr>
        <p:spPr>
          <a:xfrm>
            <a:off x="457200" y="1600201"/>
            <a:ext cx="8229600" cy="4525963"/>
          </a:xfrm>
        </p:spPr>
        <p:txBody>
          <a:bodyPr/>
          <a:lstStyle/>
          <a:p>
            <a:pPr lvl="0"/>
            <a:endParaRPr lang="zh-TW" altLang="en-US" noProof="0"/>
          </a:p>
        </p:txBody>
      </p:sp>
      <p:sp>
        <p:nvSpPr>
          <p:cNvPr id="4" name="日期版面配置區 3"/>
          <p:cNvSpPr>
            <a:spLocks noGrp="1"/>
          </p:cNvSpPr>
          <p:nvPr>
            <p:ph type="dt" sz="half" idx="10"/>
          </p:nvPr>
        </p:nvSpPr>
        <p:spPr/>
        <p:txBody>
          <a:bodyPr/>
          <a:lstStyle>
            <a:lvl1pPr>
              <a:defRPr/>
            </a:lvl1pPr>
          </a:lstStyle>
          <a:p>
            <a:pPr>
              <a:defRPr/>
            </a:pPr>
            <a:fld id="{8CA030D9-4096-4769-A4A3-A46FFF3DFD7B}"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2F92B841-12E5-471A-827A-3E0D4EDF1909}"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271643068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xAndObj" preserve="1">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463550" y="142877"/>
            <a:ext cx="8229600" cy="561975"/>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457200" y="1600201"/>
            <a:ext cx="4038600" cy="4525963"/>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1"/>
            <a:ext cx="4038600" cy="4525963"/>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3"/>
          <p:cNvSpPr>
            <a:spLocks noGrp="1"/>
          </p:cNvSpPr>
          <p:nvPr>
            <p:ph type="dt" sz="half" idx="10"/>
          </p:nvPr>
        </p:nvSpPr>
        <p:spPr/>
        <p:txBody>
          <a:bodyPr/>
          <a:lstStyle>
            <a:lvl1pPr>
              <a:defRPr/>
            </a:lvl1pPr>
          </a:lstStyle>
          <a:p>
            <a:pPr>
              <a:defRPr/>
            </a:pPr>
            <a:fld id="{EE2639C3-6A74-414A-A0AF-A99ECEB7601D}"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7" name="投影片編號版面配置區 5"/>
          <p:cNvSpPr>
            <a:spLocks noGrp="1"/>
          </p:cNvSpPr>
          <p:nvPr>
            <p:ph type="sldNum" sz="quarter" idx="12"/>
          </p:nvPr>
        </p:nvSpPr>
        <p:spPr/>
        <p:txBody>
          <a:bodyPr/>
          <a:lstStyle>
            <a:lvl1pPr>
              <a:defRPr/>
            </a:lvl1pPr>
          </a:lstStyle>
          <a:p>
            <a:pPr>
              <a:defRPr/>
            </a:pPr>
            <a:fld id="{43477F47-CD1F-49CB-808F-6D2D5D3F1F70}"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16380807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_標題及物件">
    <p:spTree>
      <p:nvGrpSpPr>
        <p:cNvPr id="1" name=""/>
        <p:cNvGrpSpPr/>
        <p:nvPr/>
      </p:nvGrpSpPr>
      <p:grpSpPr>
        <a:xfrm>
          <a:off x="0" y="0"/>
          <a:ext cx="0" cy="0"/>
          <a:chOff x="0" y="0"/>
          <a:chExt cx="0" cy="0"/>
        </a:xfrm>
      </p:grpSpPr>
      <p:sp>
        <p:nvSpPr>
          <p:cNvPr id="4" name="標題 1"/>
          <p:cNvSpPr txBox="1">
            <a:spLocks/>
          </p:cNvSpPr>
          <p:nvPr userDrawn="1"/>
        </p:nvSpPr>
        <p:spPr bwMode="auto">
          <a:xfrm>
            <a:off x="395288" y="11588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rtl="0" eaLnBrk="0" fontAlgn="base" hangingPunct="0">
              <a:spcBef>
                <a:spcPct val="0"/>
              </a:spcBef>
              <a:spcAft>
                <a:spcPct val="0"/>
              </a:spcAft>
              <a:defRPr sz="4400" kern="1200">
                <a:solidFill>
                  <a:srgbClr val="0000CC"/>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rgbClr val="0000CC"/>
                </a:solidFill>
                <a:latin typeface="標楷體" pitchFamily="65" charset="-120"/>
                <a:ea typeface="標楷體" pitchFamily="65" charset="-120"/>
              </a:defRPr>
            </a:lvl2pPr>
            <a:lvl3pPr algn="ctr" rtl="0" eaLnBrk="0" fontAlgn="base" hangingPunct="0">
              <a:spcBef>
                <a:spcPct val="0"/>
              </a:spcBef>
              <a:spcAft>
                <a:spcPct val="0"/>
              </a:spcAft>
              <a:defRPr sz="4400">
                <a:solidFill>
                  <a:srgbClr val="0000CC"/>
                </a:solidFill>
                <a:latin typeface="標楷體" pitchFamily="65" charset="-120"/>
                <a:ea typeface="標楷體" pitchFamily="65" charset="-120"/>
              </a:defRPr>
            </a:lvl3pPr>
            <a:lvl4pPr algn="ctr" rtl="0" eaLnBrk="0" fontAlgn="base" hangingPunct="0">
              <a:spcBef>
                <a:spcPct val="0"/>
              </a:spcBef>
              <a:spcAft>
                <a:spcPct val="0"/>
              </a:spcAft>
              <a:defRPr sz="4400">
                <a:solidFill>
                  <a:srgbClr val="0000CC"/>
                </a:solidFill>
                <a:latin typeface="標楷體" pitchFamily="65" charset="-120"/>
                <a:ea typeface="標楷體" pitchFamily="65" charset="-120"/>
              </a:defRPr>
            </a:lvl4pPr>
            <a:lvl5pPr algn="ctr" rtl="0" eaLnBrk="0" fontAlgn="base" hangingPunct="0">
              <a:spcBef>
                <a:spcPct val="0"/>
              </a:spcBef>
              <a:spcAft>
                <a:spcPct val="0"/>
              </a:spcAft>
              <a:defRPr sz="4400">
                <a:solidFill>
                  <a:srgbClr val="0000CC"/>
                </a:solidFill>
                <a:latin typeface="標楷體" pitchFamily="65" charset="-120"/>
                <a:ea typeface="標楷體" pitchFamily="65" charset="-120"/>
              </a:defRPr>
            </a:lvl5pPr>
            <a:lvl6pPr marL="457200" algn="ctr" rtl="0" fontAlgn="base">
              <a:spcBef>
                <a:spcPct val="0"/>
              </a:spcBef>
              <a:spcAft>
                <a:spcPct val="0"/>
              </a:spcAft>
              <a:defRPr sz="4400">
                <a:solidFill>
                  <a:srgbClr val="0000CC"/>
                </a:solidFill>
                <a:latin typeface="標楷體" pitchFamily="65" charset="-120"/>
                <a:ea typeface="標楷體" pitchFamily="65" charset="-120"/>
              </a:defRPr>
            </a:lvl6pPr>
            <a:lvl7pPr marL="914400" algn="ctr" rtl="0" fontAlgn="base">
              <a:spcBef>
                <a:spcPct val="0"/>
              </a:spcBef>
              <a:spcAft>
                <a:spcPct val="0"/>
              </a:spcAft>
              <a:defRPr sz="4400">
                <a:solidFill>
                  <a:srgbClr val="0000CC"/>
                </a:solidFill>
                <a:latin typeface="標楷體" pitchFamily="65" charset="-120"/>
                <a:ea typeface="標楷體" pitchFamily="65" charset="-120"/>
              </a:defRPr>
            </a:lvl7pPr>
            <a:lvl8pPr marL="1371600" algn="ctr" rtl="0" fontAlgn="base">
              <a:spcBef>
                <a:spcPct val="0"/>
              </a:spcBef>
              <a:spcAft>
                <a:spcPct val="0"/>
              </a:spcAft>
              <a:defRPr sz="4400">
                <a:solidFill>
                  <a:srgbClr val="0000CC"/>
                </a:solidFill>
                <a:latin typeface="標楷體" pitchFamily="65" charset="-120"/>
                <a:ea typeface="標楷體" pitchFamily="65" charset="-120"/>
              </a:defRPr>
            </a:lvl8pPr>
            <a:lvl9pPr marL="1828800" algn="ctr" rtl="0" fontAlgn="base">
              <a:spcBef>
                <a:spcPct val="0"/>
              </a:spcBef>
              <a:spcAft>
                <a:spcPct val="0"/>
              </a:spcAft>
              <a:defRPr sz="4400">
                <a:solidFill>
                  <a:srgbClr val="0000CC"/>
                </a:solidFill>
                <a:latin typeface="標楷體" pitchFamily="65" charset="-120"/>
                <a:ea typeface="標楷體" pitchFamily="65" charset="-120"/>
              </a:defRPr>
            </a:lvl9pPr>
          </a:lstStyle>
          <a:p>
            <a:pPr>
              <a:defRPr/>
            </a:pPr>
            <a:endParaRPr lang="zh-TW" altLang="en-US" dirty="0"/>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3"/>
          <p:cNvSpPr>
            <a:spLocks noGrp="1"/>
          </p:cNvSpPr>
          <p:nvPr>
            <p:ph type="dt" sz="half" idx="10"/>
          </p:nvPr>
        </p:nvSpPr>
        <p:spPr/>
        <p:txBody>
          <a:bodyPr/>
          <a:lstStyle>
            <a:lvl1pPr>
              <a:defRPr/>
            </a:lvl1pPr>
          </a:lstStyle>
          <a:p>
            <a:pPr>
              <a:defRPr/>
            </a:pPr>
            <a:fld id="{391CBD0F-7070-472B-854E-106E241175F1}"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7" name="投影片編號版面配置區 5"/>
          <p:cNvSpPr>
            <a:spLocks noGrp="1"/>
          </p:cNvSpPr>
          <p:nvPr>
            <p:ph type="sldNum" sz="quarter" idx="12"/>
          </p:nvPr>
        </p:nvSpPr>
        <p:spPr/>
        <p:txBody>
          <a:bodyPr/>
          <a:lstStyle>
            <a:lvl1pPr>
              <a:defRPr/>
            </a:lvl1pPr>
          </a:lstStyle>
          <a:p>
            <a:pPr>
              <a:defRPr/>
            </a:pPr>
            <a:fld id="{E2C46761-0D17-42B2-B992-52D40A1A62B5}" type="slidenum">
              <a:rPr lang="zh-TW" altLang="en-US">
                <a:solidFill>
                  <a:prstClr val="black">
                    <a:tint val="75000"/>
                  </a:prstClr>
                </a:solidFill>
              </a:rPr>
              <a:pPr>
                <a:defRPr/>
              </a:pPr>
              <a:t>‹#›</a:t>
            </a:fld>
            <a:endParaRPr lang="zh-TW" altLang="en-US" dirty="0">
              <a:solidFill>
                <a:prstClr val="black">
                  <a:tint val="75000"/>
                </a:prstClr>
              </a:solidFill>
            </a:endParaRPr>
          </a:p>
        </p:txBody>
      </p:sp>
    </p:spTree>
    <p:extLst>
      <p:ext uri="{BB962C8B-B14F-4D97-AF65-F5344CB8AC3E}">
        <p14:creationId xmlns:p14="http://schemas.microsoft.com/office/powerpoint/2010/main" val="225661729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x">
  <p:cSld name="Title + 1 column">
    <p:spTree>
      <p:nvGrpSpPr>
        <p:cNvPr id="1" name="Shape 21"/>
        <p:cNvGrpSpPr/>
        <p:nvPr/>
      </p:nvGrpSpPr>
      <p:grpSpPr>
        <a:xfrm>
          <a:off x="0" y="0"/>
          <a:ext cx="0" cy="0"/>
          <a:chOff x="0" y="0"/>
          <a:chExt cx="0" cy="0"/>
        </a:xfrm>
      </p:grpSpPr>
      <p:sp>
        <p:nvSpPr>
          <p:cNvPr id="4" name="Shape 24"/>
          <p:cNvSpPr/>
          <p:nvPr/>
        </p:nvSpPr>
        <p:spPr>
          <a:xfrm>
            <a:off x="812802" y="1506539"/>
            <a:ext cx="1533525" cy="138112"/>
          </a:xfrm>
          <a:prstGeom prst="rect">
            <a:avLst/>
          </a:prstGeom>
          <a:solidFill>
            <a:schemeClr val="tx2">
              <a:lumMod val="75000"/>
            </a:schemeClr>
          </a:solidFill>
          <a:ln>
            <a:noFill/>
          </a:ln>
        </p:spPr>
        <p:txBody>
          <a:bodyPr lIns="91425" tIns="91425" rIns="91425" bIns="91425" anchor="ctr"/>
          <a:lstStyle/>
          <a:p>
            <a:pPr fontAlgn="base">
              <a:spcAft>
                <a:spcPct val="0"/>
              </a:spcAft>
              <a:defRPr/>
            </a:pPr>
            <a:endParaRPr kumimoji="1">
              <a:solidFill>
                <a:prstClr val="black"/>
              </a:solidFill>
              <a:latin typeface="Arial" pitchFamily="34" charset="0"/>
              <a:ea typeface="新細明體" pitchFamily="18" charset="-120"/>
            </a:endParaRPr>
          </a:p>
        </p:txBody>
      </p:sp>
      <p:sp>
        <p:nvSpPr>
          <p:cNvPr id="5" name="Shape 25"/>
          <p:cNvSpPr>
            <a:spLocks noChangeArrowheads="1"/>
          </p:cNvSpPr>
          <p:nvPr/>
        </p:nvSpPr>
        <p:spPr bwMode="auto">
          <a:xfrm>
            <a:off x="2" y="0"/>
            <a:ext cx="138113" cy="6858000"/>
          </a:xfrm>
          <a:prstGeom prst="rect">
            <a:avLst/>
          </a:prstGeom>
          <a:solidFill>
            <a:srgbClr val="DAEBEE"/>
          </a:solidFill>
          <a:ln>
            <a:noFill/>
          </a:ln>
          <a:extLst/>
        </p:spPr>
        <p:txBody>
          <a:bodyPr lIns="91425" tIns="91425" rIns="91425" bIns="91425" anchor="ct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fontAlgn="base" hangingPunct="1">
              <a:spcBef>
                <a:spcPct val="0"/>
              </a:spcBef>
              <a:spcAft>
                <a:spcPct val="0"/>
              </a:spcAft>
              <a:defRPr/>
            </a:pPr>
            <a:endParaRPr lang="zh-TW" altLang="zh-TW" smtClean="0">
              <a:solidFill>
                <a:prstClr val="black"/>
              </a:solidFill>
            </a:endParaRPr>
          </a:p>
        </p:txBody>
      </p:sp>
      <p:sp>
        <p:nvSpPr>
          <p:cNvPr id="22" name="Shape 22"/>
          <p:cNvSpPr txBox="1">
            <a:spLocks noGrp="1"/>
          </p:cNvSpPr>
          <p:nvPr>
            <p:ph type="title"/>
          </p:nvPr>
        </p:nvSpPr>
        <p:spPr>
          <a:xfrm>
            <a:off x="691202" y="1"/>
            <a:ext cx="7761599" cy="1292100"/>
          </a:xfrm>
          <a:prstGeom prst="rect">
            <a:avLst/>
          </a:prstGeom>
        </p:spPr>
        <p:txBody>
          <a:bodyPr lIns="91425" tIns="91425" rIns="91425" bIns="91425" anchor="b"/>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3" name="Shape 23"/>
          <p:cNvSpPr txBox="1">
            <a:spLocks noGrp="1"/>
          </p:cNvSpPr>
          <p:nvPr>
            <p:ph type="body" idx="1"/>
          </p:nvPr>
        </p:nvSpPr>
        <p:spPr>
          <a:xfrm>
            <a:off x="691202" y="1811605"/>
            <a:ext cx="7761599" cy="4412100"/>
          </a:xfrm>
          <a:prstGeom prst="rect">
            <a:avLst/>
          </a:prstGeom>
        </p:spPr>
        <p:txBody>
          <a:bodyPr lIns="91425" tIns="91425" rIns="91425" bIns="91425"/>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6" name="投影片編號版面配置區 5"/>
          <p:cNvSpPr>
            <a:spLocks noGrp="1"/>
          </p:cNvSpPr>
          <p:nvPr>
            <p:ph type="sldNum" sz="quarter" idx="10"/>
          </p:nvPr>
        </p:nvSpPr>
        <p:spPr>
          <a:xfrm>
            <a:off x="8328025" y="6356351"/>
            <a:ext cx="692150" cy="365125"/>
          </a:xfrm>
        </p:spPr>
        <p:txBody>
          <a:bodyPr/>
          <a:lstStyle>
            <a:lvl1pPr>
              <a:defRPr/>
            </a:lvl1pPr>
          </a:lstStyle>
          <a:p>
            <a:pPr>
              <a:defRPr/>
            </a:pPr>
            <a:fld id="{3123839F-08F5-41B1-8135-D793B01E459B}"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427954932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9"/>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7691747E-3FF4-4B19-8BD9-DA01411B0A07}"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37320730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7691747E-3FF4-4B19-8BD9-DA01411B0A07}"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49875706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3"/>
            <a:ext cx="7772400" cy="1362076"/>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7691747E-3FF4-4B19-8BD9-DA01411B0A07}"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41011333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7691747E-3FF4-4B19-8BD9-DA01411B0A07}"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21109427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30"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30"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endParaRPr lang="zh-TW" altLang="en-US">
              <a:solidFill>
                <a:prstClr val="black">
                  <a:tint val="75000"/>
                </a:prstClr>
              </a:solidFill>
            </a:endParaRPr>
          </a:p>
        </p:txBody>
      </p:sp>
      <p:sp>
        <p:nvSpPr>
          <p:cNvPr id="8" name="頁尾版面配置區 7"/>
          <p:cNvSpPr>
            <a:spLocks noGrp="1"/>
          </p:cNvSpPr>
          <p:nvPr>
            <p:ph type="ftr" sz="quarter" idx="11"/>
          </p:nvPr>
        </p:nvSpPr>
        <p:spPr/>
        <p:txBody>
          <a:bodyPr/>
          <a:lstStyle/>
          <a:p>
            <a:endParaRPr lang="zh-TW" altLang="en-US">
              <a:solidFill>
                <a:prstClr val="black">
                  <a:tint val="75000"/>
                </a:prstClr>
              </a:solidFill>
            </a:endParaRPr>
          </a:p>
        </p:txBody>
      </p:sp>
      <p:sp>
        <p:nvSpPr>
          <p:cNvPr id="9" name="投影片編號版面配置區 8"/>
          <p:cNvSpPr>
            <a:spLocks noGrp="1"/>
          </p:cNvSpPr>
          <p:nvPr>
            <p:ph type="sldNum" sz="quarter" idx="12"/>
          </p:nvPr>
        </p:nvSpPr>
        <p:spPr/>
        <p:txBody>
          <a:bodyPr/>
          <a:lstStyle/>
          <a:p>
            <a:fld id="{7691747E-3FF4-4B19-8BD9-DA01411B0A07}"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12436787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endParaRPr lang="zh-TW" altLang="en-US">
              <a:solidFill>
                <a:prstClr val="black">
                  <a:tint val="75000"/>
                </a:prstClr>
              </a:solidFill>
            </a:endParaRPr>
          </a:p>
        </p:txBody>
      </p:sp>
      <p:sp>
        <p:nvSpPr>
          <p:cNvPr id="4" name="頁尾版面配置區 3"/>
          <p:cNvSpPr>
            <a:spLocks noGrp="1"/>
          </p:cNvSpPr>
          <p:nvPr>
            <p:ph type="ftr" sz="quarter" idx="11"/>
          </p:nvPr>
        </p:nvSpPr>
        <p:spPr/>
        <p:txBody>
          <a:bodyPr/>
          <a:lstStyle/>
          <a:p>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fld id="{7691747E-3FF4-4B19-8BD9-DA01411B0A07}"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84853691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endParaRPr lang="zh-TW" altLang="en-US">
              <a:solidFill>
                <a:prstClr val="black">
                  <a:tint val="75000"/>
                </a:prstClr>
              </a:solidFill>
            </a:endParaRPr>
          </a:p>
        </p:txBody>
      </p:sp>
      <p:sp>
        <p:nvSpPr>
          <p:cNvPr id="3" name="頁尾版面配置區 2"/>
          <p:cNvSpPr>
            <a:spLocks noGrp="1"/>
          </p:cNvSpPr>
          <p:nvPr>
            <p:ph type="ftr" sz="quarter" idx="11"/>
          </p:nvPr>
        </p:nvSpPr>
        <p:spPr/>
        <p:txBody>
          <a:bodyPr/>
          <a:lstStyle/>
          <a:p>
            <a:endParaRPr lang="zh-TW" altLang="en-US">
              <a:solidFill>
                <a:prstClr val="black">
                  <a:tint val="75000"/>
                </a:prstClr>
              </a:solidFill>
            </a:endParaRPr>
          </a:p>
        </p:txBody>
      </p:sp>
      <p:sp>
        <p:nvSpPr>
          <p:cNvPr id="4" name="投影片編號版面配置區 3"/>
          <p:cNvSpPr>
            <a:spLocks noGrp="1"/>
          </p:cNvSpPr>
          <p:nvPr>
            <p:ph type="sldNum" sz="quarter" idx="12"/>
          </p:nvPr>
        </p:nvSpPr>
        <p:spPr/>
        <p:txBody>
          <a:bodyPr/>
          <a:lstStyle/>
          <a:p>
            <a:fld id="{7691747E-3FF4-4B19-8BD9-DA01411B0A07}"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88280907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4" y="273051"/>
            <a:ext cx="3008313" cy="1162051"/>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3"/>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4"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7691747E-3FF4-4B19-8BD9-DA01411B0A07}"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64615688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1"/>
            <a:ext cx="5486400" cy="566739"/>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40"/>
            <a:ext cx="5486400" cy="80486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7691747E-3FF4-4B19-8BD9-DA01411B0A07}"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68573210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7691747E-3FF4-4B19-8BD9-DA01411B0A07}"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16648464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40"/>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40"/>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7691747E-3FF4-4B19-8BD9-DA01411B0A07}"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69432783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cSld name="Title">
    <p:spTree>
      <p:nvGrpSpPr>
        <p:cNvPr id="1" name="Shape 31"/>
        <p:cNvGrpSpPr/>
        <p:nvPr/>
      </p:nvGrpSpPr>
      <p:grpSpPr>
        <a:xfrm>
          <a:off x="0" y="0"/>
          <a:ext cx="0" cy="0"/>
          <a:chOff x="0" y="0"/>
          <a:chExt cx="0" cy="0"/>
        </a:xfrm>
      </p:grpSpPr>
      <p:sp>
        <p:nvSpPr>
          <p:cNvPr id="3" name="Shape 32"/>
          <p:cNvSpPr>
            <a:spLocks/>
          </p:cNvSpPr>
          <p:nvPr/>
        </p:nvSpPr>
        <p:spPr bwMode="auto">
          <a:xfrm>
            <a:off x="-26988" y="2677584"/>
            <a:ext cx="9210676" cy="4231216"/>
          </a:xfrm>
          <a:custGeom>
            <a:avLst/>
            <a:gdLst>
              <a:gd name="T0" fmla="*/ 2147483647 w 368426"/>
              <a:gd name="T1" fmla="*/ 2147483647 h 126905"/>
              <a:gd name="T2" fmla="*/ 2147483647 w 368426"/>
              <a:gd name="T3" fmla="*/ 2147483647 h 126905"/>
              <a:gd name="T4" fmla="*/ 2147483647 w 368426"/>
              <a:gd name="T5" fmla="*/ 2147483647 h 126905"/>
              <a:gd name="T6" fmla="*/ 2147483647 w 368426"/>
              <a:gd name="T7" fmla="*/ 2147483647 h 126905"/>
              <a:gd name="T8" fmla="*/ 2147483647 w 368426"/>
              <a:gd name="T9" fmla="*/ 0 h 126905"/>
              <a:gd name="T10" fmla="*/ 2147483647 w 368426"/>
              <a:gd name="T11" fmla="*/ 2147483647 h 126905"/>
              <a:gd name="T12" fmla="*/ 2147483647 w 368426"/>
              <a:gd name="T13" fmla="*/ 2147483647 h 126905"/>
              <a:gd name="T14" fmla="*/ 2147483647 w 368426"/>
              <a:gd name="T15" fmla="*/ 2147483647 h 126905"/>
              <a:gd name="T16" fmla="*/ 2147483647 w 368426"/>
              <a:gd name="T17" fmla="*/ 2147483647 h 126905"/>
              <a:gd name="T18" fmla="*/ 2147483647 w 368426"/>
              <a:gd name="T19" fmla="*/ 2147483647 h 126905"/>
              <a:gd name="T20" fmla="*/ 2147483647 w 368426"/>
              <a:gd name="T21" fmla="*/ 2147483647 h 126905"/>
              <a:gd name="T22" fmla="*/ 2147483647 w 368426"/>
              <a:gd name="T23" fmla="*/ 2147483647 h 126905"/>
              <a:gd name="T24" fmla="*/ 2147483647 w 368426"/>
              <a:gd name="T25" fmla="*/ 2147483647 h 126905"/>
              <a:gd name="T26" fmla="*/ 2147483647 w 368426"/>
              <a:gd name="T27" fmla="*/ 2147483647 h 126905"/>
              <a:gd name="T28" fmla="*/ 2147483647 w 368426"/>
              <a:gd name="T29" fmla="*/ 2147483647 h 126905"/>
              <a:gd name="T30" fmla="*/ 2147483647 w 368426"/>
              <a:gd name="T31" fmla="*/ 2147483647 h 126905"/>
              <a:gd name="T32" fmla="*/ 2147483647 w 368426"/>
              <a:gd name="T33" fmla="*/ 2147483647 h 126905"/>
              <a:gd name="T34" fmla="*/ 2147483647 w 368426"/>
              <a:gd name="T35" fmla="*/ 2147483647 h 126905"/>
              <a:gd name="T36" fmla="*/ 2147483647 w 368426"/>
              <a:gd name="T37" fmla="*/ 2147483647 h 126905"/>
              <a:gd name="T38" fmla="*/ 2147483647 w 368426"/>
              <a:gd name="T39" fmla="*/ 2147483647 h 126905"/>
              <a:gd name="T40" fmla="*/ 2147483647 w 368426"/>
              <a:gd name="T41" fmla="*/ 2147483647 h 126905"/>
              <a:gd name="T42" fmla="*/ 2147483647 w 368426"/>
              <a:gd name="T43" fmla="*/ 2147483647 h 126905"/>
              <a:gd name="T44" fmla="*/ 2147483647 w 368426"/>
              <a:gd name="T45" fmla="*/ 2147483647 h 126905"/>
              <a:gd name="T46" fmla="*/ 2147483647 w 368426"/>
              <a:gd name="T47" fmla="*/ 2147483647 h 126905"/>
              <a:gd name="T48" fmla="*/ 0 w 368426"/>
              <a:gd name="T49" fmla="*/ 2147483647 h 126905"/>
              <a:gd name="T50" fmla="*/ 2147483647 w 368426"/>
              <a:gd name="T51" fmla="*/ 2147483647 h 12690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368426"/>
              <a:gd name="T79" fmla="*/ 0 h 126905"/>
              <a:gd name="T80" fmla="*/ 368426 w 368426"/>
              <a:gd name="T81" fmla="*/ 126905 h 12690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lnTo>
                  <a:pt x="309" y="263"/>
                </a:lnTo>
                <a:close/>
              </a:path>
            </a:pathLst>
          </a:custGeom>
          <a:solidFill>
            <a:srgbClr val="AFF000">
              <a:alpha val="8196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solidFill>
                <a:prstClr val="black"/>
              </a:solidFill>
            </a:endParaRPr>
          </a:p>
        </p:txBody>
      </p:sp>
      <p:sp>
        <p:nvSpPr>
          <p:cNvPr id="4" name="Shape 33"/>
          <p:cNvSpPr>
            <a:spLocks/>
          </p:cNvSpPr>
          <p:nvPr/>
        </p:nvSpPr>
        <p:spPr bwMode="auto">
          <a:xfrm>
            <a:off x="-26988" y="2853268"/>
            <a:ext cx="9210676" cy="4055533"/>
          </a:xfrm>
          <a:custGeom>
            <a:avLst/>
            <a:gdLst>
              <a:gd name="T0" fmla="*/ 2147483647 w 368426"/>
              <a:gd name="T1" fmla="*/ 2147483647 h 121652"/>
              <a:gd name="T2" fmla="*/ 2147483647 w 368426"/>
              <a:gd name="T3" fmla="*/ 2147483647 h 121652"/>
              <a:gd name="T4" fmla="*/ 2147483647 w 368426"/>
              <a:gd name="T5" fmla="*/ 2147483647 h 121652"/>
              <a:gd name="T6" fmla="*/ 2147483647 w 368426"/>
              <a:gd name="T7" fmla="*/ 2147483647 h 121652"/>
              <a:gd name="T8" fmla="*/ 2147483647 w 368426"/>
              <a:gd name="T9" fmla="*/ 2147483647 h 121652"/>
              <a:gd name="T10" fmla="*/ 2147483647 w 368426"/>
              <a:gd name="T11" fmla="*/ 2147483647 h 121652"/>
              <a:gd name="T12" fmla="*/ 2147483647 w 368426"/>
              <a:gd name="T13" fmla="*/ 2147483647 h 121652"/>
              <a:gd name="T14" fmla="*/ 2147483647 w 368426"/>
              <a:gd name="T15" fmla="*/ 2147483647 h 121652"/>
              <a:gd name="T16" fmla="*/ 2147483647 w 368426"/>
              <a:gd name="T17" fmla="*/ 2147483647 h 121652"/>
              <a:gd name="T18" fmla="*/ 2147483647 w 368426"/>
              <a:gd name="T19" fmla="*/ 2147483647 h 121652"/>
              <a:gd name="T20" fmla="*/ 2147483647 w 368426"/>
              <a:gd name="T21" fmla="*/ 2147483647 h 121652"/>
              <a:gd name="T22" fmla="*/ 2147483647 w 368426"/>
              <a:gd name="T23" fmla="*/ 2147483647 h 121652"/>
              <a:gd name="T24" fmla="*/ 2147483647 w 368426"/>
              <a:gd name="T25" fmla="*/ 2147483647 h 121652"/>
              <a:gd name="T26" fmla="*/ 2147483647 w 368426"/>
              <a:gd name="T27" fmla="*/ 2147483647 h 121652"/>
              <a:gd name="T28" fmla="*/ 2147483647 w 368426"/>
              <a:gd name="T29" fmla="*/ 2147483647 h 121652"/>
              <a:gd name="T30" fmla="*/ 2147483647 w 368426"/>
              <a:gd name="T31" fmla="*/ 2147483647 h 121652"/>
              <a:gd name="T32" fmla="*/ 2147483647 w 368426"/>
              <a:gd name="T33" fmla="*/ 2147483647 h 121652"/>
              <a:gd name="T34" fmla="*/ 2147483647 w 368426"/>
              <a:gd name="T35" fmla="*/ 2147483647 h 121652"/>
              <a:gd name="T36" fmla="*/ 2147483647 w 368426"/>
              <a:gd name="T37" fmla="*/ 2147483647 h 121652"/>
              <a:gd name="T38" fmla="*/ 2147483647 w 368426"/>
              <a:gd name="T39" fmla="*/ 2147483647 h 121652"/>
              <a:gd name="T40" fmla="*/ 2147483647 w 368426"/>
              <a:gd name="T41" fmla="*/ 2147483647 h 121652"/>
              <a:gd name="T42" fmla="*/ 2147483647 w 368426"/>
              <a:gd name="T43" fmla="*/ 2147483647 h 121652"/>
              <a:gd name="T44" fmla="*/ 2147483647 w 368426"/>
              <a:gd name="T45" fmla="*/ 0 h 121652"/>
              <a:gd name="T46" fmla="*/ 2147483647 w 368426"/>
              <a:gd name="T47" fmla="*/ 2147483647 h 121652"/>
              <a:gd name="T48" fmla="*/ 0 w 368426"/>
              <a:gd name="T49" fmla="*/ 2147483647 h 121652"/>
              <a:gd name="T50" fmla="*/ 2147483647 w 368426"/>
              <a:gd name="T51" fmla="*/ 2147483647 h 12165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368426"/>
              <a:gd name="T79" fmla="*/ 0 h 121652"/>
              <a:gd name="T80" fmla="*/ 368426 w 368426"/>
              <a:gd name="T81" fmla="*/ 121652 h 12165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lnTo>
                  <a:pt x="309" y="5516"/>
                </a:lnTo>
                <a:close/>
              </a:path>
            </a:pathLst>
          </a:custGeom>
          <a:solidFill>
            <a:srgbClr val="00CEF6">
              <a:alpha val="73332"/>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solidFill>
                <a:prstClr val="black"/>
              </a:solidFill>
            </a:endParaRPr>
          </a:p>
        </p:txBody>
      </p:sp>
      <p:sp>
        <p:nvSpPr>
          <p:cNvPr id="5" name="Shape 34"/>
          <p:cNvSpPr/>
          <p:nvPr/>
        </p:nvSpPr>
        <p:spPr>
          <a:xfrm rot="8100000">
            <a:off x="1847850" y="2419354"/>
            <a:ext cx="122238" cy="162983"/>
          </a:xfrm>
          <a:prstGeom prst="teardrop">
            <a:avLst>
              <a:gd name="adj" fmla="val 100000"/>
            </a:avLst>
          </a:prstGeom>
          <a:solidFill>
            <a:srgbClr val="AFF000"/>
          </a:solidFill>
          <a:ln>
            <a:noFill/>
          </a:ln>
        </p:spPr>
        <p:txBody>
          <a:bodyPr lIns="91425" tIns="91425" rIns="91425" bIns="91425" anchor="ctr"/>
          <a:lstStyle/>
          <a:p>
            <a:pPr>
              <a:defRPr/>
            </a:pPr>
            <a:endParaRPr kern="0">
              <a:solidFill>
                <a:prstClr val="black"/>
              </a:solidFill>
              <a:latin typeface="Arial"/>
              <a:ea typeface="Arial"/>
              <a:cs typeface="Arial"/>
              <a:sym typeface="Arial"/>
            </a:endParaRPr>
          </a:p>
        </p:txBody>
      </p:sp>
      <p:sp>
        <p:nvSpPr>
          <p:cNvPr id="6" name="Shape 35"/>
          <p:cNvSpPr/>
          <p:nvPr/>
        </p:nvSpPr>
        <p:spPr>
          <a:xfrm rot="8100000">
            <a:off x="6038850" y="2798233"/>
            <a:ext cx="122238" cy="162984"/>
          </a:xfrm>
          <a:prstGeom prst="teardrop">
            <a:avLst>
              <a:gd name="adj" fmla="val 100000"/>
            </a:avLst>
          </a:prstGeom>
          <a:noFill/>
          <a:ln w="28575" cap="flat" cmpd="sng">
            <a:solidFill>
              <a:srgbClr val="00CEF6"/>
            </a:solidFill>
            <a:prstDash val="solid"/>
            <a:round/>
            <a:headEnd type="none" w="med" len="med"/>
            <a:tailEnd type="none" w="med" len="med"/>
          </a:ln>
        </p:spPr>
        <p:txBody>
          <a:bodyPr lIns="91425" tIns="91425" rIns="91425" bIns="91425" anchor="ctr"/>
          <a:lstStyle/>
          <a:p>
            <a:pPr>
              <a:defRPr/>
            </a:pPr>
            <a:endParaRPr kern="0">
              <a:solidFill>
                <a:prstClr val="black"/>
              </a:solidFill>
              <a:latin typeface="Arial"/>
              <a:ea typeface="Arial"/>
              <a:cs typeface="Arial"/>
              <a:sym typeface="Arial"/>
            </a:endParaRPr>
          </a:p>
        </p:txBody>
      </p:sp>
      <p:sp>
        <p:nvSpPr>
          <p:cNvPr id="7" name="Shape 36"/>
          <p:cNvSpPr/>
          <p:nvPr/>
        </p:nvSpPr>
        <p:spPr>
          <a:xfrm rot="8100000">
            <a:off x="7181850" y="2842689"/>
            <a:ext cx="122238" cy="162983"/>
          </a:xfrm>
          <a:prstGeom prst="teardrop">
            <a:avLst>
              <a:gd name="adj" fmla="val 100000"/>
            </a:avLst>
          </a:prstGeom>
          <a:solidFill>
            <a:srgbClr val="00CEF6"/>
          </a:solidFill>
          <a:ln>
            <a:noFill/>
          </a:ln>
        </p:spPr>
        <p:txBody>
          <a:bodyPr lIns="91425" tIns="91425" rIns="91425" bIns="91425" anchor="ctr"/>
          <a:lstStyle/>
          <a:p>
            <a:pPr>
              <a:defRPr/>
            </a:pPr>
            <a:endParaRPr kern="0">
              <a:solidFill>
                <a:prstClr val="black"/>
              </a:solidFill>
              <a:latin typeface="Arial"/>
              <a:ea typeface="Arial"/>
              <a:cs typeface="Arial"/>
              <a:sym typeface="Arial"/>
            </a:endParaRPr>
          </a:p>
        </p:txBody>
      </p:sp>
      <p:grpSp>
        <p:nvGrpSpPr>
          <p:cNvPr id="8" name="Shape 37"/>
          <p:cNvGrpSpPr>
            <a:grpSpLocks/>
          </p:cNvGrpSpPr>
          <p:nvPr/>
        </p:nvGrpSpPr>
        <p:grpSpPr bwMode="auto">
          <a:xfrm>
            <a:off x="-9524" y="2698752"/>
            <a:ext cx="9167813" cy="793749"/>
            <a:chOff x="-9525" y="4462475"/>
            <a:chExt cx="9167825" cy="595300"/>
          </a:xfrm>
        </p:grpSpPr>
        <p:sp>
          <p:nvSpPr>
            <p:cNvPr id="9" name="Shape 38"/>
            <p:cNvSpPr>
              <a:spLocks/>
            </p:cNvSpPr>
            <p:nvPr/>
          </p:nvSpPr>
          <p:spPr bwMode="auto">
            <a:xfrm>
              <a:off x="-9525" y="4581535"/>
              <a:ext cx="4205294" cy="476240"/>
            </a:xfrm>
            <a:custGeom>
              <a:avLst/>
              <a:gdLst>
                <a:gd name="T0" fmla="*/ 0 w 168212"/>
                <a:gd name="T1" fmla="*/ 2147483647 h 19050"/>
                <a:gd name="T2" fmla="*/ 2147483647 w 168212"/>
                <a:gd name="T3" fmla="*/ 2147483647 h 19050"/>
                <a:gd name="T4" fmla="*/ 2147483647 w 168212"/>
                <a:gd name="T5" fmla="*/ 2147483647 h 19050"/>
                <a:gd name="T6" fmla="*/ 2147483647 w 168212"/>
                <a:gd name="T7" fmla="*/ 2147483647 h 19050"/>
                <a:gd name="T8" fmla="*/ 2147483647 w 168212"/>
                <a:gd name="T9" fmla="*/ 2147483647 h 19050"/>
                <a:gd name="T10" fmla="*/ 2147483647 w 168212"/>
                <a:gd name="T11" fmla="*/ 2147483647 h 19050"/>
                <a:gd name="T12" fmla="*/ 2147483647 w 168212"/>
                <a:gd name="T13" fmla="*/ 2147483647 h 19050"/>
                <a:gd name="T14" fmla="*/ 2147483647 w 168212"/>
                <a:gd name="T15" fmla="*/ 0 h 19050"/>
                <a:gd name="T16" fmla="*/ 2147483647 w 168212"/>
                <a:gd name="T17" fmla="*/ 2147483647 h 19050"/>
                <a:gd name="T18" fmla="*/ 2147483647 w 168212"/>
                <a:gd name="T19" fmla="*/ 2147483647 h 19050"/>
                <a:gd name="T20" fmla="*/ 2147483647 w 168212"/>
                <a:gd name="T21" fmla="*/ 2147483647 h 19050"/>
                <a:gd name="T22" fmla="*/ 2147483647 w 168212"/>
                <a:gd name="T23" fmla="*/ 2147483647 h 1905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68212"/>
                <a:gd name="T37" fmla="*/ 0 h 19050"/>
                <a:gd name="T38" fmla="*/ 168212 w 168212"/>
                <a:gd name="T39" fmla="*/ 19050 h 1905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a:extLst>
              <a:ext uri="{909E8E84-426E-40DD-AFC4-6F175D3DCCD1}">
                <a14:hiddenFill xmlns:a14="http://schemas.microsoft.com/office/drawing/2010/main">
                  <a:solidFill>
                    <a:srgbClr val="FFFFFF"/>
                  </a:solidFill>
                </a14:hiddenFill>
              </a:ext>
            </a:extLst>
          </p:spPr>
          <p:txBody>
            <a:bodyPr/>
            <a:lstStyle/>
            <a:p>
              <a:endParaRPr lang="zh-TW" altLang="en-US">
                <a:solidFill>
                  <a:prstClr val="black"/>
                </a:solidFill>
              </a:endParaRPr>
            </a:p>
          </p:txBody>
        </p:sp>
        <p:sp>
          <p:nvSpPr>
            <p:cNvPr id="10" name="Shape 39"/>
            <p:cNvSpPr>
              <a:spLocks/>
            </p:cNvSpPr>
            <p:nvPr/>
          </p:nvSpPr>
          <p:spPr bwMode="auto">
            <a:xfrm>
              <a:off x="4195769" y="4462475"/>
              <a:ext cx="3424241" cy="590538"/>
            </a:xfrm>
            <a:custGeom>
              <a:avLst/>
              <a:gdLst>
                <a:gd name="T0" fmla="*/ 0 w 136969"/>
                <a:gd name="T1" fmla="*/ 2147483647 h 23622"/>
                <a:gd name="T2" fmla="*/ 2147483647 w 136969"/>
                <a:gd name="T3" fmla="*/ 2147483647 h 23622"/>
                <a:gd name="T4" fmla="*/ 2147483647 w 136969"/>
                <a:gd name="T5" fmla="*/ 2147483647 h 23622"/>
                <a:gd name="T6" fmla="*/ 2147483647 w 136969"/>
                <a:gd name="T7" fmla="*/ 2147483647 h 23622"/>
                <a:gd name="T8" fmla="*/ 2147483647 w 136969"/>
                <a:gd name="T9" fmla="*/ 2147483647 h 23622"/>
                <a:gd name="T10" fmla="*/ 2147483647 w 136969"/>
                <a:gd name="T11" fmla="*/ 2147483647 h 23622"/>
                <a:gd name="T12" fmla="*/ 2147483647 w 136969"/>
                <a:gd name="T13" fmla="*/ 2147483647 h 23622"/>
                <a:gd name="T14" fmla="*/ 2147483647 w 136969"/>
                <a:gd name="T15" fmla="*/ 2147483647 h 23622"/>
                <a:gd name="T16" fmla="*/ 2147483647 w 136969"/>
                <a:gd name="T17" fmla="*/ 2147483647 h 23622"/>
                <a:gd name="T18" fmla="*/ 2147483647 w 136969"/>
                <a:gd name="T19" fmla="*/ 0 h 236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36969"/>
                <a:gd name="T31" fmla="*/ 0 h 23622"/>
                <a:gd name="T32" fmla="*/ 136969 w 136969"/>
                <a:gd name="T33" fmla="*/ 23622 h 236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a:extLst>
              <a:ext uri="{909E8E84-426E-40DD-AFC4-6F175D3DCCD1}">
                <a14:hiddenFill xmlns:a14="http://schemas.microsoft.com/office/drawing/2010/main">
                  <a:solidFill>
                    <a:srgbClr val="FFFFFF"/>
                  </a:solidFill>
                </a14:hiddenFill>
              </a:ext>
            </a:extLst>
          </p:spPr>
          <p:txBody>
            <a:bodyPr/>
            <a:lstStyle/>
            <a:p>
              <a:endParaRPr lang="zh-TW" altLang="en-US">
                <a:solidFill>
                  <a:prstClr val="black"/>
                </a:solidFill>
              </a:endParaRPr>
            </a:p>
          </p:txBody>
        </p:sp>
        <p:sp>
          <p:nvSpPr>
            <p:cNvPr id="11" name="Shape 40"/>
            <p:cNvSpPr>
              <a:spLocks/>
            </p:cNvSpPr>
            <p:nvPr/>
          </p:nvSpPr>
          <p:spPr bwMode="auto">
            <a:xfrm>
              <a:off x="7624773" y="4472000"/>
              <a:ext cx="1533527" cy="414329"/>
            </a:xfrm>
            <a:custGeom>
              <a:avLst/>
              <a:gdLst>
                <a:gd name="T0" fmla="*/ 0 w 61341"/>
                <a:gd name="T1" fmla="*/ 0 h 16573"/>
                <a:gd name="T2" fmla="*/ 2147483647 w 61341"/>
                <a:gd name="T3" fmla="*/ 2147483647 h 16573"/>
                <a:gd name="T4" fmla="*/ 2147483647 w 61341"/>
                <a:gd name="T5" fmla="*/ 2147483647 h 16573"/>
                <a:gd name="T6" fmla="*/ 2147483647 w 61341"/>
                <a:gd name="T7" fmla="*/ 2147483647 h 16573"/>
                <a:gd name="T8" fmla="*/ 2147483647 w 61341"/>
                <a:gd name="T9" fmla="*/ 2147483647 h 16573"/>
                <a:gd name="T10" fmla="*/ 0 60000 65536"/>
                <a:gd name="T11" fmla="*/ 0 60000 65536"/>
                <a:gd name="T12" fmla="*/ 0 60000 65536"/>
                <a:gd name="T13" fmla="*/ 0 60000 65536"/>
                <a:gd name="T14" fmla="*/ 0 60000 65536"/>
                <a:gd name="T15" fmla="*/ 0 w 61341"/>
                <a:gd name="T16" fmla="*/ 0 h 16573"/>
                <a:gd name="T17" fmla="*/ 61341 w 61341"/>
                <a:gd name="T18" fmla="*/ 16573 h 16573"/>
              </a:gdLst>
              <a:ahLst/>
              <a:cxnLst>
                <a:cxn ang="T10">
                  <a:pos x="T0" y="T1"/>
                </a:cxn>
                <a:cxn ang="T11">
                  <a:pos x="T2" y="T3"/>
                </a:cxn>
                <a:cxn ang="T12">
                  <a:pos x="T4" y="T5"/>
                </a:cxn>
                <a:cxn ang="T13">
                  <a:pos x="T6" y="T7"/>
                </a:cxn>
                <a:cxn ang="T14">
                  <a:pos x="T8" y="T9"/>
                </a:cxn>
              </a:cxnLst>
              <a:rect l="T15" t="T16" r="T17" b="T18"/>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a:extLst>
              <a:ext uri="{909E8E84-426E-40DD-AFC4-6F175D3DCCD1}">
                <a14:hiddenFill xmlns:a14="http://schemas.microsoft.com/office/drawing/2010/main">
                  <a:solidFill>
                    <a:srgbClr val="FFFFFF"/>
                  </a:solidFill>
                </a14:hiddenFill>
              </a:ext>
            </a:extLst>
          </p:spPr>
          <p:txBody>
            <a:bodyPr/>
            <a:lstStyle/>
            <a:p>
              <a:endParaRPr lang="zh-TW" altLang="en-US">
                <a:solidFill>
                  <a:prstClr val="black"/>
                </a:solidFill>
              </a:endParaRPr>
            </a:p>
          </p:txBody>
        </p:sp>
      </p:grpSp>
      <p:grpSp>
        <p:nvGrpSpPr>
          <p:cNvPr id="12" name="Shape 41"/>
          <p:cNvGrpSpPr>
            <a:grpSpLocks/>
          </p:cNvGrpSpPr>
          <p:nvPr/>
        </p:nvGrpSpPr>
        <p:grpSpPr bwMode="auto">
          <a:xfrm>
            <a:off x="-42863" y="2673354"/>
            <a:ext cx="9229726" cy="857249"/>
            <a:chOff x="-42837" y="4443487"/>
            <a:chExt cx="9229574" cy="642787"/>
          </a:xfrm>
        </p:grpSpPr>
        <p:sp>
          <p:nvSpPr>
            <p:cNvPr id="13" name="Shape 42"/>
            <p:cNvSpPr>
              <a:spLocks noChangeArrowheads="1"/>
            </p:cNvSpPr>
            <p:nvPr/>
          </p:nvSpPr>
          <p:spPr bwMode="auto">
            <a:xfrm>
              <a:off x="1114432" y="4900580"/>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14" name="Shape 43"/>
            <p:cNvSpPr>
              <a:spLocks noChangeArrowheads="1"/>
            </p:cNvSpPr>
            <p:nvPr/>
          </p:nvSpPr>
          <p:spPr bwMode="auto">
            <a:xfrm>
              <a:off x="1495426" y="5029137"/>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15" name="Shape 44"/>
            <p:cNvSpPr>
              <a:spLocks noChangeArrowheads="1"/>
            </p:cNvSpPr>
            <p:nvPr/>
          </p:nvSpPr>
          <p:spPr bwMode="auto">
            <a:xfrm>
              <a:off x="733438" y="4972001"/>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16" name="Shape 45"/>
            <p:cNvSpPr>
              <a:spLocks noChangeArrowheads="1"/>
            </p:cNvSpPr>
            <p:nvPr/>
          </p:nvSpPr>
          <p:spPr bwMode="auto">
            <a:xfrm>
              <a:off x="352444" y="4962478"/>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17" name="Shape 46"/>
            <p:cNvSpPr>
              <a:spLocks noChangeArrowheads="1"/>
            </p:cNvSpPr>
            <p:nvPr/>
          </p:nvSpPr>
          <p:spPr bwMode="auto">
            <a:xfrm>
              <a:off x="-42837" y="4605374"/>
              <a:ext cx="57150"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18" name="Shape 47"/>
            <p:cNvSpPr>
              <a:spLocks noChangeArrowheads="1"/>
            </p:cNvSpPr>
            <p:nvPr/>
          </p:nvSpPr>
          <p:spPr bwMode="auto">
            <a:xfrm>
              <a:off x="1876419" y="4833921"/>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19" name="Shape 48"/>
            <p:cNvSpPr>
              <a:spLocks noChangeArrowheads="1"/>
            </p:cNvSpPr>
            <p:nvPr/>
          </p:nvSpPr>
          <p:spPr bwMode="auto">
            <a:xfrm>
              <a:off x="2257413" y="4829159"/>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20" name="Shape 49"/>
            <p:cNvSpPr>
              <a:spLocks noChangeArrowheads="1"/>
            </p:cNvSpPr>
            <p:nvPr/>
          </p:nvSpPr>
          <p:spPr bwMode="auto">
            <a:xfrm>
              <a:off x="2638407" y="4548238"/>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21" name="Shape 50"/>
            <p:cNvSpPr>
              <a:spLocks noChangeArrowheads="1"/>
            </p:cNvSpPr>
            <p:nvPr/>
          </p:nvSpPr>
          <p:spPr bwMode="auto">
            <a:xfrm>
              <a:off x="3019401" y="4614897"/>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22" name="Shape 51"/>
            <p:cNvSpPr>
              <a:spLocks noChangeArrowheads="1"/>
            </p:cNvSpPr>
            <p:nvPr/>
          </p:nvSpPr>
          <p:spPr bwMode="auto">
            <a:xfrm>
              <a:off x="3400394" y="4614897"/>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23" name="Shape 52"/>
            <p:cNvSpPr>
              <a:spLocks noChangeArrowheads="1"/>
            </p:cNvSpPr>
            <p:nvPr/>
          </p:nvSpPr>
          <p:spPr bwMode="auto">
            <a:xfrm>
              <a:off x="3781388" y="4948194"/>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24" name="Shape 53"/>
            <p:cNvSpPr>
              <a:spLocks noChangeArrowheads="1"/>
            </p:cNvSpPr>
            <p:nvPr/>
          </p:nvSpPr>
          <p:spPr bwMode="auto">
            <a:xfrm>
              <a:off x="4162382" y="4948194"/>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25" name="Shape 54"/>
            <p:cNvSpPr>
              <a:spLocks noChangeArrowheads="1"/>
            </p:cNvSpPr>
            <p:nvPr/>
          </p:nvSpPr>
          <p:spPr bwMode="auto">
            <a:xfrm>
              <a:off x="4543375" y="4667272"/>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26" name="Shape 55"/>
            <p:cNvSpPr>
              <a:spLocks noChangeArrowheads="1"/>
            </p:cNvSpPr>
            <p:nvPr/>
          </p:nvSpPr>
          <p:spPr bwMode="auto">
            <a:xfrm>
              <a:off x="4924369" y="4543476"/>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27" name="Shape 56"/>
            <p:cNvSpPr>
              <a:spLocks noChangeArrowheads="1"/>
            </p:cNvSpPr>
            <p:nvPr/>
          </p:nvSpPr>
          <p:spPr bwMode="auto">
            <a:xfrm>
              <a:off x="5305363" y="4772022"/>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28" name="Shape 57"/>
            <p:cNvSpPr>
              <a:spLocks noChangeArrowheads="1"/>
            </p:cNvSpPr>
            <p:nvPr/>
          </p:nvSpPr>
          <p:spPr bwMode="auto">
            <a:xfrm>
              <a:off x="5686357" y="4772022"/>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29" name="Shape 58"/>
            <p:cNvSpPr>
              <a:spLocks noChangeArrowheads="1"/>
            </p:cNvSpPr>
            <p:nvPr/>
          </p:nvSpPr>
          <p:spPr bwMode="auto">
            <a:xfrm>
              <a:off x="6067350" y="4848205"/>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30" name="Shape 59"/>
            <p:cNvSpPr>
              <a:spLocks noChangeArrowheads="1"/>
            </p:cNvSpPr>
            <p:nvPr/>
          </p:nvSpPr>
          <p:spPr bwMode="auto">
            <a:xfrm>
              <a:off x="6448344" y="4729170"/>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31" name="Shape 60"/>
            <p:cNvSpPr>
              <a:spLocks noChangeArrowheads="1"/>
            </p:cNvSpPr>
            <p:nvPr/>
          </p:nvSpPr>
          <p:spPr bwMode="auto">
            <a:xfrm>
              <a:off x="6829338" y="5024376"/>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32" name="Shape 61"/>
            <p:cNvSpPr>
              <a:spLocks noChangeArrowheads="1"/>
            </p:cNvSpPr>
            <p:nvPr/>
          </p:nvSpPr>
          <p:spPr bwMode="auto">
            <a:xfrm>
              <a:off x="7210332" y="5024376"/>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33" name="Shape 62"/>
            <p:cNvSpPr>
              <a:spLocks noChangeArrowheads="1"/>
            </p:cNvSpPr>
            <p:nvPr/>
          </p:nvSpPr>
          <p:spPr bwMode="auto">
            <a:xfrm>
              <a:off x="7591325" y="4443487"/>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34" name="Shape 63"/>
            <p:cNvSpPr>
              <a:spLocks noChangeArrowheads="1"/>
            </p:cNvSpPr>
            <p:nvPr/>
          </p:nvSpPr>
          <p:spPr bwMode="auto">
            <a:xfrm>
              <a:off x="7972319" y="4557760"/>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35" name="Shape 64"/>
            <p:cNvSpPr>
              <a:spLocks noChangeArrowheads="1"/>
            </p:cNvSpPr>
            <p:nvPr/>
          </p:nvSpPr>
          <p:spPr bwMode="auto">
            <a:xfrm>
              <a:off x="8353313" y="4557760"/>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36" name="Shape 65"/>
            <p:cNvSpPr>
              <a:spLocks noChangeArrowheads="1"/>
            </p:cNvSpPr>
            <p:nvPr/>
          </p:nvSpPr>
          <p:spPr bwMode="auto">
            <a:xfrm>
              <a:off x="8734306" y="4557760"/>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37" name="Shape 66"/>
            <p:cNvSpPr>
              <a:spLocks noChangeArrowheads="1"/>
            </p:cNvSpPr>
            <p:nvPr/>
          </p:nvSpPr>
          <p:spPr bwMode="auto">
            <a:xfrm>
              <a:off x="9129588" y="4867250"/>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grpSp>
      <p:sp>
        <p:nvSpPr>
          <p:cNvPr id="38" name="Shape 67"/>
          <p:cNvSpPr>
            <a:spLocks noChangeArrowheads="1"/>
          </p:cNvSpPr>
          <p:nvPr/>
        </p:nvSpPr>
        <p:spPr bwMode="auto">
          <a:xfrm>
            <a:off x="2990850" y="2863852"/>
            <a:ext cx="114300" cy="152400"/>
          </a:xfrm>
          <a:prstGeom prst="ellipse">
            <a:avLst/>
          </a:prstGeom>
          <a:noFill/>
          <a:ln w="9525">
            <a:solidFill>
              <a:srgbClr val="3C78D8"/>
            </a:solidFill>
            <a:round/>
            <a:headEnd/>
            <a:tailEnd/>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39" name="Shape 68"/>
          <p:cNvSpPr>
            <a:spLocks noChangeArrowheads="1"/>
          </p:cNvSpPr>
          <p:nvPr/>
        </p:nvSpPr>
        <p:spPr bwMode="auto">
          <a:xfrm>
            <a:off x="1085850" y="3244852"/>
            <a:ext cx="114300" cy="152400"/>
          </a:xfrm>
          <a:prstGeom prst="ellipse">
            <a:avLst/>
          </a:prstGeom>
          <a:noFill/>
          <a:ln w="9525">
            <a:solidFill>
              <a:srgbClr val="3C78D8"/>
            </a:solidFill>
            <a:round/>
            <a:headEnd/>
            <a:tailEnd/>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40" name="Shape 69"/>
          <p:cNvSpPr>
            <a:spLocks noChangeArrowheads="1"/>
          </p:cNvSpPr>
          <p:nvPr/>
        </p:nvSpPr>
        <p:spPr bwMode="auto">
          <a:xfrm>
            <a:off x="4895850" y="2770717"/>
            <a:ext cx="114300" cy="152400"/>
          </a:xfrm>
          <a:prstGeom prst="ellipse">
            <a:avLst/>
          </a:prstGeom>
          <a:noFill/>
          <a:ln w="9525">
            <a:solidFill>
              <a:srgbClr val="3C78D8"/>
            </a:solidFill>
            <a:round/>
            <a:headEnd/>
            <a:tailEnd/>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41" name="Shape 70"/>
          <p:cNvSpPr/>
          <p:nvPr/>
        </p:nvSpPr>
        <p:spPr>
          <a:xfrm rot="8100000">
            <a:off x="8699506" y="2520954"/>
            <a:ext cx="123825" cy="162983"/>
          </a:xfrm>
          <a:prstGeom prst="teardrop">
            <a:avLst>
              <a:gd name="adj" fmla="val 100000"/>
            </a:avLst>
          </a:prstGeom>
          <a:noFill/>
          <a:ln w="28575" cap="flat" cmpd="sng">
            <a:solidFill>
              <a:srgbClr val="AFF000"/>
            </a:solidFill>
            <a:prstDash val="solid"/>
            <a:round/>
            <a:headEnd type="none" w="med" len="med"/>
            <a:tailEnd type="none" w="med" len="med"/>
          </a:ln>
        </p:spPr>
        <p:txBody>
          <a:bodyPr lIns="91425" tIns="91425" rIns="91425" bIns="91425" anchor="ctr"/>
          <a:lstStyle/>
          <a:p>
            <a:pPr>
              <a:defRPr/>
            </a:pPr>
            <a:endParaRPr kern="0">
              <a:solidFill>
                <a:prstClr val="black"/>
              </a:solidFill>
              <a:latin typeface="Arial"/>
              <a:ea typeface="Arial"/>
              <a:cs typeface="Arial"/>
              <a:sym typeface="Arial"/>
            </a:endParaRPr>
          </a:p>
        </p:txBody>
      </p:sp>
      <p:sp>
        <p:nvSpPr>
          <p:cNvPr id="71" name="Shape 71"/>
          <p:cNvSpPr txBox="1">
            <a:spLocks noGrp="1"/>
          </p:cNvSpPr>
          <p:nvPr>
            <p:ph type="ctrTitle"/>
          </p:nvPr>
        </p:nvSpPr>
        <p:spPr>
          <a:xfrm>
            <a:off x="2847975" y="4484589"/>
            <a:ext cx="5610300" cy="1546399"/>
          </a:xfrm>
          <a:prstGeom prst="rect">
            <a:avLst/>
          </a:prstGeom>
        </p:spPr>
        <p:txBody>
          <a:bodyPr/>
          <a:lstStyle>
            <a:lvl1pPr algn="r">
              <a:spcBef>
                <a:spcPts val="0"/>
              </a:spcBef>
              <a:buClr>
                <a:srgbClr val="FFFFFF"/>
              </a:buClr>
              <a:buSzPct val="100000"/>
              <a:defRPr sz="4800">
                <a:solidFill>
                  <a:srgbClr val="FFFFFF"/>
                </a:solidFill>
              </a:defRPr>
            </a:lvl1pPr>
            <a:lvl2pPr algn="r">
              <a:spcBef>
                <a:spcPts val="0"/>
              </a:spcBef>
              <a:buClr>
                <a:srgbClr val="FFFFFF"/>
              </a:buClr>
              <a:buSzPct val="100000"/>
              <a:defRPr sz="4800">
                <a:solidFill>
                  <a:srgbClr val="FFFFFF"/>
                </a:solidFill>
              </a:defRPr>
            </a:lvl2pPr>
            <a:lvl3pPr algn="r">
              <a:spcBef>
                <a:spcPts val="0"/>
              </a:spcBef>
              <a:buClr>
                <a:srgbClr val="FFFFFF"/>
              </a:buClr>
              <a:buSzPct val="100000"/>
              <a:defRPr sz="4800">
                <a:solidFill>
                  <a:srgbClr val="FFFFFF"/>
                </a:solidFill>
              </a:defRPr>
            </a:lvl3pPr>
            <a:lvl4pPr algn="r">
              <a:spcBef>
                <a:spcPts val="0"/>
              </a:spcBef>
              <a:buClr>
                <a:srgbClr val="FFFFFF"/>
              </a:buClr>
              <a:buSzPct val="100000"/>
              <a:defRPr sz="4800">
                <a:solidFill>
                  <a:srgbClr val="FFFFFF"/>
                </a:solidFill>
              </a:defRPr>
            </a:lvl4pPr>
            <a:lvl5pPr algn="r">
              <a:spcBef>
                <a:spcPts val="0"/>
              </a:spcBef>
              <a:buClr>
                <a:srgbClr val="FFFFFF"/>
              </a:buClr>
              <a:buSzPct val="100000"/>
              <a:defRPr sz="4800">
                <a:solidFill>
                  <a:srgbClr val="FFFFFF"/>
                </a:solidFill>
              </a:defRPr>
            </a:lvl5pPr>
            <a:lvl6pPr algn="r">
              <a:spcBef>
                <a:spcPts val="0"/>
              </a:spcBef>
              <a:buClr>
                <a:srgbClr val="FFFFFF"/>
              </a:buClr>
              <a:buSzPct val="100000"/>
              <a:defRPr sz="4800">
                <a:solidFill>
                  <a:srgbClr val="FFFFFF"/>
                </a:solidFill>
              </a:defRPr>
            </a:lvl6pPr>
            <a:lvl7pPr algn="r">
              <a:spcBef>
                <a:spcPts val="0"/>
              </a:spcBef>
              <a:buClr>
                <a:srgbClr val="FFFFFF"/>
              </a:buClr>
              <a:buSzPct val="100000"/>
              <a:defRPr sz="4800">
                <a:solidFill>
                  <a:srgbClr val="FFFFFF"/>
                </a:solidFill>
              </a:defRPr>
            </a:lvl7pPr>
            <a:lvl8pPr algn="r">
              <a:spcBef>
                <a:spcPts val="0"/>
              </a:spcBef>
              <a:buClr>
                <a:srgbClr val="FFFFFF"/>
              </a:buClr>
              <a:buSzPct val="100000"/>
              <a:defRPr sz="4800">
                <a:solidFill>
                  <a:srgbClr val="FFFFFF"/>
                </a:solidFill>
              </a:defRPr>
            </a:lvl8pPr>
            <a:lvl9pPr algn="r">
              <a:spcBef>
                <a:spcPts val="0"/>
              </a:spcBef>
              <a:buClr>
                <a:srgbClr val="FFFFFF"/>
              </a:buClr>
              <a:buSzPct val="100000"/>
              <a:defRPr sz="4800">
                <a:solidFill>
                  <a:srgbClr val="FFFFFF"/>
                </a:solidFill>
              </a:defRPr>
            </a:lvl9pPr>
          </a:lstStyle>
          <a:p>
            <a:endParaRPr/>
          </a:p>
        </p:txBody>
      </p:sp>
      <p:sp>
        <p:nvSpPr>
          <p:cNvPr id="42" name="投影片編號版面配置區 3"/>
          <p:cNvSpPr>
            <a:spLocks noGrp="1"/>
          </p:cNvSpPr>
          <p:nvPr>
            <p:ph type="sldNum" sz="quarter" idx="10"/>
          </p:nvPr>
        </p:nvSpPr>
        <p:spPr>
          <a:xfrm>
            <a:off x="7010400" y="6491819"/>
            <a:ext cx="2133600" cy="366184"/>
          </a:xfrm>
        </p:spPr>
        <p:txBody>
          <a:bodyPr/>
          <a:lstStyle>
            <a:lvl1pPr algn="r">
              <a:defRPr sz="1200">
                <a:solidFill>
                  <a:schemeClr val="tx1"/>
                </a:solidFill>
              </a:defRPr>
            </a:lvl1pPr>
          </a:lstStyle>
          <a:p>
            <a:pPr>
              <a:defRPr/>
            </a:pPr>
            <a:fld id="{46B1B867-928E-422B-BD0D-7D7F91DE34C7}" type="slidenum">
              <a:rPr lang="zh-TW" altLang="en-US" smtClean="0">
                <a:solidFill>
                  <a:prstClr val="black"/>
                </a:solidFill>
              </a:rPr>
              <a:pPr>
                <a:defRPr/>
              </a:pPr>
              <a:t>‹#›</a:t>
            </a:fld>
            <a:endParaRPr lang="zh-TW" altLang="en-US">
              <a:solidFill>
                <a:prstClr val="black"/>
              </a:solidFill>
            </a:endParaRPr>
          </a:p>
        </p:txBody>
      </p:sp>
    </p:spTree>
    <p:extLst>
      <p:ext uri="{BB962C8B-B14F-4D97-AF65-F5344CB8AC3E}">
        <p14:creationId xmlns:p14="http://schemas.microsoft.com/office/powerpoint/2010/main" val="421533406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cSld name="Subtitle">
    <p:spTree>
      <p:nvGrpSpPr>
        <p:cNvPr id="1" name="Shape 72"/>
        <p:cNvGrpSpPr/>
        <p:nvPr/>
      </p:nvGrpSpPr>
      <p:grpSpPr>
        <a:xfrm>
          <a:off x="0" y="0"/>
          <a:ext cx="0" cy="0"/>
          <a:chOff x="0" y="0"/>
          <a:chExt cx="0" cy="0"/>
        </a:xfrm>
      </p:grpSpPr>
      <p:sp>
        <p:nvSpPr>
          <p:cNvPr id="4" name="Shape 73"/>
          <p:cNvSpPr>
            <a:spLocks/>
          </p:cNvSpPr>
          <p:nvPr/>
        </p:nvSpPr>
        <p:spPr bwMode="auto">
          <a:xfrm>
            <a:off x="-26988" y="2677584"/>
            <a:ext cx="9210676" cy="4231216"/>
          </a:xfrm>
          <a:custGeom>
            <a:avLst/>
            <a:gdLst>
              <a:gd name="T0" fmla="*/ 2147483647 w 368426"/>
              <a:gd name="T1" fmla="*/ 2147483647 h 126905"/>
              <a:gd name="T2" fmla="*/ 2147483647 w 368426"/>
              <a:gd name="T3" fmla="*/ 2147483647 h 126905"/>
              <a:gd name="T4" fmla="*/ 2147483647 w 368426"/>
              <a:gd name="T5" fmla="*/ 2147483647 h 126905"/>
              <a:gd name="T6" fmla="*/ 2147483647 w 368426"/>
              <a:gd name="T7" fmla="*/ 2147483647 h 126905"/>
              <a:gd name="T8" fmla="*/ 2147483647 w 368426"/>
              <a:gd name="T9" fmla="*/ 0 h 126905"/>
              <a:gd name="T10" fmla="*/ 2147483647 w 368426"/>
              <a:gd name="T11" fmla="*/ 2147483647 h 126905"/>
              <a:gd name="T12" fmla="*/ 2147483647 w 368426"/>
              <a:gd name="T13" fmla="*/ 2147483647 h 126905"/>
              <a:gd name="T14" fmla="*/ 2147483647 w 368426"/>
              <a:gd name="T15" fmla="*/ 2147483647 h 126905"/>
              <a:gd name="T16" fmla="*/ 2147483647 w 368426"/>
              <a:gd name="T17" fmla="*/ 2147483647 h 126905"/>
              <a:gd name="T18" fmla="*/ 2147483647 w 368426"/>
              <a:gd name="T19" fmla="*/ 2147483647 h 126905"/>
              <a:gd name="T20" fmla="*/ 2147483647 w 368426"/>
              <a:gd name="T21" fmla="*/ 2147483647 h 126905"/>
              <a:gd name="T22" fmla="*/ 2147483647 w 368426"/>
              <a:gd name="T23" fmla="*/ 2147483647 h 126905"/>
              <a:gd name="T24" fmla="*/ 2147483647 w 368426"/>
              <a:gd name="T25" fmla="*/ 2147483647 h 126905"/>
              <a:gd name="T26" fmla="*/ 2147483647 w 368426"/>
              <a:gd name="T27" fmla="*/ 2147483647 h 126905"/>
              <a:gd name="T28" fmla="*/ 2147483647 w 368426"/>
              <a:gd name="T29" fmla="*/ 2147483647 h 126905"/>
              <a:gd name="T30" fmla="*/ 2147483647 w 368426"/>
              <a:gd name="T31" fmla="*/ 2147483647 h 126905"/>
              <a:gd name="T32" fmla="*/ 2147483647 w 368426"/>
              <a:gd name="T33" fmla="*/ 2147483647 h 126905"/>
              <a:gd name="T34" fmla="*/ 2147483647 w 368426"/>
              <a:gd name="T35" fmla="*/ 2147483647 h 126905"/>
              <a:gd name="T36" fmla="*/ 2147483647 w 368426"/>
              <a:gd name="T37" fmla="*/ 2147483647 h 126905"/>
              <a:gd name="T38" fmla="*/ 2147483647 w 368426"/>
              <a:gd name="T39" fmla="*/ 2147483647 h 126905"/>
              <a:gd name="T40" fmla="*/ 2147483647 w 368426"/>
              <a:gd name="T41" fmla="*/ 2147483647 h 126905"/>
              <a:gd name="T42" fmla="*/ 2147483647 w 368426"/>
              <a:gd name="T43" fmla="*/ 2147483647 h 126905"/>
              <a:gd name="T44" fmla="*/ 2147483647 w 368426"/>
              <a:gd name="T45" fmla="*/ 2147483647 h 126905"/>
              <a:gd name="T46" fmla="*/ 2147483647 w 368426"/>
              <a:gd name="T47" fmla="*/ 2147483647 h 126905"/>
              <a:gd name="T48" fmla="*/ 0 w 368426"/>
              <a:gd name="T49" fmla="*/ 2147483647 h 126905"/>
              <a:gd name="T50" fmla="*/ 2147483647 w 368426"/>
              <a:gd name="T51" fmla="*/ 2147483647 h 12690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368426"/>
              <a:gd name="T79" fmla="*/ 0 h 126905"/>
              <a:gd name="T80" fmla="*/ 368426 w 368426"/>
              <a:gd name="T81" fmla="*/ 126905 h 12690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lnTo>
                  <a:pt x="309" y="263"/>
                </a:lnTo>
                <a:close/>
              </a:path>
            </a:pathLst>
          </a:custGeom>
          <a:solidFill>
            <a:srgbClr val="AFF000">
              <a:alpha val="8196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solidFill>
                <a:prstClr val="black"/>
              </a:solidFill>
            </a:endParaRPr>
          </a:p>
        </p:txBody>
      </p:sp>
      <p:sp>
        <p:nvSpPr>
          <p:cNvPr id="5" name="Shape 74"/>
          <p:cNvSpPr>
            <a:spLocks/>
          </p:cNvSpPr>
          <p:nvPr/>
        </p:nvSpPr>
        <p:spPr bwMode="auto">
          <a:xfrm>
            <a:off x="-26988" y="2853268"/>
            <a:ext cx="9210676" cy="4055533"/>
          </a:xfrm>
          <a:custGeom>
            <a:avLst/>
            <a:gdLst>
              <a:gd name="T0" fmla="*/ 2147483647 w 368426"/>
              <a:gd name="T1" fmla="*/ 2147483647 h 121652"/>
              <a:gd name="T2" fmla="*/ 2147483647 w 368426"/>
              <a:gd name="T3" fmla="*/ 2147483647 h 121652"/>
              <a:gd name="T4" fmla="*/ 2147483647 w 368426"/>
              <a:gd name="T5" fmla="*/ 2147483647 h 121652"/>
              <a:gd name="T6" fmla="*/ 2147483647 w 368426"/>
              <a:gd name="T7" fmla="*/ 2147483647 h 121652"/>
              <a:gd name="T8" fmla="*/ 2147483647 w 368426"/>
              <a:gd name="T9" fmla="*/ 2147483647 h 121652"/>
              <a:gd name="T10" fmla="*/ 2147483647 w 368426"/>
              <a:gd name="T11" fmla="*/ 2147483647 h 121652"/>
              <a:gd name="T12" fmla="*/ 2147483647 w 368426"/>
              <a:gd name="T13" fmla="*/ 2147483647 h 121652"/>
              <a:gd name="T14" fmla="*/ 2147483647 w 368426"/>
              <a:gd name="T15" fmla="*/ 2147483647 h 121652"/>
              <a:gd name="T16" fmla="*/ 2147483647 w 368426"/>
              <a:gd name="T17" fmla="*/ 2147483647 h 121652"/>
              <a:gd name="T18" fmla="*/ 2147483647 w 368426"/>
              <a:gd name="T19" fmla="*/ 2147483647 h 121652"/>
              <a:gd name="T20" fmla="*/ 2147483647 w 368426"/>
              <a:gd name="T21" fmla="*/ 2147483647 h 121652"/>
              <a:gd name="T22" fmla="*/ 2147483647 w 368426"/>
              <a:gd name="T23" fmla="*/ 2147483647 h 121652"/>
              <a:gd name="T24" fmla="*/ 2147483647 w 368426"/>
              <a:gd name="T25" fmla="*/ 2147483647 h 121652"/>
              <a:gd name="T26" fmla="*/ 2147483647 w 368426"/>
              <a:gd name="T27" fmla="*/ 2147483647 h 121652"/>
              <a:gd name="T28" fmla="*/ 2147483647 w 368426"/>
              <a:gd name="T29" fmla="*/ 2147483647 h 121652"/>
              <a:gd name="T30" fmla="*/ 2147483647 w 368426"/>
              <a:gd name="T31" fmla="*/ 2147483647 h 121652"/>
              <a:gd name="T32" fmla="*/ 2147483647 w 368426"/>
              <a:gd name="T33" fmla="*/ 2147483647 h 121652"/>
              <a:gd name="T34" fmla="*/ 2147483647 w 368426"/>
              <a:gd name="T35" fmla="*/ 2147483647 h 121652"/>
              <a:gd name="T36" fmla="*/ 2147483647 w 368426"/>
              <a:gd name="T37" fmla="*/ 2147483647 h 121652"/>
              <a:gd name="T38" fmla="*/ 2147483647 w 368426"/>
              <a:gd name="T39" fmla="*/ 2147483647 h 121652"/>
              <a:gd name="T40" fmla="*/ 2147483647 w 368426"/>
              <a:gd name="T41" fmla="*/ 2147483647 h 121652"/>
              <a:gd name="T42" fmla="*/ 2147483647 w 368426"/>
              <a:gd name="T43" fmla="*/ 2147483647 h 121652"/>
              <a:gd name="T44" fmla="*/ 2147483647 w 368426"/>
              <a:gd name="T45" fmla="*/ 0 h 121652"/>
              <a:gd name="T46" fmla="*/ 2147483647 w 368426"/>
              <a:gd name="T47" fmla="*/ 2147483647 h 121652"/>
              <a:gd name="T48" fmla="*/ 0 w 368426"/>
              <a:gd name="T49" fmla="*/ 2147483647 h 121652"/>
              <a:gd name="T50" fmla="*/ 2147483647 w 368426"/>
              <a:gd name="T51" fmla="*/ 2147483647 h 12165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368426"/>
              <a:gd name="T79" fmla="*/ 0 h 121652"/>
              <a:gd name="T80" fmla="*/ 368426 w 368426"/>
              <a:gd name="T81" fmla="*/ 121652 h 12165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lnTo>
                  <a:pt x="309" y="5516"/>
                </a:lnTo>
                <a:close/>
              </a:path>
            </a:pathLst>
          </a:custGeom>
          <a:solidFill>
            <a:srgbClr val="00CEF6">
              <a:alpha val="73332"/>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solidFill>
                <a:prstClr val="black"/>
              </a:solidFill>
            </a:endParaRPr>
          </a:p>
        </p:txBody>
      </p:sp>
      <p:sp>
        <p:nvSpPr>
          <p:cNvPr id="6" name="Shape 75"/>
          <p:cNvSpPr/>
          <p:nvPr/>
        </p:nvSpPr>
        <p:spPr>
          <a:xfrm rot="8100000">
            <a:off x="1847850" y="2419353"/>
            <a:ext cx="122238" cy="162983"/>
          </a:xfrm>
          <a:prstGeom prst="teardrop">
            <a:avLst>
              <a:gd name="adj" fmla="val 100000"/>
            </a:avLst>
          </a:prstGeom>
          <a:solidFill>
            <a:srgbClr val="AFF000"/>
          </a:solidFill>
          <a:ln>
            <a:noFill/>
          </a:ln>
        </p:spPr>
        <p:txBody>
          <a:bodyPr lIns="91425" tIns="91425" rIns="91425" bIns="91425" anchor="ctr"/>
          <a:lstStyle/>
          <a:p>
            <a:pPr>
              <a:defRPr/>
            </a:pPr>
            <a:endParaRPr kern="0">
              <a:solidFill>
                <a:prstClr val="black"/>
              </a:solidFill>
              <a:latin typeface="Arial"/>
              <a:ea typeface="Arial"/>
              <a:cs typeface="Arial"/>
              <a:sym typeface="Arial"/>
            </a:endParaRPr>
          </a:p>
        </p:txBody>
      </p:sp>
      <p:sp>
        <p:nvSpPr>
          <p:cNvPr id="7" name="Shape 76"/>
          <p:cNvSpPr/>
          <p:nvPr/>
        </p:nvSpPr>
        <p:spPr>
          <a:xfrm rot="8100000">
            <a:off x="6038850" y="2798233"/>
            <a:ext cx="122238" cy="162984"/>
          </a:xfrm>
          <a:prstGeom prst="teardrop">
            <a:avLst>
              <a:gd name="adj" fmla="val 100000"/>
            </a:avLst>
          </a:prstGeom>
          <a:noFill/>
          <a:ln w="28575" cap="flat" cmpd="sng">
            <a:solidFill>
              <a:srgbClr val="00CEF6"/>
            </a:solidFill>
            <a:prstDash val="solid"/>
            <a:round/>
            <a:headEnd type="none" w="med" len="med"/>
            <a:tailEnd type="none" w="med" len="med"/>
          </a:ln>
        </p:spPr>
        <p:txBody>
          <a:bodyPr lIns="91425" tIns="91425" rIns="91425" bIns="91425" anchor="ctr"/>
          <a:lstStyle/>
          <a:p>
            <a:pPr>
              <a:defRPr/>
            </a:pPr>
            <a:endParaRPr kern="0">
              <a:solidFill>
                <a:prstClr val="black"/>
              </a:solidFill>
              <a:latin typeface="Arial"/>
              <a:ea typeface="Arial"/>
              <a:cs typeface="Arial"/>
              <a:sym typeface="Arial"/>
            </a:endParaRPr>
          </a:p>
        </p:txBody>
      </p:sp>
      <p:sp>
        <p:nvSpPr>
          <p:cNvPr id="8" name="Shape 77"/>
          <p:cNvSpPr/>
          <p:nvPr/>
        </p:nvSpPr>
        <p:spPr>
          <a:xfrm rot="8100000">
            <a:off x="7181850" y="2842686"/>
            <a:ext cx="122238" cy="162983"/>
          </a:xfrm>
          <a:prstGeom prst="teardrop">
            <a:avLst>
              <a:gd name="adj" fmla="val 100000"/>
            </a:avLst>
          </a:prstGeom>
          <a:solidFill>
            <a:srgbClr val="00CEF6"/>
          </a:solidFill>
          <a:ln>
            <a:noFill/>
          </a:ln>
        </p:spPr>
        <p:txBody>
          <a:bodyPr lIns="91425" tIns="91425" rIns="91425" bIns="91425" anchor="ctr"/>
          <a:lstStyle/>
          <a:p>
            <a:pPr>
              <a:defRPr/>
            </a:pPr>
            <a:endParaRPr kern="0">
              <a:solidFill>
                <a:prstClr val="black"/>
              </a:solidFill>
              <a:latin typeface="Arial"/>
              <a:ea typeface="Arial"/>
              <a:cs typeface="Arial"/>
              <a:sym typeface="Arial"/>
            </a:endParaRPr>
          </a:p>
        </p:txBody>
      </p:sp>
      <p:grpSp>
        <p:nvGrpSpPr>
          <p:cNvPr id="9" name="Shape 78"/>
          <p:cNvGrpSpPr>
            <a:grpSpLocks/>
          </p:cNvGrpSpPr>
          <p:nvPr/>
        </p:nvGrpSpPr>
        <p:grpSpPr bwMode="auto">
          <a:xfrm>
            <a:off x="-9524" y="2698752"/>
            <a:ext cx="9167813" cy="793749"/>
            <a:chOff x="-9525" y="4462475"/>
            <a:chExt cx="9167825" cy="595300"/>
          </a:xfrm>
        </p:grpSpPr>
        <p:sp>
          <p:nvSpPr>
            <p:cNvPr id="10" name="Shape 79"/>
            <p:cNvSpPr>
              <a:spLocks/>
            </p:cNvSpPr>
            <p:nvPr/>
          </p:nvSpPr>
          <p:spPr bwMode="auto">
            <a:xfrm>
              <a:off x="-9525" y="4581535"/>
              <a:ext cx="4205294" cy="476240"/>
            </a:xfrm>
            <a:custGeom>
              <a:avLst/>
              <a:gdLst>
                <a:gd name="T0" fmla="*/ 0 w 168212"/>
                <a:gd name="T1" fmla="*/ 2147483647 h 19050"/>
                <a:gd name="T2" fmla="*/ 2147483647 w 168212"/>
                <a:gd name="T3" fmla="*/ 2147483647 h 19050"/>
                <a:gd name="T4" fmla="*/ 2147483647 w 168212"/>
                <a:gd name="T5" fmla="*/ 2147483647 h 19050"/>
                <a:gd name="T6" fmla="*/ 2147483647 w 168212"/>
                <a:gd name="T7" fmla="*/ 2147483647 h 19050"/>
                <a:gd name="T8" fmla="*/ 2147483647 w 168212"/>
                <a:gd name="T9" fmla="*/ 2147483647 h 19050"/>
                <a:gd name="T10" fmla="*/ 2147483647 w 168212"/>
                <a:gd name="T11" fmla="*/ 2147483647 h 19050"/>
                <a:gd name="T12" fmla="*/ 2147483647 w 168212"/>
                <a:gd name="T13" fmla="*/ 2147483647 h 19050"/>
                <a:gd name="T14" fmla="*/ 2147483647 w 168212"/>
                <a:gd name="T15" fmla="*/ 0 h 19050"/>
                <a:gd name="T16" fmla="*/ 2147483647 w 168212"/>
                <a:gd name="T17" fmla="*/ 2147483647 h 19050"/>
                <a:gd name="T18" fmla="*/ 2147483647 w 168212"/>
                <a:gd name="T19" fmla="*/ 2147483647 h 19050"/>
                <a:gd name="T20" fmla="*/ 2147483647 w 168212"/>
                <a:gd name="T21" fmla="*/ 2147483647 h 19050"/>
                <a:gd name="T22" fmla="*/ 2147483647 w 168212"/>
                <a:gd name="T23" fmla="*/ 2147483647 h 1905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68212"/>
                <a:gd name="T37" fmla="*/ 0 h 19050"/>
                <a:gd name="T38" fmla="*/ 168212 w 168212"/>
                <a:gd name="T39" fmla="*/ 19050 h 1905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a:extLst>
              <a:ext uri="{909E8E84-426E-40DD-AFC4-6F175D3DCCD1}">
                <a14:hiddenFill xmlns:a14="http://schemas.microsoft.com/office/drawing/2010/main">
                  <a:solidFill>
                    <a:srgbClr val="FFFFFF"/>
                  </a:solidFill>
                </a14:hiddenFill>
              </a:ext>
            </a:extLst>
          </p:spPr>
          <p:txBody>
            <a:bodyPr/>
            <a:lstStyle/>
            <a:p>
              <a:endParaRPr lang="zh-TW" altLang="en-US">
                <a:solidFill>
                  <a:prstClr val="black"/>
                </a:solidFill>
              </a:endParaRPr>
            </a:p>
          </p:txBody>
        </p:sp>
        <p:sp>
          <p:nvSpPr>
            <p:cNvPr id="11" name="Shape 80"/>
            <p:cNvSpPr>
              <a:spLocks/>
            </p:cNvSpPr>
            <p:nvPr/>
          </p:nvSpPr>
          <p:spPr bwMode="auto">
            <a:xfrm>
              <a:off x="4195769" y="4462475"/>
              <a:ext cx="3424241" cy="590538"/>
            </a:xfrm>
            <a:custGeom>
              <a:avLst/>
              <a:gdLst>
                <a:gd name="T0" fmla="*/ 0 w 136969"/>
                <a:gd name="T1" fmla="*/ 2147483647 h 23622"/>
                <a:gd name="T2" fmla="*/ 2147483647 w 136969"/>
                <a:gd name="T3" fmla="*/ 2147483647 h 23622"/>
                <a:gd name="T4" fmla="*/ 2147483647 w 136969"/>
                <a:gd name="T5" fmla="*/ 2147483647 h 23622"/>
                <a:gd name="T6" fmla="*/ 2147483647 w 136969"/>
                <a:gd name="T7" fmla="*/ 2147483647 h 23622"/>
                <a:gd name="T8" fmla="*/ 2147483647 w 136969"/>
                <a:gd name="T9" fmla="*/ 2147483647 h 23622"/>
                <a:gd name="T10" fmla="*/ 2147483647 w 136969"/>
                <a:gd name="T11" fmla="*/ 2147483647 h 23622"/>
                <a:gd name="T12" fmla="*/ 2147483647 w 136969"/>
                <a:gd name="T13" fmla="*/ 2147483647 h 23622"/>
                <a:gd name="T14" fmla="*/ 2147483647 w 136969"/>
                <a:gd name="T15" fmla="*/ 2147483647 h 23622"/>
                <a:gd name="T16" fmla="*/ 2147483647 w 136969"/>
                <a:gd name="T17" fmla="*/ 2147483647 h 23622"/>
                <a:gd name="T18" fmla="*/ 2147483647 w 136969"/>
                <a:gd name="T19" fmla="*/ 0 h 236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36969"/>
                <a:gd name="T31" fmla="*/ 0 h 23622"/>
                <a:gd name="T32" fmla="*/ 136969 w 136969"/>
                <a:gd name="T33" fmla="*/ 23622 h 236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a:extLst>
              <a:ext uri="{909E8E84-426E-40DD-AFC4-6F175D3DCCD1}">
                <a14:hiddenFill xmlns:a14="http://schemas.microsoft.com/office/drawing/2010/main">
                  <a:solidFill>
                    <a:srgbClr val="FFFFFF"/>
                  </a:solidFill>
                </a14:hiddenFill>
              </a:ext>
            </a:extLst>
          </p:spPr>
          <p:txBody>
            <a:bodyPr/>
            <a:lstStyle/>
            <a:p>
              <a:endParaRPr lang="zh-TW" altLang="en-US">
                <a:solidFill>
                  <a:prstClr val="black"/>
                </a:solidFill>
              </a:endParaRPr>
            </a:p>
          </p:txBody>
        </p:sp>
        <p:sp>
          <p:nvSpPr>
            <p:cNvPr id="12" name="Shape 81"/>
            <p:cNvSpPr>
              <a:spLocks/>
            </p:cNvSpPr>
            <p:nvPr/>
          </p:nvSpPr>
          <p:spPr bwMode="auto">
            <a:xfrm>
              <a:off x="7624773" y="4472000"/>
              <a:ext cx="1533527" cy="414329"/>
            </a:xfrm>
            <a:custGeom>
              <a:avLst/>
              <a:gdLst>
                <a:gd name="T0" fmla="*/ 0 w 61341"/>
                <a:gd name="T1" fmla="*/ 0 h 16573"/>
                <a:gd name="T2" fmla="*/ 2147483647 w 61341"/>
                <a:gd name="T3" fmla="*/ 2147483647 h 16573"/>
                <a:gd name="T4" fmla="*/ 2147483647 w 61341"/>
                <a:gd name="T5" fmla="*/ 2147483647 h 16573"/>
                <a:gd name="T6" fmla="*/ 2147483647 w 61341"/>
                <a:gd name="T7" fmla="*/ 2147483647 h 16573"/>
                <a:gd name="T8" fmla="*/ 2147483647 w 61341"/>
                <a:gd name="T9" fmla="*/ 2147483647 h 16573"/>
                <a:gd name="T10" fmla="*/ 0 60000 65536"/>
                <a:gd name="T11" fmla="*/ 0 60000 65536"/>
                <a:gd name="T12" fmla="*/ 0 60000 65536"/>
                <a:gd name="T13" fmla="*/ 0 60000 65536"/>
                <a:gd name="T14" fmla="*/ 0 60000 65536"/>
                <a:gd name="T15" fmla="*/ 0 w 61341"/>
                <a:gd name="T16" fmla="*/ 0 h 16573"/>
                <a:gd name="T17" fmla="*/ 61341 w 61341"/>
                <a:gd name="T18" fmla="*/ 16573 h 16573"/>
              </a:gdLst>
              <a:ahLst/>
              <a:cxnLst>
                <a:cxn ang="T10">
                  <a:pos x="T0" y="T1"/>
                </a:cxn>
                <a:cxn ang="T11">
                  <a:pos x="T2" y="T3"/>
                </a:cxn>
                <a:cxn ang="T12">
                  <a:pos x="T4" y="T5"/>
                </a:cxn>
                <a:cxn ang="T13">
                  <a:pos x="T6" y="T7"/>
                </a:cxn>
                <a:cxn ang="T14">
                  <a:pos x="T8" y="T9"/>
                </a:cxn>
              </a:cxnLst>
              <a:rect l="T15" t="T16" r="T17" b="T18"/>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a:extLst>
              <a:ext uri="{909E8E84-426E-40DD-AFC4-6F175D3DCCD1}">
                <a14:hiddenFill xmlns:a14="http://schemas.microsoft.com/office/drawing/2010/main">
                  <a:solidFill>
                    <a:srgbClr val="FFFFFF"/>
                  </a:solidFill>
                </a14:hiddenFill>
              </a:ext>
            </a:extLst>
          </p:spPr>
          <p:txBody>
            <a:bodyPr/>
            <a:lstStyle/>
            <a:p>
              <a:endParaRPr lang="zh-TW" altLang="en-US">
                <a:solidFill>
                  <a:prstClr val="black"/>
                </a:solidFill>
              </a:endParaRPr>
            </a:p>
          </p:txBody>
        </p:sp>
      </p:grpSp>
      <p:grpSp>
        <p:nvGrpSpPr>
          <p:cNvPr id="13" name="Shape 82"/>
          <p:cNvGrpSpPr>
            <a:grpSpLocks/>
          </p:cNvGrpSpPr>
          <p:nvPr/>
        </p:nvGrpSpPr>
        <p:grpSpPr bwMode="auto">
          <a:xfrm>
            <a:off x="-42863" y="2673353"/>
            <a:ext cx="9229726" cy="857249"/>
            <a:chOff x="-42837" y="4443487"/>
            <a:chExt cx="9229574" cy="642787"/>
          </a:xfrm>
        </p:grpSpPr>
        <p:sp>
          <p:nvSpPr>
            <p:cNvPr id="14" name="Shape 83"/>
            <p:cNvSpPr>
              <a:spLocks noChangeArrowheads="1"/>
            </p:cNvSpPr>
            <p:nvPr/>
          </p:nvSpPr>
          <p:spPr bwMode="auto">
            <a:xfrm>
              <a:off x="1114432" y="4900580"/>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15" name="Shape 84"/>
            <p:cNvSpPr>
              <a:spLocks noChangeArrowheads="1"/>
            </p:cNvSpPr>
            <p:nvPr/>
          </p:nvSpPr>
          <p:spPr bwMode="auto">
            <a:xfrm>
              <a:off x="1495426" y="5029137"/>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16" name="Shape 85"/>
            <p:cNvSpPr>
              <a:spLocks noChangeArrowheads="1"/>
            </p:cNvSpPr>
            <p:nvPr/>
          </p:nvSpPr>
          <p:spPr bwMode="auto">
            <a:xfrm>
              <a:off x="733438" y="4972001"/>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17" name="Shape 86"/>
            <p:cNvSpPr>
              <a:spLocks noChangeArrowheads="1"/>
            </p:cNvSpPr>
            <p:nvPr/>
          </p:nvSpPr>
          <p:spPr bwMode="auto">
            <a:xfrm>
              <a:off x="352444" y="4962478"/>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18" name="Shape 87"/>
            <p:cNvSpPr>
              <a:spLocks noChangeArrowheads="1"/>
            </p:cNvSpPr>
            <p:nvPr/>
          </p:nvSpPr>
          <p:spPr bwMode="auto">
            <a:xfrm>
              <a:off x="-42837" y="4605374"/>
              <a:ext cx="57150"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19" name="Shape 88"/>
            <p:cNvSpPr>
              <a:spLocks noChangeArrowheads="1"/>
            </p:cNvSpPr>
            <p:nvPr/>
          </p:nvSpPr>
          <p:spPr bwMode="auto">
            <a:xfrm>
              <a:off x="1876419" y="4833921"/>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20" name="Shape 89"/>
            <p:cNvSpPr>
              <a:spLocks noChangeArrowheads="1"/>
            </p:cNvSpPr>
            <p:nvPr/>
          </p:nvSpPr>
          <p:spPr bwMode="auto">
            <a:xfrm>
              <a:off x="2257413" y="4829159"/>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21" name="Shape 90"/>
            <p:cNvSpPr>
              <a:spLocks noChangeArrowheads="1"/>
            </p:cNvSpPr>
            <p:nvPr/>
          </p:nvSpPr>
          <p:spPr bwMode="auto">
            <a:xfrm>
              <a:off x="2638407" y="4548238"/>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22" name="Shape 91"/>
            <p:cNvSpPr>
              <a:spLocks noChangeArrowheads="1"/>
            </p:cNvSpPr>
            <p:nvPr/>
          </p:nvSpPr>
          <p:spPr bwMode="auto">
            <a:xfrm>
              <a:off x="3019401" y="4614897"/>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23" name="Shape 92"/>
            <p:cNvSpPr>
              <a:spLocks noChangeArrowheads="1"/>
            </p:cNvSpPr>
            <p:nvPr/>
          </p:nvSpPr>
          <p:spPr bwMode="auto">
            <a:xfrm>
              <a:off x="3400394" y="4614897"/>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24" name="Shape 93"/>
            <p:cNvSpPr>
              <a:spLocks noChangeArrowheads="1"/>
            </p:cNvSpPr>
            <p:nvPr/>
          </p:nvSpPr>
          <p:spPr bwMode="auto">
            <a:xfrm>
              <a:off x="3781388" y="4948194"/>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25" name="Shape 94"/>
            <p:cNvSpPr>
              <a:spLocks noChangeArrowheads="1"/>
            </p:cNvSpPr>
            <p:nvPr/>
          </p:nvSpPr>
          <p:spPr bwMode="auto">
            <a:xfrm>
              <a:off x="4162382" y="4948194"/>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26" name="Shape 95"/>
            <p:cNvSpPr>
              <a:spLocks noChangeArrowheads="1"/>
            </p:cNvSpPr>
            <p:nvPr/>
          </p:nvSpPr>
          <p:spPr bwMode="auto">
            <a:xfrm>
              <a:off x="4543375" y="4667272"/>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27" name="Shape 96"/>
            <p:cNvSpPr>
              <a:spLocks noChangeArrowheads="1"/>
            </p:cNvSpPr>
            <p:nvPr/>
          </p:nvSpPr>
          <p:spPr bwMode="auto">
            <a:xfrm>
              <a:off x="4924369" y="4543476"/>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28" name="Shape 97"/>
            <p:cNvSpPr>
              <a:spLocks noChangeArrowheads="1"/>
            </p:cNvSpPr>
            <p:nvPr/>
          </p:nvSpPr>
          <p:spPr bwMode="auto">
            <a:xfrm>
              <a:off x="5305363" y="4772022"/>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29" name="Shape 98"/>
            <p:cNvSpPr>
              <a:spLocks noChangeArrowheads="1"/>
            </p:cNvSpPr>
            <p:nvPr/>
          </p:nvSpPr>
          <p:spPr bwMode="auto">
            <a:xfrm>
              <a:off x="5686357" y="4772022"/>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30" name="Shape 99"/>
            <p:cNvSpPr>
              <a:spLocks noChangeArrowheads="1"/>
            </p:cNvSpPr>
            <p:nvPr/>
          </p:nvSpPr>
          <p:spPr bwMode="auto">
            <a:xfrm>
              <a:off x="6067350" y="4848205"/>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31" name="Shape 100"/>
            <p:cNvSpPr>
              <a:spLocks noChangeArrowheads="1"/>
            </p:cNvSpPr>
            <p:nvPr/>
          </p:nvSpPr>
          <p:spPr bwMode="auto">
            <a:xfrm>
              <a:off x="6448344" y="4729170"/>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32" name="Shape 101"/>
            <p:cNvSpPr>
              <a:spLocks noChangeArrowheads="1"/>
            </p:cNvSpPr>
            <p:nvPr/>
          </p:nvSpPr>
          <p:spPr bwMode="auto">
            <a:xfrm>
              <a:off x="6829338" y="5024376"/>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33" name="Shape 102"/>
            <p:cNvSpPr>
              <a:spLocks noChangeArrowheads="1"/>
            </p:cNvSpPr>
            <p:nvPr/>
          </p:nvSpPr>
          <p:spPr bwMode="auto">
            <a:xfrm>
              <a:off x="7210332" y="5024376"/>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34" name="Shape 103"/>
            <p:cNvSpPr>
              <a:spLocks noChangeArrowheads="1"/>
            </p:cNvSpPr>
            <p:nvPr/>
          </p:nvSpPr>
          <p:spPr bwMode="auto">
            <a:xfrm>
              <a:off x="7591325" y="4443487"/>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35" name="Shape 104"/>
            <p:cNvSpPr>
              <a:spLocks noChangeArrowheads="1"/>
            </p:cNvSpPr>
            <p:nvPr/>
          </p:nvSpPr>
          <p:spPr bwMode="auto">
            <a:xfrm>
              <a:off x="7972319" y="4557760"/>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36" name="Shape 105"/>
            <p:cNvSpPr>
              <a:spLocks noChangeArrowheads="1"/>
            </p:cNvSpPr>
            <p:nvPr/>
          </p:nvSpPr>
          <p:spPr bwMode="auto">
            <a:xfrm>
              <a:off x="8353313" y="4557760"/>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37" name="Shape 106"/>
            <p:cNvSpPr>
              <a:spLocks noChangeArrowheads="1"/>
            </p:cNvSpPr>
            <p:nvPr/>
          </p:nvSpPr>
          <p:spPr bwMode="auto">
            <a:xfrm>
              <a:off x="8734306" y="4557760"/>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38" name="Shape 107"/>
            <p:cNvSpPr>
              <a:spLocks noChangeArrowheads="1"/>
            </p:cNvSpPr>
            <p:nvPr/>
          </p:nvSpPr>
          <p:spPr bwMode="auto">
            <a:xfrm>
              <a:off x="9129588" y="4867250"/>
              <a:ext cx="57149" cy="57137"/>
            </a:xfrm>
            <a:prstGeom prst="ellipse">
              <a:avLst/>
            </a:prstGeom>
            <a:solidFill>
              <a:srgbClr val="3C78D8"/>
            </a:solidFill>
            <a:ln>
              <a:noFill/>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grpSp>
      <p:sp>
        <p:nvSpPr>
          <p:cNvPr id="39" name="Shape 108"/>
          <p:cNvSpPr>
            <a:spLocks noChangeArrowheads="1"/>
          </p:cNvSpPr>
          <p:nvPr/>
        </p:nvSpPr>
        <p:spPr bwMode="auto">
          <a:xfrm>
            <a:off x="2990850" y="2863851"/>
            <a:ext cx="114300" cy="152400"/>
          </a:xfrm>
          <a:prstGeom prst="ellipse">
            <a:avLst/>
          </a:prstGeom>
          <a:noFill/>
          <a:ln w="9525">
            <a:solidFill>
              <a:srgbClr val="3C78D8"/>
            </a:solidFill>
            <a:round/>
            <a:headEnd/>
            <a:tailEnd/>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40" name="Shape 109"/>
          <p:cNvSpPr>
            <a:spLocks noChangeArrowheads="1"/>
          </p:cNvSpPr>
          <p:nvPr/>
        </p:nvSpPr>
        <p:spPr bwMode="auto">
          <a:xfrm>
            <a:off x="1085850" y="3244851"/>
            <a:ext cx="114300" cy="152400"/>
          </a:xfrm>
          <a:prstGeom prst="ellipse">
            <a:avLst/>
          </a:prstGeom>
          <a:noFill/>
          <a:ln w="9525">
            <a:solidFill>
              <a:srgbClr val="3C78D8"/>
            </a:solidFill>
            <a:round/>
            <a:headEnd/>
            <a:tailEnd/>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41" name="Shape 110"/>
          <p:cNvSpPr>
            <a:spLocks noChangeArrowheads="1"/>
          </p:cNvSpPr>
          <p:nvPr/>
        </p:nvSpPr>
        <p:spPr bwMode="auto">
          <a:xfrm>
            <a:off x="4895850" y="2770717"/>
            <a:ext cx="114300" cy="152400"/>
          </a:xfrm>
          <a:prstGeom prst="ellipse">
            <a:avLst/>
          </a:prstGeom>
          <a:noFill/>
          <a:ln w="9525">
            <a:solidFill>
              <a:srgbClr val="3C78D8"/>
            </a:solidFill>
            <a:round/>
            <a:headEnd/>
            <a:tailEnd/>
          </a:ln>
          <a:extLst/>
        </p:spPr>
        <p:txBody>
          <a:bodyPr lIns="91425" tIns="91425" rIns="91425" bIns="91425" anchor="ctr"/>
          <a:lstStyle>
            <a:lvl1pPr eaLnBrk="0" hangingPunct="0">
              <a:defRPr sz="1400">
                <a:solidFill>
                  <a:srgbClr val="000000"/>
                </a:solidFill>
                <a:latin typeface="Arial" pitchFamily="34" charset="0"/>
                <a:cs typeface="Arial" pitchFamily="34" charset="0"/>
                <a:sym typeface="Arial" pitchFamily="34" charset="0"/>
              </a:defRPr>
            </a:lvl1pPr>
            <a:lvl2pPr marL="742950" indent="-285750" eaLnBrk="0" hangingPunct="0">
              <a:defRPr sz="1400">
                <a:solidFill>
                  <a:srgbClr val="000000"/>
                </a:solidFill>
                <a:latin typeface="Arial" pitchFamily="34" charset="0"/>
                <a:cs typeface="Arial" pitchFamily="34" charset="0"/>
                <a:sym typeface="Arial" pitchFamily="34" charset="0"/>
              </a:defRPr>
            </a:lvl2pPr>
            <a:lvl3pPr marL="1143000" indent="-228600" eaLnBrk="0" hangingPunct="0">
              <a:defRPr sz="1400">
                <a:solidFill>
                  <a:srgbClr val="000000"/>
                </a:solidFill>
                <a:latin typeface="Arial" pitchFamily="34" charset="0"/>
                <a:cs typeface="Arial" pitchFamily="34" charset="0"/>
                <a:sym typeface="Arial" pitchFamily="34" charset="0"/>
              </a:defRPr>
            </a:lvl3pPr>
            <a:lvl4pPr marL="1600200" indent="-228600" eaLnBrk="0" hangingPunct="0">
              <a:defRPr sz="1400">
                <a:solidFill>
                  <a:srgbClr val="000000"/>
                </a:solidFill>
                <a:latin typeface="Arial" pitchFamily="34" charset="0"/>
                <a:cs typeface="Arial" pitchFamily="34" charset="0"/>
                <a:sym typeface="Arial" pitchFamily="34" charset="0"/>
              </a:defRPr>
            </a:lvl4pPr>
            <a:lvl5pPr marL="2057400" indent="-228600" eaLnBrk="0" hangingPunct="0">
              <a:defRPr sz="1400">
                <a:solidFill>
                  <a:srgbClr val="000000"/>
                </a:solidFill>
                <a:latin typeface="Arial" pitchFamily="34" charset="0"/>
                <a:cs typeface="Arial" pitchFamily="34" charset="0"/>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cs typeface="Arial" pitchFamily="34" charset="0"/>
                <a:sym typeface="Arial" pitchFamily="34" charset="0"/>
              </a:defRPr>
            </a:lvl9pPr>
          </a:lstStyle>
          <a:p>
            <a:pPr eaLnBrk="1" hangingPunct="1">
              <a:defRPr/>
            </a:pPr>
            <a:endParaRPr lang="zh-TW" altLang="zh-TW" smtClean="0"/>
          </a:p>
        </p:txBody>
      </p:sp>
      <p:sp>
        <p:nvSpPr>
          <p:cNvPr id="42" name="Shape 111"/>
          <p:cNvSpPr/>
          <p:nvPr/>
        </p:nvSpPr>
        <p:spPr>
          <a:xfrm rot="8100000">
            <a:off x="8699503" y="2520953"/>
            <a:ext cx="123825" cy="162983"/>
          </a:xfrm>
          <a:prstGeom prst="teardrop">
            <a:avLst>
              <a:gd name="adj" fmla="val 100000"/>
            </a:avLst>
          </a:prstGeom>
          <a:noFill/>
          <a:ln w="28575" cap="flat" cmpd="sng">
            <a:solidFill>
              <a:srgbClr val="AFF000"/>
            </a:solidFill>
            <a:prstDash val="solid"/>
            <a:round/>
            <a:headEnd type="none" w="med" len="med"/>
            <a:tailEnd type="none" w="med" len="med"/>
          </a:ln>
        </p:spPr>
        <p:txBody>
          <a:bodyPr lIns="91425" tIns="91425" rIns="91425" bIns="91425" anchor="ctr"/>
          <a:lstStyle/>
          <a:p>
            <a:pPr>
              <a:defRPr/>
            </a:pPr>
            <a:endParaRPr kern="0">
              <a:solidFill>
                <a:prstClr val="black"/>
              </a:solidFill>
              <a:latin typeface="Arial"/>
              <a:ea typeface="Arial"/>
              <a:cs typeface="Arial"/>
              <a:sym typeface="Arial"/>
            </a:endParaRPr>
          </a:p>
        </p:txBody>
      </p:sp>
      <p:sp>
        <p:nvSpPr>
          <p:cNvPr id="112" name="Shape 112"/>
          <p:cNvSpPr txBox="1">
            <a:spLocks noGrp="1"/>
          </p:cNvSpPr>
          <p:nvPr>
            <p:ph type="ctrTitle"/>
          </p:nvPr>
        </p:nvSpPr>
        <p:spPr>
          <a:xfrm>
            <a:off x="2309355" y="4041541"/>
            <a:ext cx="5214599" cy="1546399"/>
          </a:xfrm>
          <a:prstGeom prst="rect">
            <a:avLst/>
          </a:prstGeom>
        </p:spPr>
        <p:txBody>
          <a:bodyPr/>
          <a:lstStyle>
            <a:lvl1pPr algn="r" rtl="0">
              <a:spcBef>
                <a:spcPts val="0"/>
              </a:spcBef>
              <a:buClr>
                <a:srgbClr val="FFFFFF"/>
              </a:buClr>
              <a:buSzPct val="100000"/>
              <a:defRPr sz="3600">
                <a:solidFill>
                  <a:srgbClr val="FFFFFF"/>
                </a:solidFill>
              </a:defRPr>
            </a:lvl1pPr>
            <a:lvl2pPr algn="r" rtl="0">
              <a:spcBef>
                <a:spcPts val="0"/>
              </a:spcBef>
              <a:buClr>
                <a:srgbClr val="FFFFFF"/>
              </a:buClr>
              <a:buSzPct val="100000"/>
              <a:defRPr sz="3600">
                <a:solidFill>
                  <a:srgbClr val="FFFFFF"/>
                </a:solidFill>
              </a:defRPr>
            </a:lvl2pPr>
            <a:lvl3pPr algn="r" rtl="0">
              <a:spcBef>
                <a:spcPts val="0"/>
              </a:spcBef>
              <a:buClr>
                <a:srgbClr val="FFFFFF"/>
              </a:buClr>
              <a:buSzPct val="100000"/>
              <a:defRPr sz="3600">
                <a:solidFill>
                  <a:srgbClr val="FFFFFF"/>
                </a:solidFill>
              </a:defRPr>
            </a:lvl3pPr>
            <a:lvl4pPr algn="r" rtl="0">
              <a:spcBef>
                <a:spcPts val="0"/>
              </a:spcBef>
              <a:buClr>
                <a:srgbClr val="FFFFFF"/>
              </a:buClr>
              <a:buSzPct val="100000"/>
              <a:defRPr sz="3600">
                <a:solidFill>
                  <a:srgbClr val="FFFFFF"/>
                </a:solidFill>
              </a:defRPr>
            </a:lvl4pPr>
            <a:lvl5pPr algn="r" rtl="0">
              <a:spcBef>
                <a:spcPts val="0"/>
              </a:spcBef>
              <a:buClr>
                <a:srgbClr val="FFFFFF"/>
              </a:buClr>
              <a:buSzPct val="100000"/>
              <a:defRPr sz="3600">
                <a:solidFill>
                  <a:srgbClr val="FFFFFF"/>
                </a:solidFill>
              </a:defRPr>
            </a:lvl5pPr>
            <a:lvl6pPr algn="r" rtl="0">
              <a:spcBef>
                <a:spcPts val="0"/>
              </a:spcBef>
              <a:buClr>
                <a:srgbClr val="FFFFFF"/>
              </a:buClr>
              <a:buSzPct val="100000"/>
              <a:defRPr sz="3600">
                <a:solidFill>
                  <a:srgbClr val="FFFFFF"/>
                </a:solidFill>
              </a:defRPr>
            </a:lvl6pPr>
            <a:lvl7pPr algn="r" rtl="0">
              <a:spcBef>
                <a:spcPts val="0"/>
              </a:spcBef>
              <a:buClr>
                <a:srgbClr val="FFFFFF"/>
              </a:buClr>
              <a:buSzPct val="100000"/>
              <a:defRPr sz="3600">
                <a:solidFill>
                  <a:srgbClr val="FFFFFF"/>
                </a:solidFill>
              </a:defRPr>
            </a:lvl7pPr>
            <a:lvl8pPr algn="r" rtl="0">
              <a:spcBef>
                <a:spcPts val="0"/>
              </a:spcBef>
              <a:buClr>
                <a:srgbClr val="FFFFFF"/>
              </a:buClr>
              <a:buSzPct val="100000"/>
              <a:defRPr sz="3600">
                <a:solidFill>
                  <a:srgbClr val="FFFFFF"/>
                </a:solidFill>
              </a:defRPr>
            </a:lvl8pPr>
            <a:lvl9pPr algn="r" rtl="0">
              <a:spcBef>
                <a:spcPts val="0"/>
              </a:spcBef>
              <a:buClr>
                <a:srgbClr val="FFFFFF"/>
              </a:buClr>
              <a:buSzPct val="100000"/>
              <a:defRPr sz="3600">
                <a:solidFill>
                  <a:srgbClr val="FFFFFF"/>
                </a:solidFill>
              </a:defRPr>
            </a:lvl9pPr>
          </a:lstStyle>
          <a:p>
            <a:endParaRPr/>
          </a:p>
        </p:txBody>
      </p:sp>
      <p:sp>
        <p:nvSpPr>
          <p:cNvPr id="113" name="Shape 113"/>
          <p:cNvSpPr txBox="1">
            <a:spLocks noGrp="1"/>
          </p:cNvSpPr>
          <p:nvPr>
            <p:ph type="subTitle" idx="1"/>
          </p:nvPr>
        </p:nvSpPr>
        <p:spPr>
          <a:xfrm>
            <a:off x="2309442" y="5412353"/>
            <a:ext cx="5214599" cy="1046399"/>
          </a:xfrm>
          <a:prstGeom prst="rect">
            <a:avLst/>
          </a:prstGeom>
        </p:spPr>
        <p:txBody>
          <a:bodyPr/>
          <a:lstStyle>
            <a:lvl1pPr algn="r" rtl="0">
              <a:spcBef>
                <a:spcPts val="0"/>
              </a:spcBef>
              <a:buClr>
                <a:srgbClr val="FFFFFF"/>
              </a:buClr>
              <a:buNone/>
              <a:defRPr>
                <a:solidFill>
                  <a:srgbClr val="FFFFFF"/>
                </a:solidFill>
              </a:defRPr>
            </a:lvl1pPr>
            <a:lvl2pPr algn="r" rtl="0">
              <a:spcBef>
                <a:spcPts val="0"/>
              </a:spcBef>
              <a:buClr>
                <a:srgbClr val="FFFFFF"/>
              </a:buClr>
              <a:buSzPct val="100000"/>
              <a:buNone/>
              <a:defRPr sz="3000">
                <a:solidFill>
                  <a:srgbClr val="FFFFFF"/>
                </a:solidFill>
              </a:defRPr>
            </a:lvl2pPr>
            <a:lvl3pPr algn="r" rtl="0">
              <a:spcBef>
                <a:spcPts val="0"/>
              </a:spcBef>
              <a:buClr>
                <a:srgbClr val="FFFFFF"/>
              </a:buClr>
              <a:buSzPct val="100000"/>
              <a:buNone/>
              <a:defRPr sz="3000">
                <a:solidFill>
                  <a:srgbClr val="FFFFFF"/>
                </a:solidFill>
              </a:defRPr>
            </a:lvl3pPr>
            <a:lvl4pPr algn="r" rtl="0">
              <a:spcBef>
                <a:spcPts val="0"/>
              </a:spcBef>
              <a:buClr>
                <a:srgbClr val="FFFFFF"/>
              </a:buClr>
              <a:buSzPct val="100000"/>
              <a:buNone/>
              <a:defRPr sz="3000">
                <a:solidFill>
                  <a:srgbClr val="FFFFFF"/>
                </a:solidFill>
              </a:defRPr>
            </a:lvl4pPr>
            <a:lvl5pPr algn="r" rtl="0">
              <a:spcBef>
                <a:spcPts val="0"/>
              </a:spcBef>
              <a:buClr>
                <a:srgbClr val="FFFFFF"/>
              </a:buClr>
              <a:buSzPct val="100000"/>
              <a:buNone/>
              <a:defRPr sz="3000">
                <a:solidFill>
                  <a:srgbClr val="FFFFFF"/>
                </a:solidFill>
              </a:defRPr>
            </a:lvl5pPr>
            <a:lvl6pPr algn="r" rtl="0">
              <a:spcBef>
                <a:spcPts val="0"/>
              </a:spcBef>
              <a:buClr>
                <a:srgbClr val="FFFFFF"/>
              </a:buClr>
              <a:buSzPct val="100000"/>
              <a:buNone/>
              <a:defRPr sz="3000">
                <a:solidFill>
                  <a:srgbClr val="FFFFFF"/>
                </a:solidFill>
              </a:defRPr>
            </a:lvl6pPr>
            <a:lvl7pPr algn="r" rtl="0">
              <a:spcBef>
                <a:spcPts val="0"/>
              </a:spcBef>
              <a:buClr>
                <a:srgbClr val="FFFFFF"/>
              </a:buClr>
              <a:buSzPct val="100000"/>
              <a:buNone/>
              <a:defRPr sz="3000">
                <a:solidFill>
                  <a:srgbClr val="FFFFFF"/>
                </a:solidFill>
              </a:defRPr>
            </a:lvl7pPr>
            <a:lvl8pPr algn="r" rtl="0">
              <a:spcBef>
                <a:spcPts val="0"/>
              </a:spcBef>
              <a:buClr>
                <a:srgbClr val="FFFFFF"/>
              </a:buClr>
              <a:buSzPct val="100000"/>
              <a:buNone/>
              <a:defRPr sz="3000">
                <a:solidFill>
                  <a:srgbClr val="FFFFFF"/>
                </a:solidFill>
              </a:defRPr>
            </a:lvl8pPr>
            <a:lvl9pPr algn="r" rtl="0">
              <a:spcBef>
                <a:spcPts val="0"/>
              </a:spcBef>
              <a:buClr>
                <a:srgbClr val="FFFFFF"/>
              </a:buClr>
              <a:buSzPct val="100000"/>
              <a:buNone/>
              <a:defRPr sz="3000">
                <a:solidFill>
                  <a:srgbClr val="FFFFFF"/>
                </a:solidFill>
              </a:defRPr>
            </a:lvl9pPr>
          </a:lstStyle>
          <a:p>
            <a:endParaRPr/>
          </a:p>
        </p:txBody>
      </p:sp>
      <p:sp>
        <p:nvSpPr>
          <p:cNvPr id="43" name="投影片編號版面配置區 3"/>
          <p:cNvSpPr>
            <a:spLocks noGrp="1"/>
          </p:cNvSpPr>
          <p:nvPr>
            <p:ph type="sldNum" sz="quarter" idx="10"/>
          </p:nvPr>
        </p:nvSpPr>
        <p:spPr>
          <a:xfrm>
            <a:off x="7010400" y="6491819"/>
            <a:ext cx="2133600" cy="366183"/>
          </a:xfrm>
        </p:spPr>
        <p:txBody>
          <a:bodyPr/>
          <a:lstStyle>
            <a:lvl1pPr algn="r">
              <a:defRPr sz="1200">
                <a:solidFill>
                  <a:schemeClr val="tx1"/>
                </a:solidFill>
              </a:defRPr>
            </a:lvl1pPr>
          </a:lstStyle>
          <a:p>
            <a:pPr>
              <a:defRPr/>
            </a:pPr>
            <a:fld id="{016F7BC3-E97D-4716-BADA-1253AF713DDB}" type="slidenum">
              <a:rPr lang="zh-TW" altLang="en-US" smtClean="0">
                <a:solidFill>
                  <a:prstClr val="black"/>
                </a:solidFill>
              </a:rPr>
              <a:pPr>
                <a:defRPr/>
              </a:pPr>
              <a:t>‹#›</a:t>
            </a:fld>
            <a:endParaRPr lang="zh-TW" altLang="en-US">
              <a:solidFill>
                <a:prstClr val="black"/>
              </a:solidFill>
            </a:endParaRPr>
          </a:p>
        </p:txBody>
      </p:sp>
    </p:spTree>
    <p:extLst>
      <p:ext uri="{BB962C8B-B14F-4D97-AF65-F5344CB8AC3E}">
        <p14:creationId xmlns:p14="http://schemas.microsoft.com/office/powerpoint/2010/main" val="110387776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lvl1pPr>
              <a:defRPr>
                <a:solidFill>
                  <a:srgbClr val="0000CC"/>
                </a:solidFill>
                <a:latin typeface="標楷體" pitchFamily="65" charset="-120"/>
                <a:ea typeface="標楷體" pitchFamily="65" charset="-120"/>
              </a:defRPr>
            </a:lvl1pPr>
          </a:lstStyle>
          <a:p>
            <a:r>
              <a:rPr lang="zh-TW" altLang="en-US" smtClean="0"/>
              <a:t>按一下以編輯母片標題樣式</a:t>
            </a:r>
            <a:endParaRPr lang="zh-TW" altLang="en-US" dirty="0"/>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rgbClr val="0000CC"/>
                </a:solidFill>
                <a:latin typeface="標楷體" pitchFamily="65" charset="-120"/>
                <a:ea typeface="標楷體" pitchFamily="65" charset="-12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dirty="0"/>
          </a:p>
        </p:txBody>
      </p:sp>
      <p:sp>
        <p:nvSpPr>
          <p:cNvPr id="4" name="日期版面配置區 3"/>
          <p:cNvSpPr>
            <a:spLocks noGrp="1"/>
          </p:cNvSpPr>
          <p:nvPr>
            <p:ph type="dt" sz="half" idx="10"/>
          </p:nvPr>
        </p:nvSpPr>
        <p:spPr/>
        <p:txBody>
          <a:bodyPr/>
          <a:lstStyle>
            <a:lvl1pPr>
              <a:defRPr/>
            </a:lvl1pPr>
          </a:lstStyle>
          <a:p>
            <a:pPr>
              <a:defRPr/>
            </a:pPr>
            <a:fld id="{E0D43EB6-C5DA-4357-9E32-A52B48E1D86F}"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447FDC3D-6ACD-424A-8410-5EBD840601CD}"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122371921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a:xfrm>
            <a:off x="463116" y="27856"/>
            <a:ext cx="8229600" cy="1143000"/>
          </a:xfrm>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A1E1DC36-AD08-45AC-AF73-E6414B6B0193}"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49921F4E-DA2D-4D4C-94BC-12F7356F2FD2}"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217113422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1"/>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pPr>
              <a:defRPr/>
            </a:pPr>
            <a:fld id="{21EB406D-B2D3-4CBE-8858-C33DA5ED89E1}"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DB005D62-05DC-4553-8FEF-4EA703708C2D}"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9328053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3"/>
          <p:cNvSpPr>
            <a:spLocks noGrp="1"/>
          </p:cNvSpPr>
          <p:nvPr>
            <p:ph type="dt" sz="half" idx="10"/>
          </p:nvPr>
        </p:nvSpPr>
        <p:spPr/>
        <p:txBody>
          <a:bodyPr/>
          <a:lstStyle>
            <a:lvl1pPr>
              <a:defRPr/>
            </a:lvl1pPr>
          </a:lstStyle>
          <a:p>
            <a:pPr>
              <a:defRPr/>
            </a:pPr>
            <a:fld id="{F28AC5FF-7F68-44AA-A532-4353BBD3EE07}"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7" name="投影片編號版面配置區 5"/>
          <p:cNvSpPr>
            <a:spLocks noGrp="1"/>
          </p:cNvSpPr>
          <p:nvPr>
            <p:ph type="sldNum" sz="quarter" idx="12"/>
          </p:nvPr>
        </p:nvSpPr>
        <p:spPr/>
        <p:txBody>
          <a:bodyPr/>
          <a:lstStyle>
            <a:lvl1pPr>
              <a:defRPr/>
            </a:lvl1pPr>
          </a:lstStyle>
          <a:p>
            <a:pPr>
              <a:defRPr/>
            </a:pPr>
            <a:fld id="{7B695109-B14E-4B2E-B1DF-8C09076136E8}"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204603914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7"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3"/>
          <p:cNvSpPr>
            <a:spLocks noGrp="1"/>
          </p:cNvSpPr>
          <p:nvPr>
            <p:ph type="dt" sz="half" idx="10"/>
          </p:nvPr>
        </p:nvSpPr>
        <p:spPr/>
        <p:txBody>
          <a:bodyPr/>
          <a:lstStyle>
            <a:lvl1pPr>
              <a:defRPr/>
            </a:lvl1pPr>
          </a:lstStyle>
          <a:p>
            <a:pPr>
              <a:defRPr/>
            </a:pPr>
            <a:fld id="{E4C63290-AC98-40C7-9DAE-4F3EEDEB303D}"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8"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9" name="投影片編號版面配置區 5"/>
          <p:cNvSpPr>
            <a:spLocks noGrp="1"/>
          </p:cNvSpPr>
          <p:nvPr>
            <p:ph type="sldNum" sz="quarter" idx="12"/>
          </p:nvPr>
        </p:nvSpPr>
        <p:spPr/>
        <p:txBody>
          <a:bodyPr/>
          <a:lstStyle>
            <a:lvl1pPr>
              <a:defRPr/>
            </a:lvl1pPr>
          </a:lstStyle>
          <a:p>
            <a:pPr>
              <a:defRPr/>
            </a:pPr>
            <a:fld id="{006E6FA1-EA80-4BF9-9C28-F5E55EEB96DB}"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278273392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3"/>
          <p:cNvSpPr>
            <a:spLocks noGrp="1"/>
          </p:cNvSpPr>
          <p:nvPr>
            <p:ph type="dt" sz="half" idx="10"/>
          </p:nvPr>
        </p:nvSpPr>
        <p:spPr/>
        <p:txBody>
          <a:bodyPr/>
          <a:lstStyle>
            <a:lvl1pPr>
              <a:defRPr/>
            </a:lvl1pPr>
          </a:lstStyle>
          <a:p>
            <a:pPr>
              <a:defRPr/>
            </a:pPr>
            <a:fld id="{11378281-BFFE-4FEB-968D-30E4DF2ACFC9}"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4"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5" name="投影片編號版面配置區 5"/>
          <p:cNvSpPr>
            <a:spLocks noGrp="1"/>
          </p:cNvSpPr>
          <p:nvPr>
            <p:ph type="sldNum" sz="quarter" idx="12"/>
          </p:nvPr>
        </p:nvSpPr>
        <p:spPr/>
        <p:txBody>
          <a:bodyPr/>
          <a:lstStyle>
            <a:lvl1pPr>
              <a:defRPr/>
            </a:lvl1pPr>
          </a:lstStyle>
          <a:p>
            <a:pPr>
              <a:defRPr/>
            </a:pPr>
            <a:fld id="{93EF6373-C4BD-498D-845F-A3867B557FDD}"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62498843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a:defRPr/>
            </a:lvl1pPr>
          </a:lstStyle>
          <a:p>
            <a:pPr>
              <a:defRPr/>
            </a:pPr>
            <a:fld id="{81C3303D-EF94-47CB-8078-FCE84FBF46DE}"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3"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4" name="投影片編號版面配置區 5"/>
          <p:cNvSpPr>
            <a:spLocks noGrp="1"/>
          </p:cNvSpPr>
          <p:nvPr>
            <p:ph type="sldNum" sz="quarter" idx="12"/>
          </p:nvPr>
        </p:nvSpPr>
        <p:spPr/>
        <p:txBody>
          <a:bodyPr/>
          <a:lstStyle>
            <a:lvl1pPr>
              <a:defRPr/>
            </a:lvl1pPr>
          </a:lstStyle>
          <a:p>
            <a:pPr>
              <a:defRPr/>
            </a:pPr>
            <a:fld id="{25A8E20B-1C0C-4D53-8C9A-613ABA30121F}"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192708066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2" y="273049"/>
            <a:ext cx="3008313" cy="1162051"/>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F357E77F-C569-407C-89ED-6F4EAEB9A4BC}"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7" name="投影片編號版面配置區 5"/>
          <p:cNvSpPr>
            <a:spLocks noGrp="1"/>
          </p:cNvSpPr>
          <p:nvPr>
            <p:ph type="sldNum" sz="quarter" idx="12"/>
          </p:nvPr>
        </p:nvSpPr>
        <p:spPr/>
        <p:txBody>
          <a:bodyPr/>
          <a:lstStyle>
            <a:lvl1pPr>
              <a:defRPr/>
            </a:lvl1pPr>
          </a:lstStyle>
          <a:p>
            <a:pPr>
              <a:defRPr/>
            </a:pPr>
            <a:fld id="{C2006156-6273-47D2-B15C-95F2D217F808}"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368513261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9"/>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TW" altLang="en-US" noProof="0" smtClean="0"/>
              <a:t>按一下圖示以新增圖片</a:t>
            </a:r>
            <a:endParaRPr lang="zh-TW" altLang="en-US" noProof="0"/>
          </a:p>
        </p:txBody>
      </p:sp>
      <p:sp>
        <p:nvSpPr>
          <p:cNvPr id="4" name="文字版面配置區 3"/>
          <p:cNvSpPr>
            <a:spLocks noGrp="1"/>
          </p:cNvSpPr>
          <p:nvPr>
            <p:ph type="body" sz="half" idx="2"/>
          </p:nvPr>
        </p:nvSpPr>
        <p:spPr>
          <a:xfrm>
            <a:off x="1792288" y="5367338"/>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43C1B1C0-1216-4727-920C-14F7746B8372}"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7" name="投影片編號版面配置區 5"/>
          <p:cNvSpPr>
            <a:spLocks noGrp="1"/>
          </p:cNvSpPr>
          <p:nvPr>
            <p:ph type="sldNum" sz="quarter" idx="12"/>
          </p:nvPr>
        </p:nvSpPr>
        <p:spPr/>
        <p:txBody>
          <a:bodyPr/>
          <a:lstStyle>
            <a:lvl1pPr>
              <a:defRPr/>
            </a:lvl1pPr>
          </a:lstStyle>
          <a:p>
            <a:pPr>
              <a:defRPr/>
            </a:pPr>
            <a:fld id="{72A6F5DA-D25B-4FF4-92D4-F3914CB4E2A3}"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213869206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79E65D5D-B7AC-4415-AED7-1B39942EE974}"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D31D6545-CBF8-4482-ACFD-A81FC958449D}"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173028985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9"/>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9"/>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806DBFE2-1C2C-4AD8-981F-DF9BD7A6E427}"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916C7704-1603-47F6-A2BE-DD2D5D0BD232}"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313708996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bl" preserve="1">
  <p:cSld name="標題及表格">
    <p:spTree>
      <p:nvGrpSpPr>
        <p:cNvPr id="1" name=""/>
        <p:cNvGrpSpPr/>
        <p:nvPr/>
      </p:nvGrpSpPr>
      <p:grpSpPr>
        <a:xfrm>
          <a:off x="0" y="0"/>
          <a:ext cx="0" cy="0"/>
          <a:chOff x="0" y="0"/>
          <a:chExt cx="0" cy="0"/>
        </a:xfrm>
      </p:grpSpPr>
      <p:sp>
        <p:nvSpPr>
          <p:cNvPr id="2" name="標題 1"/>
          <p:cNvSpPr>
            <a:spLocks noGrp="1"/>
          </p:cNvSpPr>
          <p:nvPr>
            <p:ph type="title"/>
          </p:nvPr>
        </p:nvSpPr>
        <p:spPr>
          <a:xfrm>
            <a:off x="463550" y="142877"/>
            <a:ext cx="8229600" cy="561975"/>
          </a:xfrm>
        </p:spPr>
        <p:txBody>
          <a:bodyPr/>
          <a:lstStyle/>
          <a:p>
            <a:r>
              <a:rPr lang="zh-TW" altLang="en-US" smtClean="0"/>
              <a:t>按一下以編輯母片標題樣式</a:t>
            </a:r>
            <a:endParaRPr lang="zh-TW" altLang="en-US"/>
          </a:p>
        </p:txBody>
      </p:sp>
      <p:sp>
        <p:nvSpPr>
          <p:cNvPr id="3" name="表格版面配置區 2"/>
          <p:cNvSpPr>
            <a:spLocks noGrp="1"/>
          </p:cNvSpPr>
          <p:nvPr>
            <p:ph type="tbl" idx="1"/>
          </p:nvPr>
        </p:nvSpPr>
        <p:spPr>
          <a:xfrm>
            <a:off x="457200" y="1600201"/>
            <a:ext cx="8229600" cy="4525963"/>
          </a:xfrm>
        </p:spPr>
        <p:txBody>
          <a:bodyPr/>
          <a:lstStyle/>
          <a:p>
            <a:pPr lvl="0"/>
            <a:endParaRPr lang="zh-TW" altLang="en-US" noProof="0"/>
          </a:p>
        </p:txBody>
      </p:sp>
      <p:sp>
        <p:nvSpPr>
          <p:cNvPr id="4" name="日期版面配置區 3"/>
          <p:cNvSpPr>
            <a:spLocks noGrp="1"/>
          </p:cNvSpPr>
          <p:nvPr>
            <p:ph type="dt" sz="half" idx="10"/>
          </p:nvPr>
        </p:nvSpPr>
        <p:spPr/>
        <p:txBody>
          <a:bodyPr/>
          <a:lstStyle>
            <a:lvl1pPr>
              <a:defRPr/>
            </a:lvl1pPr>
          </a:lstStyle>
          <a:p>
            <a:pPr>
              <a:defRPr/>
            </a:pPr>
            <a:fld id="{8DAEA559-D7FE-40B7-88A3-A47C3DD0A49A}"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AC07CA2F-121F-4B68-9AC9-07726DF6A78F}"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293062245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chart" preserve="1">
  <p:cSld name="標題及圖表">
    <p:spTree>
      <p:nvGrpSpPr>
        <p:cNvPr id="1" name=""/>
        <p:cNvGrpSpPr/>
        <p:nvPr/>
      </p:nvGrpSpPr>
      <p:grpSpPr>
        <a:xfrm>
          <a:off x="0" y="0"/>
          <a:ext cx="0" cy="0"/>
          <a:chOff x="0" y="0"/>
          <a:chExt cx="0" cy="0"/>
        </a:xfrm>
      </p:grpSpPr>
      <p:sp>
        <p:nvSpPr>
          <p:cNvPr id="2" name="標題 1"/>
          <p:cNvSpPr>
            <a:spLocks noGrp="1"/>
          </p:cNvSpPr>
          <p:nvPr>
            <p:ph type="title"/>
          </p:nvPr>
        </p:nvSpPr>
        <p:spPr>
          <a:xfrm>
            <a:off x="463550" y="142877"/>
            <a:ext cx="8229600" cy="561975"/>
          </a:xfrm>
        </p:spPr>
        <p:txBody>
          <a:bodyPr/>
          <a:lstStyle/>
          <a:p>
            <a:r>
              <a:rPr lang="zh-TW" altLang="en-US" smtClean="0"/>
              <a:t>按一下以編輯母片標題樣式</a:t>
            </a:r>
            <a:endParaRPr lang="zh-TW" altLang="en-US"/>
          </a:p>
        </p:txBody>
      </p:sp>
      <p:sp>
        <p:nvSpPr>
          <p:cNvPr id="3" name="圖表版面配置區 2"/>
          <p:cNvSpPr>
            <a:spLocks noGrp="1"/>
          </p:cNvSpPr>
          <p:nvPr>
            <p:ph type="chart" idx="1"/>
          </p:nvPr>
        </p:nvSpPr>
        <p:spPr>
          <a:xfrm>
            <a:off x="457200" y="1600201"/>
            <a:ext cx="8229600" cy="4525963"/>
          </a:xfrm>
        </p:spPr>
        <p:txBody>
          <a:bodyPr/>
          <a:lstStyle/>
          <a:p>
            <a:pPr lvl="0"/>
            <a:endParaRPr lang="zh-TW" altLang="en-US" noProof="0"/>
          </a:p>
        </p:txBody>
      </p:sp>
      <p:sp>
        <p:nvSpPr>
          <p:cNvPr id="4" name="日期版面配置區 3"/>
          <p:cNvSpPr>
            <a:spLocks noGrp="1"/>
          </p:cNvSpPr>
          <p:nvPr>
            <p:ph type="dt" sz="half" idx="10"/>
          </p:nvPr>
        </p:nvSpPr>
        <p:spPr/>
        <p:txBody>
          <a:bodyPr/>
          <a:lstStyle>
            <a:lvl1pPr>
              <a:defRPr/>
            </a:lvl1pPr>
          </a:lstStyle>
          <a:p>
            <a:pPr>
              <a:defRPr/>
            </a:pPr>
            <a:fld id="{CEE1204D-0848-45B0-AD27-EF1E4E350899}"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343C1867-F020-4B05-9C6C-CC1A51CCA07B}"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264927315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xAndObj" preserve="1">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463550" y="142877"/>
            <a:ext cx="8229600" cy="561975"/>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457200" y="1600201"/>
            <a:ext cx="4038600" cy="4525963"/>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1"/>
            <a:ext cx="4038600" cy="4525963"/>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3"/>
          <p:cNvSpPr>
            <a:spLocks noGrp="1"/>
          </p:cNvSpPr>
          <p:nvPr>
            <p:ph type="dt" sz="half" idx="10"/>
          </p:nvPr>
        </p:nvSpPr>
        <p:spPr/>
        <p:txBody>
          <a:bodyPr/>
          <a:lstStyle>
            <a:lvl1pPr>
              <a:defRPr/>
            </a:lvl1pPr>
          </a:lstStyle>
          <a:p>
            <a:pPr>
              <a:defRPr/>
            </a:pPr>
            <a:fld id="{7283770E-34B8-4686-A156-8E5180035AC4}"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7" name="投影片編號版面配置區 5"/>
          <p:cNvSpPr>
            <a:spLocks noGrp="1"/>
          </p:cNvSpPr>
          <p:nvPr>
            <p:ph type="sldNum" sz="quarter" idx="12"/>
          </p:nvPr>
        </p:nvSpPr>
        <p:spPr/>
        <p:txBody>
          <a:bodyPr/>
          <a:lstStyle>
            <a:lvl1pPr>
              <a:defRPr/>
            </a:lvl1pPr>
          </a:lstStyle>
          <a:p>
            <a:pPr>
              <a:defRPr/>
            </a:pPr>
            <a:fld id="{D80DAE1A-4C9A-4631-A784-D2D04AC6FAEE}"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289941854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2_標題及物件">
    <p:spTree>
      <p:nvGrpSpPr>
        <p:cNvPr id="1" name=""/>
        <p:cNvGrpSpPr/>
        <p:nvPr/>
      </p:nvGrpSpPr>
      <p:grpSpPr>
        <a:xfrm>
          <a:off x="0" y="0"/>
          <a:ext cx="0" cy="0"/>
          <a:chOff x="0" y="0"/>
          <a:chExt cx="0" cy="0"/>
        </a:xfrm>
      </p:grpSpPr>
      <p:sp>
        <p:nvSpPr>
          <p:cNvPr id="4" name="標題 1"/>
          <p:cNvSpPr txBox="1">
            <a:spLocks/>
          </p:cNvSpPr>
          <p:nvPr userDrawn="1"/>
        </p:nvSpPr>
        <p:spPr bwMode="auto">
          <a:xfrm>
            <a:off x="395288" y="11588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rtl="0" eaLnBrk="0" fontAlgn="base" hangingPunct="0">
              <a:spcBef>
                <a:spcPct val="0"/>
              </a:spcBef>
              <a:spcAft>
                <a:spcPct val="0"/>
              </a:spcAft>
              <a:defRPr sz="4400" kern="1200">
                <a:solidFill>
                  <a:srgbClr val="0000CC"/>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rgbClr val="0000CC"/>
                </a:solidFill>
                <a:latin typeface="標楷體" pitchFamily="65" charset="-120"/>
                <a:ea typeface="標楷體" pitchFamily="65" charset="-120"/>
              </a:defRPr>
            </a:lvl2pPr>
            <a:lvl3pPr algn="ctr" rtl="0" eaLnBrk="0" fontAlgn="base" hangingPunct="0">
              <a:spcBef>
                <a:spcPct val="0"/>
              </a:spcBef>
              <a:spcAft>
                <a:spcPct val="0"/>
              </a:spcAft>
              <a:defRPr sz="4400">
                <a:solidFill>
                  <a:srgbClr val="0000CC"/>
                </a:solidFill>
                <a:latin typeface="標楷體" pitchFamily="65" charset="-120"/>
                <a:ea typeface="標楷體" pitchFamily="65" charset="-120"/>
              </a:defRPr>
            </a:lvl3pPr>
            <a:lvl4pPr algn="ctr" rtl="0" eaLnBrk="0" fontAlgn="base" hangingPunct="0">
              <a:spcBef>
                <a:spcPct val="0"/>
              </a:spcBef>
              <a:spcAft>
                <a:spcPct val="0"/>
              </a:spcAft>
              <a:defRPr sz="4400">
                <a:solidFill>
                  <a:srgbClr val="0000CC"/>
                </a:solidFill>
                <a:latin typeface="標楷體" pitchFamily="65" charset="-120"/>
                <a:ea typeface="標楷體" pitchFamily="65" charset="-120"/>
              </a:defRPr>
            </a:lvl4pPr>
            <a:lvl5pPr algn="ctr" rtl="0" eaLnBrk="0" fontAlgn="base" hangingPunct="0">
              <a:spcBef>
                <a:spcPct val="0"/>
              </a:spcBef>
              <a:spcAft>
                <a:spcPct val="0"/>
              </a:spcAft>
              <a:defRPr sz="4400">
                <a:solidFill>
                  <a:srgbClr val="0000CC"/>
                </a:solidFill>
                <a:latin typeface="標楷體" pitchFamily="65" charset="-120"/>
                <a:ea typeface="標楷體" pitchFamily="65" charset="-120"/>
              </a:defRPr>
            </a:lvl5pPr>
            <a:lvl6pPr marL="457200" algn="ctr" rtl="0" fontAlgn="base">
              <a:spcBef>
                <a:spcPct val="0"/>
              </a:spcBef>
              <a:spcAft>
                <a:spcPct val="0"/>
              </a:spcAft>
              <a:defRPr sz="4400">
                <a:solidFill>
                  <a:srgbClr val="0000CC"/>
                </a:solidFill>
                <a:latin typeface="標楷體" pitchFamily="65" charset="-120"/>
                <a:ea typeface="標楷體" pitchFamily="65" charset="-120"/>
              </a:defRPr>
            </a:lvl6pPr>
            <a:lvl7pPr marL="914400" algn="ctr" rtl="0" fontAlgn="base">
              <a:spcBef>
                <a:spcPct val="0"/>
              </a:spcBef>
              <a:spcAft>
                <a:spcPct val="0"/>
              </a:spcAft>
              <a:defRPr sz="4400">
                <a:solidFill>
                  <a:srgbClr val="0000CC"/>
                </a:solidFill>
                <a:latin typeface="標楷體" pitchFamily="65" charset="-120"/>
                <a:ea typeface="標楷體" pitchFamily="65" charset="-120"/>
              </a:defRPr>
            </a:lvl7pPr>
            <a:lvl8pPr marL="1371600" algn="ctr" rtl="0" fontAlgn="base">
              <a:spcBef>
                <a:spcPct val="0"/>
              </a:spcBef>
              <a:spcAft>
                <a:spcPct val="0"/>
              </a:spcAft>
              <a:defRPr sz="4400">
                <a:solidFill>
                  <a:srgbClr val="0000CC"/>
                </a:solidFill>
                <a:latin typeface="標楷體" pitchFamily="65" charset="-120"/>
                <a:ea typeface="標楷體" pitchFamily="65" charset="-120"/>
              </a:defRPr>
            </a:lvl8pPr>
            <a:lvl9pPr marL="1828800" algn="ctr" rtl="0" fontAlgn="base">
              <a:spcBef>
                <a:spcPct val="0"/>
              </a:spcBef>
              <a:spcAft>
                <a:spcPct val="0"/>
              </a:spcAft>
              <a:defRPr sz="4400">
                <a:solidFill>
                  <a:srgbClr val="0000CC"/>
                </a:solidFill>
                <a:latin typeface="標楷體" pitchFamily="65" charset="-120"/>
                <a:ea typeface="標楷體" pitchFamily="65" charset="-120"/>
              </a:defRPr>
            </a:lvl9pPr>
          </a:lstStyle>
          <a:p>
            <a:pPr>
              <a:defRPr/>
            </a:pPr>
            <a:endParaRPr lang="zh-TW" altLang="en-US" dirty="0"/>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3"/>
          <p:cNvSpPr>
            <a:spLocks noGrp="1"/>
          </p:cNvSpPr>
          <p:nvPr>
            <p:ph type="dt" sz="half" idx="10"/>
          </p:nvPr>
        </p:nvSpPr>
        <p:spPr/>
        <p:txBody>
          <a:bodyPr/>
          <a:lstStyle>
            <a:lvl1pPr>
              <a:defRPr/>
            </a:lvl1pPr>
          </a:lstStyle>
          <a:p>
            <a:pPr>
              <a:defRPr/>
            </a:pPr>
            <a:fld id="{36CE2D38-B357-44D0-A052-484FF79BBB72}"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7" name="投影片編號版面配置區 5"/>
          <p:cNvSpPr>
            <a:spLocks noGrp="1"/>
          </p:cNvSpPr>
          <p:nvPr>
            <p:ph type="sldNum" sz="quarter" idx="12"/>
          </p:nvPr>
        </p:nvSpPr>
        <p:spPr/>
        <p:txBody>
          <a:bodyPr/>
          <a:lstStyle>
            <a:lvl1pPr>
              <a:defRPr/>
            </a:lvl1pPr>
          </a:lstStyle>
          <a:p>
            <a:pPr>
              <a:defRPr/>
            </a:pPr>
            <a:fld id="{24093064-7668-4234-9C0C-78E41E67E575}" type="slidenum">
              <a:rPr lang="zh-TW" altLang="en-US">
                <a:solidFill>
                  <a:prstClr val="black">
                    <a:tint val="75000"/>
                  </a:prstClr>
                </a:solidFill>
              </a:rPr>
              <a:pPr>
                <a:defRPr/>
              </a:pPr>
              <a:t>‹#›</a:t>
            </a:fld>
            <a:endParaRPr lang="zh-TW" altLang="en-US" dirty="0">
              <a:solidFill>
                <a:prstClr val="black">
                  <a:tint val="75000"/>
                </a:prstClr>
              </a:solidFill>
            </a:endParaRPr>
          </a:p>
        </p:txBody>
      </p:sp>
    </p:spTree>
    <p:extLst>
      <p:ext uri="{BB962C8B-B14F-4D97-AF65-F5344CB8AC3E}">
        <p14:creationId xmlns:p14="http://schemas.microsoft.com/office/powerpoint/2010/main" val="426631655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x">
  <p:cSld name="Title + 1 column">
    <p:spTree>
      <p:nvGrpSpPr>
        <p:cNvPr id="1" name="Shape 21"/>
        <p:cNvGrpSpPr/>
        <p:nvPr/>
      </p:nvGrpSpPr>
      <p:grpSpPr>
        <a:xfrm>
          <a:off x="0" y="0"/>
          <a:ext cx="0" cy="0"/>
          <a:chOff x="0" y="0"/>
          <a:chExt cx="0" cy="0"/>
        </a:xfrm>
      </p:grpSpPr>
      <p:sp>
        <p:nvSpPr>
          <p:cNvPr id="4" name="Shape 24"/>
          <p:cNvSpPr/>
          <p:nvPr/>
        </p:nvSpPr>
        <p:spPr>
          <a:xfrm>
            <a:off x="812802" y="1506539"/>
            <a:ext cx="1533525" cy="138112"/>
          </a:xfrm>
          <a:prstGeom prst="rect">
            <a:avLst/>
          </a:prstGeom>
          <a:solidFill>
            <a:schemeClr val="tx2">
              <a:lumMod val="75000"/>
            </a:schemeClr>
          </a:solidFill>
          <a:ln>
            <a:noFill/>
          </a:ln>
        </p:spPr>
        <p:txBody>
          <a:bodyPr lIns="91425" tIns="91425" rIns="91425" bIns="91425" anchor="ctr"/>
          <a:lstStyle/>
          <a:p>
            <a:pPr fontAlgn="base">
              <a:spcAft>
                <a:spcPct val="0"/>
              </a:spcAft>
              <a:defRPr/>
            </a:pPr>
            <a:endParaRPr kumimoji="1">
              <a:solidFill>
                <a:prstClr val="black"/>
              </a:solidFill>
              <a:latin typeface="Arial" pitchFamily="34" charset="0"/>
              <a:ea typeface="新細明體" pitchFamily="18" charset="-120"/>
            </a:endParaRPr>
          </a:p>
        </p:txBody>
      </p:sp>
      <p:sp>
        <p:nvSpPr>
          <p:cNvPr id="5" name="Shape 25"/>
          <p:cNvSpPr>
            <a:spLocks noChangeArrowheads="1"/>
          </p:cNvSpPr>
          <p:nvPr/>
        </p:nvSpPr>
        <p:spPr bwMode="auto">
          <a:xfrm>
            <a:off x="2" y="0"/>
            <a:ext cx="138113" cy="6858000"/>
          </a:xfrm>
          <a:prstGeom prst="rect">
            <a:avLst/>
          </a:prstGeom>
          <a:solidFill>
            <a:srgbClr val="DAEBEE"/>
          </a:solidFill>
          <a:ln>
            <a:noFill/>
          </a:ln>
          <a:extLst/>
        </p:spPr>
        <p:txBody>
          <a:bodyPr lIns="91425" tIns="91425" rIns="91425" bIns="91425" anchor="ct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fontAlgn="base" hangingPunct="1">
              <a:spcBef>
                <a:spcPct val="0"/>
              </a:spcBef>
              <a:spcAft>
                <a:spcPct val="0"/>
              </a:spcAft>
              <a:defRPr/>
            </a:pPr>
            <a:endParaRPr lang="zh-TW" altLang="zh-TW" smtClean="0">
              <a:solidFill>
                <a:prstClr val="black"/>
              </a:solidFill>
            </a:endParaRPr>
          </a:p>
        </p:txBody>
      </p:sp>
      <p:sp>
        <p:nvSpPr>
          <p:cNvPr id="22" name="Shape 22"/>
          <p:cNvSpPr txBox="1">
            <a:spLocks noGrp="1"/>
          </p:cNvSpPr>
          <p:nvPr>
            <p:ph type="title"/>
          </p:nvPr>
        </p:nvSpPr>
        <p:spPr>
          <a:xfrm>
            <a:off x="691202" y="1"/>
            <a:ext cx="7761599" cy="1292100"/>
          </a:xfrm>
          <a:prstGeom prst="rect">
            <a:avLst/>
          </a:prstGeom>
        </p:spPr>
        <p:txBody>
          <a:bodyPr lIns="91425" tIns="91425" rIns="91425" bIns="91425" anchor="b"/>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3" name="Shape 23"/>
          <p:cNvSpPr txBox="1">
            <a:spLocks noGrp="1"/>
          </p:cNvSpPr>
          <p:nvPr>
            <p:ph type="body" idx="1"/>
          </p:nvPr>
        </p:nvSpPr>
        <p:spPr>
          <a:xfrm>
            <a:off x="691202" y="1811605"/>
            <a:ext cx="7761599" cy="4412100"/>
          </a:xfrm>
          <a:prstGeom prst="rect">
            <a:avLst/>
          </a:prstGeom>
        </p:spPr>
        <p:txBody>
          <a:bodyPr lIns="91425" tIns="91425" rIns="91425" bIns="91425"/>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6" name="投影片編號版面配置區 5"/>
          <p:cNvSpPr>
            <a:spLocks noGrp="1"/>
          </p:cNvSpPr>
          <p:nvPr>
            <p:ph type="sldNum" sz="quarter" idx="10"/>
          </p:nvPr>
        </p:nvSpPr>
        <p:spPr>
          <a:xfrm>
            <a:off x="8328025" y="6356351"/>
            <a:ext cx="692150" cy="365125"/>
          </a:xfrm>
        </p:spPr>
        <p:txBody>
          <a:bodyPr/>
          <a:lstStyle>
            <a:lvl1pPr>
              <a:defRPr/>
            </a:lvl1pPr>
          </a:lstStyle>
          <a:p>
            <a:pPr>
              <a:defRPr/>
            </a:pPr>
            <a:fld id="{C4C2EC79-120D-48AB-8C18-ACA5023F0D61}"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151821386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7" name="Rectangle 6"/>
          <p:cNvSpPr/>
          <p:nvPr/>
        </p:nvSpPr>
        <p:spPr>
          <a:xfrm>
            <a:off x="1"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7"/>
            <a:ext cx="9144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latin typeface="Arial Black" panose="020B0A04020102020204" pitchFamily="34" charset="0"/>
                <a:ea typeface="微軟正黑體" panose="020B0604030504040204" pitchFamily="34" charset="-120"/>
              </a:defRPr>
            </a:lvl1pPr>
          </a:lstStyle>
          <a:p>
            <a:r>
              <a:rPr lang="zh-TW" altLang="en-US" smtClean="0"/>
              <a:t>按一下以編輯母片標題樣式</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zh-TW" altLang="en-US" smtClean="0"/>
              <a:t>按一下以編輯母片副標題樣式</a:t>
            </a:r>
            <a:endParaRPr lang="en-US" dirty="0"/>
          </a:p>
        </p:txBody>
      </p:sp>
      <p:sp>
        <p:nvSpPr>
          <p:cNvPr id="4" name="Date Placeholder 3"/>
          <p:cNvSpPr>
            <a:spLocks noGrp="1"/>
          </p:cNvSpPr>
          <p:nvPr>
            <p:ph type="dt" sz="half" idx="10"/>
          </p:nvPr>
        </p:nvSpPr>
        <p:spPr/>
        <p:txBody>
          <a:bodyPr/>
          <a:lstStyle/>
          <a:p>
            <a:pPr>
              <a:defRPr/>
            </a:pPr>
            <a:fld id="{2570AABE-EF73-4430-BC8E-C4208CF4CBF9}" type="datetime1">
              <a:rPr lang="zh-TW" altLang="en-US" smtClean="0">
                <a:solidFill>
                  <a:prstClr val="black">
                    <a:tint val="75000"/>
                  </a:prstClr>
                </a:solidFill>
              </a:rPr>
              <a:pPr>
                <a:defRPr/>
              </a:pPr>
              <a:t>2019/2/19</a:t>
            </a:fld>
            <a:endParaRPr lang="zh-TW" alt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zh-TW" alt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0377066-D851-4B77-BA72-3E0AB122387C}" type="slidenum">
              <a:rPr lang="zh-TW" altLang="en-US" smtClean="0"/>
              <a:pPr>
                <a:defRPr/>
              </a:pPr>
              <a:t>‹#›</a:t>
            </a:fld>
            <a:endParaRPr lang="zh-TW" alt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10" name="內容版面配置區 3"/>
          <p:cNvPicPr>
            <a:picLocks noChangeAspect="1"/>
          </p:cNvPicPr>
          <p:nvPr/>
        </p:nvPicPr>
        <p:blipFill>
          <a:blip r:embed="rId2">
            <a:clrChange>
              <a:clrFrom>
                <a:srgbClr val="000000">
                  <a:alpha val="0"/>
                </a:srgbClr>
              </a:clrFrom>
              <a:clrTo>
                <a:srgbClr val="000000">
                  <a:alpha val="0"/>
                </a:srgbClr>
              </a:clrTo>
            </a:clrChange>
            <a:extLst>
              <a:ext uri="{28A0092B-C50C-407E-A947-70E740481C1C}">
                <a14:useLocalDpi xmlns:a14="http://schemas.microsoft.com/office/drawing/2010/main" val="0"/>
              </a:ext>
            </a:extLst>
          </a:blip>
          <a:stretch>
            <a:fillRect/>
          </a:stretch>
        </p:blipFill>
        <p:spPr>
          <a:xfrm>
            <a:off x="7209211" y="3534155"/>
            <a:ext cx="1200152" cy="1600203"/>
          </a:xfrm>
          <a:prstGeom prst="rect">
            <a:avLst/>
          </a:prstGeom>
        </p:spPr>
      </p:pic>
    </p:spTree>
    <p:extLst>
      <p:ext uri="{BB962C8B-B14F-4D97-AF65-F5344CB8AC3E}">
        <p14:creationId xmlns:p14="http://schemas.microsoft.com/office/powerpoint/2010/main" val="404713181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smtClean="0"/>
              <a:t>按一下以編輯母片標題樣式</a:t>
            </a:r>
            <a:endParaRPr lang="en-US" dirty="0"/>
          </a:p>
        </p:txBody>
      </p:sp>
      <p:sp>
        <p:nvSpPr>
          <p:cNvPr id="3" name="Content Placeholder 2"/>
          <p:cNvSpPr>
            <a:spLocks noGrp="1"/>
          </p:cNvSpPr>
          <p:nvPr>
            <p:ph idx="1"/>
          </p:nvPr>
        </p:nvSpPr>
        <p:spPr/>
        <p:txBody>
          <a:bodyPr/>
          <a:lstStyle/>
          <a:p>
            <a:pPr lvl="0"/>
            <a:r>
              <a:rPr lang="zh-TW" altLang="en-US" dirty="0" smtClean="0"/>
              <a:t>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en-US" dirty="0"/>
          </a:p>
        </p:txBody>
      </p:sp>
      <p:sp>
        <p:nvSpPr>
          <p:cNvPr id="4" name="Date Placeholder 3"/>
          <p:cNvSpPr>
            <a:spLocks noGrp="1"/>
          </p:cNvSpPr>
          <p:nvPr>
            <p:ph type="dt" sz="half" idx="10"/>
          </p:nvPr>
        </p:nvSpPr>
        <p:spPr/>
        <p:txBody>
          <a:bodyPr/>
          <a:lstStyle>
            <a:lvl1pPr>
              <a:defRPr sz="1200" b="1"/>
            </a:lvl1pPr>
          </a:lstStyle>
          <a:p>
            <a:pPr>
              <a:defRPr/>
            </a:pPr>
            <a:fld id="{7BC2F5E6-4232-4456-B36A-1E3BC69E398E}" type="datetime1">
              <a:rPr lang="zh-TW" altLang="en-US" smtClean="0">
                <a:solidFill>
                  <a:prstClr val="black">
                    <a:tint val="75000"/>
                  </a:prstClr>
                </a:solidFill>
              </a:rPr>
              <a:pPr>
                <a:defRPr/>
              </a:pPr>
              <a:t>2019/2/19</a:t>
            </a:fld>
            <a:endParaRPr lang="zh-TW" alt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zh-TW" alt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sz="1200" b="1">
                <a:latin typeface="+mn-lt"/>
              </a:defRPr>
            </a:lvl1pPr>
          </a:lstStyle>
          <a:p>
            <a:pPr>
              <a:defRPr/>
            </a:pPr>
            <a:fld id="{7D293359-E846-4CBE-AF41-439B00333A1A}" type="slidenum">
              <a:rPr lang="zh-TW" altLang="en-US" smtClean="0"/>
              <a:pPr>
                <a:defRPr/>
              </a:pPr>
              <a:t>‹#›</a:t>
            </a:fld>
            <a:endParaRPr lang="zh-TW" altLang="en-US"/>
          </a:p>
        </p:txBody>
      </p:sp>
    </p:spTree>
    <p:extLst>
      <p:ext uri="{BB962C8B-B14F-4D97-AF65-F5344CB8AC3E}">
        <p14:creationId xmlns:p14="http://schemas.microsoft.com/office/powerpoint/2010/main" val="150712505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secHead" preserve="1">
  <p:cSld name="章節標題">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6"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9"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編輯母片文字樣式</a:t>
            </a:r>
          </a:p>
        </p:txBody>
      </p:sp>
      <p:sp>
        <p:nvSpPr>
          <p:cNvPr id="4" name="Date Placeholder 3"/>
          <p:cNvSpPr>
            <a:spLocks noGrp="1"/>
          </p:cNvSpPr>
          <p:nvPr>
            <p:ph type="dt" sz="half" idx="10"/>
          </p:nvPr>
        </p:nvSpPr>
        <p:spPr/>
        <p:txBody>
          <a:bodyPr/>
          <a:lstStyle/>
          <a:p>
            <a:pPr>
              <a:defRPr/>
            </a:pPr>
            <a:fld id="{39CD21AF-1502-48C8-B6A0-346861DFD9FD}" type="datetime1">
              <a:rPr lang="zh-TW" altLang="en-US" smtClean="0">
                <a:solidFill>
                  <a:prstClr val="black">
                    <a:tint val="75000"/>
                  </a:prstClr>
                </a:solidFill>
              </a:rPr>
              <a:pPr>
                <a:defRPr/>
              </a:pPr>
              <a:t>2019/2/19</a:t>
            </a:fld>
            <a:endParaRPr lang="zh-TW" alt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zh-TW" alt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E9AAB212-90AA-4AEF-955B-03E00991E601}" type="slidenum">
              <a:rPr lang="zh-TW" altLang="en-US" smtClean="0"/>
              <a:pPr>
                <a:defRPr/>
              </a:pPr>
              <a:t>‹#›</a:t>
            </a:fld>
            <a:endParaRPr lang="zh-TW" alt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64905"/>
      </p:ext>
    </p:extLst>
  </p:cSld>
  <p:clrMapOvr>
    <a:masterClrMapping/>
  </p:clrMapOvr>
  <p:timing>
    <p:tnLst>
      <p:par>
        <p:cTn id="1" dur="indefinite" restart="never" nodeType="tmRoot"/>
      </p:par>
    </p:tn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7"/>
            <a:ext cx="7543800" cy="1450757"/>
          </a:xfrm>
        </p:spPr>
        <p:txBody>
          <a:bodyPr/>
          <a:lstStyle/>
          <a:p>
            <a:r>
              <a:rPr lang="zh-TW" altLang="en-US" smtClean="0"/>
              <a:t>按一下以編輯母片標題樣式</a:t>
            </a:r>
            <a:endParaRPr lang="en-US" dirty="0"/>
          </a:p>
        </p:txBody>
      </p:sp>
      <p:sp>
        <p:nvSpPr>
          <p:cNvPr id="3" name="Content Placeholder 2"/>
          <p:cNvSpPr>
            <a:spLocks noGrp="1"/>
          </p:cNvSpPr>
          <p:nvPr>
            <p:ph sz="half" idx="1"/>
          </p:nvPr>
        </p:nvSpPr>
        <p:spPr>
          <a:xfrm>
            <a:off x="822960" y="1845742"/>
            <a:ext cx="3703320" cy="4023359"/>
          </a:xfrm>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Date Placeholder 4"/>
          <p:cNvSpPr>
            <a:spLocks noGrp="1"/>
          </p:cNvSpPr>
          <p:nvPr>
            <p:ph type="dt" sz="half" idx="10"/>
          </p:nvPr>
        </p:nvSpPr>
        <p:spPr/>
        <p:txBody>
          <a:bodyPr/>
          <a:lstStyle/>
          <a:p>
            <a:pPr>
              <a:defRPr/>
            </a:pPr>
            <a:fld id="{A694D3BC-11F7-46DE-940A-799E870DB17F}" type="datetime1">
              <a:rPr lang="zh-TW" altLang="en-US" smtClean="0">
                <a:solidFill>
                  <a:prstClr val="black">
                    <a:tint val="75000"/>
                  </a:prstClr>
                </a:solidFill>
              </a:rPr>
              <a:pPr>
                <a:defRPr/>
              </a:pPr>
              <a:t>2019/2/19</a:t>
            </a:fld>
            <a:endParaRPr lang="zh-TW" alt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zh-TW" alt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4DC7D858-99EB-43FB-A324-63661CA32E1B}" type="slidenum">
              <a:rPr lang="zh-TW" altLang="en-US" smtClean="0"/>
              <a:pPr>
                <a:defRPr/>
              </a:pPr>
              <a:t>‹#›</a:t>
            </a:fld>
            <a:endParaRPr lang="zh-TW" altLang="en-US"/>
          </a:p>
        </p:txBody>
      </p:sp>
    </p:spTree>
    <p:extLst>
      <p:ext uri="{BB962C8B-B14F-4D97-AF65-F5344CB8AC3E}">
        <p14:creationId xmlns:p14="http://schemas.microsoft.com/office/powerpoint/2010/main" val="353373963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7"/>
            <a:ext cx="7543800" cy="1450757"/>
          </a:xfrm>
        </p:spPr>
        <p:txBody>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822960" y="1846052"/>
            <a:ext cx="3703320" cy="736283"/>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編輯母片文字樣式</a:t>
            </a:r>
          </a:p>
        </p:txBody>
      </p:sp>
      <p:sp>
        <p:nvSpPr>
          <p:cNvPr id="4" name="Content Placeholder 3"/>
          <p:cNvSpPr>
            <a:spLocks noGrp="1"/>
          </p:cNvSpPr>
          <p:nvPr>
            <p:ph sz="half" idx="2"/>
          </p:nvPr>
        </p:nvSpPr>
        <p:spPr>
          <a:xfrm>
            <a:off x="822960" y="2582335"/>
            <a:ext cx="3703320" cy="3286760"/>
          </a:xfrm>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Text Placeholder 4"/>
          <p:cNvSpPr>
            <a:spLocks noGrp="1"/>
          </p:cNvSpPr>
          <p:nvPr>
            <p:ph type="body" sz="quarter" idx="3"/>
          </p:nvPr>
        </p:nvSpPr>
        <p:spPr>
          <a:xfrm>
            <a:off x="4663440" y="1846052"/>
            <a:ext cx="3703320" cy="736283"/>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編輯母片文字樣式</a:t>
            </a:r>
          </a:p>
        </p:txBody>
      </p:sp>
      <p:sp>
        <p:nvSpPr>
          <p:cNvPr id="6" name="Content Placeholder 5"/>
          <p:cNvSpPr>
            <a:spLocks noGrp="1"/>
          </p:cNvSpPr>
          <p:nvPr>
            <p:ph sz="quarter" idx="4"/>
          </p:nvPr>
        </p:nvSpPr>
        <p:spPr>
          <a:xfrm>
            <a:off x="4663440" y="2582335"/>
            <a:ext cx="3703320" cy="3286760"/>
          </a:xfrm>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7" name="Date Placeholder 6"/>
          <p:cNvSpPr>
            <a:spLocks noGrp="1"/>
          </p:cNvSpPr>
          <p:nvPr>
            <p:ph type="dt" sz="half" idx="10"/>
          </p:nvPr>
        </p:nvSpPr>
        <p:spPr/>
        <p:txBody>
          <a:bodyPr/>
          <a:lstStyle/>
          <a:p>
            <a:pPr>
              <a:defRPr/>
            </a:pPr>
            <a:fld id="{AF7857F7-7AF7-4632-970A-893C55B95A3C}" type="datetime1">
              <a:rPr lang="zh-TW" altLang="en-US" smtClean="0">
                <a:solidFill>
                  <a:prstClr val="black">
                    <a:tint val="75000"/>
                  </a:prstClr>
                </a:solidFill>
              </a:rPr>
              <a:pPr>
                <a:defRPr/>
              </a:pPr>
              <a:t>2019/2/19</a:t>
            </a:fld>
            <a:endParaRPr lang="zh-TW" altLang="en-US">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zh-TW" altLang="en-US">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A886D6EF-98C8-46A3-9834-7480FFA19B42}" type="slidenum">
              <a:rPr lang="zh-TW" altLang="en-US" smtClean="0"/>
              <a:pPr>
                <a:defRPr/>
              </a:pPr>
              <a:t>‹#›</a:t>
            </a:fld>
            <a:endParaRPr lang="zh-TW" altLang="en-US"/>
          </a:p>
        </p:txBody>
      </p:sp>
    </p:spTree>
    <p:extLst>
      <p:ext uri="{BB962C8B-B14F-4D97-AF65-F5344CB8AC3E}">
        <p14:creationId xmlns:p14="http://schemas.microsoft.com/office/powerpoint/2010/main" val="15410701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Date Placeholder 2"/>
          <p:cNvSpPr>
            <a:spLocks noGrp="1"/>
          </p:cNvSpPr>
          <p:nvPr>
            <p:ph type="dt" sz="half" idx="10"/>
          </p:nvPr>
        </p:nvSpPr>
        <p:spPr/>
        <p:txBody>
          <a:bodyPr/>
          <a:lstStyle/>
          <a:p>
            <a:pPr>
              <a:defRPr/>
            </a:pPr>
            <a:fld id="{26EFD466-3D00-4466-AA73-4C372EBD9408}" type="datetime1">
              <a:rPr lang="zh-TW" altLang="en-US" smtClean="0">
                <a:solidFill>
                  <a:prstClr val="black">
                    <a:tint val="75000"/>
                  </a:prstClr>
                </a:solidFill>
              </a:rPr>
              <a:pPr>
                <a:defRPr/>
              </a:pPr>
              <a:t>2019/2/19</a:t>
            </a:fld>
            <a:endParaRPr lang="zh-TW" altLang="en-US">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zh-TW" altLang="en-US">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6D3BABC8-1116-4179-ABB5-CCE587CA5CAD}" type="slidenum">
              <a:rPr lang="zh-TW" altLang="en-US" smtClean="0"/>
              <a:pPr>
                <a:defRPr/>
              </a:pPr>
              <a:t>‹#›</a:t>
            </a:fld>
            <a:endParaRPr lang="zh-TW" altLang="en-US"/>
          </a:p>
        </p:txBody>
      </p:sp>
    </p:spTree>
    <p:extLst>
      <p:ext uri="{BB962C8B-B14F-4D97-AF65-F5344CB8AC3E}">
        <p14:creationId xmlns:p14="http://schemas.microsoft.com/office/powerpoint/2010/main" val="264824834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5" name="Rectangle 4"/>
          <p:cNvSpPr/>
          <p:nvPr/>
        </p:nvSpPr>
        <p:spPr>
          <a:xfrm>
            <a:off x="2386"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9"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r>
              <a:rPr lang="en-US" altLang="zh-TW" smtClean="0"/>
              <a:t>2016/1/26</a:t>
            </a:r>
            <a:endParaRPr lang="zh-TW" alt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zh-TW" altLang="en-US"/>
          </a:p>
        </p:txBody>
      </p:sp>
      <p:sp>
        <p:nvSpPr>
          <p:cNvPr id="9" name="Slide Number Placeholder 8"/>
          <p:cNvSpPr>
            <a:spLocks noGrp="1"/>
          </p:cNvSpPr>
          <p:nvPr>
            <p:ph type="sldNum" sz="quarter" idx="12"/>
          </p:nvPr>
        </p:nvSpPr>
        <p:spPr/>
        <p:txBody>
          <a:bodyPr/>
          <a:lstStyle/>
          <a:p>
            <a:fld id="{689CAE3B-0243-4265-8284-7B75A72E014C}" type="slidenum">
              <a:rPr lang="zh-TW" altLang="en-US" smtClean="0"/>
              <a:pPr/>
              <a:t>‹#›</a:t>
            </a:fld>
            <a:endParaRPr lang="zh-TW" altLang="en-US"/>
          </a:p>
        </p:txBody>
      </p:sp>
      <p:sp>
        <p:nvSpPr>
          <p:cNvPr id="10" name="投影片編號版面配置區 2"/>
          <p:cNvSpPr txBox="1">
            <a:spLocks/>
          </p:cNvSpPr>
          <p:nvPr userDrawn="1"/>
        </p:nvSpPr>
        <p:spPr bwMode="auto">
          <a:xfrm>
            <a:off x="6516216" y="6380895"/>
            <a:ext cx="2133600" cy="365125"/>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zh-TW"/>
            </a:defPPr>
            <a:lvl1pPr algn="r" rtl="0" eaLnBrk="1" fontAlgn="base" hangingPunct="1">
              <a:spcBef>
                <a:spcPct val="0"/>
              </a:spcBef>
              <a:spcAft>
                <a:spcPct val="0"/>
              </a:spcAft>
              <a:defRPr kumimoji="0" sz="1200" kern="1200">
                <a:solidFill>
                  <a:srgbClr val="898989"/>
                </a:solidFill>
                <a:latin typeface="Calibri" pitchFamily="34" charset="0"/>
                <a:ea typeface="新細明體" charset="-120"/>
                <a:cs typeface="+mn-cs"/>
              </a:defRPr>
            </a:lvl1pPr>
            <a:lvl2pPr marL="457200" algn="l" rtl="0" eaLnBrk="0" fontAlgn="base" hangingPunct="0">
              <a:spcBef>
                <a:spcPct val="0"/>
              </a:spcBef>
              <a:spcAft>
                <a:spcPct val="0"/>
              </a:spcAft>
              <a:defRPr kumimoji="1" kern="1200">
                <a:solidFill>
                  <a:schemeClr val="tx1"/>
                </a:solidFill>
                <a:latin typeface="Arial" charset="0"/>
                <a:ea typeface="新細明體" pitchFamily="18" charset="-120"/>
                <a:cs typeface="+mn-cs"/>
              </a:defRPr>
            </a:lvl2pPr>
            <a:lvl3pPr marL="914400" algn="l" rtl="0" eaLnBrk="0" fontAlgn="base" hangingPunct="0">
              <a:spcBef>
                <a:spcPct val="0"/>
              </a:spcBef>
              <a:spcAft>
                <a:spcPct val="0"/>
              </a:spcAft>
              <a:defRPr kumimoji="1" kern="1200">
                <a:solidFill>
                  <a:schemeClr val="tx1"/>
                </a:solidFill>
                <a:latin typeface="Arial" charset="0"/>
                <a:ea typeface="新細明體" pitchFamily="18" charset="-120"/>
                <a:cs typeface="+mn-cs"/>
              </a:defRPr>
            </a:lvl3pPr>
            <a:lvl4pPr marL="1371600" algn="l" rtl="0" eaLnBrk="0" fontAlgn="base" hangingPunct="0">
              <a:spcBef>
                <a:spcPct val="0"/>
              </a:spcBef>
              <a:spcAft>
                <a:spcPct val="0"/>
              </a:spcAft>
              <a:defRPr kumimoji="1" kern="1200">
                <a:solidFill>
                  <a:schemeClr val="tx1"/>
                </a:solidFill>
                <a:latin typeface="Arial" charset="0"/>
                <a:ea typeface="新細明體" pitchFamily="18" charset="-120"/>
                <a:cs typeface="+mn-cs"/>
              </a:defRPr>
            </a:lvl4pPr>
            <a:lvl5pPr marL="1828800" algn="l" rtl="0" eaLnBrk="0" fontAlgn="base" hangingPunct="0">
              <a:spcBef>
                <a:spcPct val="0"/>
              </a:spcBef>
              <a:spcAft>
                <a:spcPct val="0"/>
              </a:spcAft>
              <a:defRPr kumimoji="1" kern="1200">
                <a:solidFill>
                  <a:schemeClr val="tx1"/>
                </a:solidFill>
                <a:latin typeface="Arial" charset="0"/>
                <a:ea typeface="新細明體" pitchFamily="18" charset="-120"/>
                <a:cs typeface="+mn-cs"/>
              </a:defRPr>
            </a:lvl5pPr>
            <a:lvl6pPr marL="2286000" algn="l" defTabSz="914400" rtl="0" eaLnBrk="1" latinLnBrk="0" hangingPunct="1">
              <a:defRPr kumimoji="1" kern="1200">
                <a:solidFill>
                  <a:schemeClr val="tx1"/>
                </a:solidFill>
                <a:latin typeface="Arial" charset="0"/>
                <a:ea typeface="新細明體" pitchFamily="18" charset="-120"/>
                <a:cs typeface="+mn-cs"/>
              </a:defRPr>
            </a:lvl6pPr>
            <a:lvl7pPr marL="2743200" algn="l" defTabSz="914400" rtl="0" eaLnBrk="1" latinLnBrk="0" hangingPunct="1">
              <a:defRPr kumimoji="1" kern="1200">
                <a:solidFill>
                  <a:schemeClr val="tx1"/>
                </a:solidFill>
                <a:latin typeface="Arial" charset="0"/>
                <a:ea typeface="新細明體" pitchFamily="18" charset="-120"/>
                <a:cs typeface="+mn-cs"/>
              </a:defRPr>
            </a:lvl7pPr>
            <a:lvl8pPr marL="3200400" algn="l" defTabSz="914400" rtl="0" eaLnBrk="1" latinLnBrk="0" hangingPunct="1">
              <a:defRPr kumimoji="1" kern="1200">
                <a:solidFill>
                  <a:schemeClr val="tx1"/>
                </a:solidFill>
                <a:latin typeface="Arial" charset="0"/>
                <a:ea typeface="新細明體" pitchFamily="18" charset="-120"/>
                <a:cs typeface="+mn-cs"/>
              </a:defRPr>
            </a:lvl8pPr>
            <a:lvl9pPr marL="3657600" algn="l" defTabSz="914400" rtl="0" eaLnBrk="1" latinLnBrk="0" hangingPunct="1">
              <a:defRPr kumimoji="1" kern="1200">
                <a:solidFill>
                  <a:schemeClr val="tx1"/>
                </a:solidFill>
                <a:latin typeface="Arial" charset="0"/>
                <a:ea typeface="新細明體" pitchFamily="18" charset="-120"/>
                <a:cs typeface="+mn-cs"/>
              </a:defRPr>
            </a:lvl9pPr>
          </a:lstStyle>
          <a:p>
            <a:fld id="{58A0D7D0-3A12-4B6B-B272-ABC4283A2B94}" type="slidenum">
              <a:rPr lang="zh-TW" altLang="en-US" smtClean="0">
                <a:solidFill>
                  <a:sysClr val="windowText" lastClr="000000"/>
                </a:solidFill>
                <a:ea typeface="新細明體" pitchFamily="18" charset="-120"/>
              </a:rPr>
              <a:pPr/>
              <a:t>‹#›</a:t>
            </a:fld>
            <a:endParaRPr lang="zh-TW" altLang="en-US" dirty="0" smtClean="0">
              <a:solidFill>
                <a:sysClr val="windowText" lastClr="000000"/>
              </a:solidFill>
              <a:ea typeface="新細明體" pitchFamily="18" charset="-120"/>
            </a:endParaRPr>
          </a:p>
        </p:txBody>
      </p:sp>
    </p:spTree>
    <p:extLst>
      <p:ext uri="{BB962C8B-B14F-4D97-AF65-F5344CB8AC3E}">
        <p14:creationId xmlns:p14="http://schemas.microsoft.com/office/powerpoint/2010/main" val="35248930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8" name="Rectangle 7"/>
          <p:cNvSpPr/>
          <p:nvPr/>
        </p:nvSpPr>
        <p:spPr>
          <a:xfrm>
            <a:off x="2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zh-TW" altLang="en-US" smtClean="0"/>
              <a:t>按一下以編輯母片標題樣式</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Text Placeholder 3"/>
          <p:cNvSpPr>
            <a:spLocks noGrp="1"/>
          </p:cNvSpPr>
          <p:nvPr>
            <p:ph type="body" sz="half" idx="2"/>
          </p:nvPr>
        </p:nvSpPr>
        <p:spPr>
          <a:xfrm>
            <a:off x="342900" y="2926081"/>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編輯母片文字樣式</a:t>
            </a:r>
          </a:p>
        </p:txBody>
      </p:sp>
      <p:sp>
        <p:nvSpPr>
          <p:cNvPr id="5" name="Date Placeholder 4"/>
          <p:cNvSpPr>
            <a:spLocks noGrp="1"/>
          </p:cNvSpPr>
          <p:nvPr>
            <p:ph type="dt" sz="half" idx="10"/>
          </p:nvPr>
        </p:nvSpPr>
        <p:spPr>
          <a:xfrm>
            <a:off x="349142" y="6459803"/>
            <a:ext cx="1963883" cy="365125"/>
          </a:xfrm>
        </p:spPr>
        <p:txBody>
          <a:bodyPr/>
          <a:lstStyle>
            <a:lvl1pPr algn="l">
              <a:defRPr/>
            </a:lvl1pPr>
          </a:lstStyle>
          <a:p>
            <a:pPr>
              <a:defRPr/>
            </a:pPr>
            <a:fld id="{0DE1C38F-A910-448B-A03A-B82C0F10FC3F}" type="datetime1">
              <a:rPr lang="zh-TW" altLang="en-US" smtClean="0">
                <a:solidFill>
                  <a:prstClr val="black">
                    <a:tint val="75000"/>
                  </a:prstClr>
                </a:solidFill>
              </a:rPr>
              <a:pPr>
                <a:defRPr/>
              </a:pPr>
              <a:t>2019/2/19</a:t>
            </a:fld>
            <a:endParaRPr lang="zh-TW" altLang="en-US">
              <a:solidFill>
                <a:prstClr val="black">
                  <a:tint val="75000"/>
                </a:prstClr>
              </a:solidFill>
            </a:endParaRPr>
          </a:p>
        </p:txBody>
      </p:sp>
      <p:sp>
        <p:nvSpPr>
          <p:cNvPr id="6" name="Footer Placeholder 5"/>
          <p:cNvSpPr>
            <a:spLocks noGrp="1"/>
          </p:cNvSpPr>
          <p:nvPr>
            <p:ph type="ftr" sz="quarter" idx="11"/>
          </p:nvPr>
        </p:nvSpPr>
        <p:spPr>
          <a:xfrm>
            <a:off x="3600450" y="6459803"/>
            <a:ext cx="3486150" cy="365125"/>
          </a:xfrm>
        </p:spPr>
        <p:txBody>
          <a:bodyPr/>
          <a:lstStyle>
            <a:lvl1pPr algn="l">
              <a:defRPr>
                <a:solidFill>
                  <a:schemeClr val="tx2"/>
                </a:solidFill>
              </a:defRPr>
            </a:lvl1pPr>
          </a:lstStyle>
          <a:p>
            <a:pPr>
              <a:defRPr/>
            </a:pPr>
            <a:endParaRPr lang="zh-TW" alt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pPr>
              <a:defRPr/>
            </a:pPr>
            <a:fld id="{468530D4-8BC7-416D-851C-CFC4ADEEE275}" type="slidenum">
              <a:rPr lang="zh-TW" altLang="en-US" smtClean="0">
                <a:solidFill>
                  <a:srgbClr val="242852"/>
                </a:solidFill>
              </a:rPr>
              <a:pPr>
                <a:defRPr/>
              </a:pPr>
              <a:t>‹#›</a:t>
            </a:fld>
            <a:endParaRPr lang="zh-TW" altLang="en-US">
              <a:solidFill>
                <a:srgbClr val="242852"/>
              </a:solidFill>
            </a:endParaRPr>
          </a:p>
        </p:txBody>
      </p:sp>
    </p:spTree>
    <p:extLst>
      <p:ext uri="{BB962C8B-B14F-4D97-AF65-F5344CB8AC3E}">
        <p14:creationId xmlns:p14="http://schemas.microsoft.com/office/powerpoint/2010/main" val="7260305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8" name="Rectangle 7"/>
          <p:cNvSpPr/>
          <p:nvPr/>
        </p:nvSpPr>
        <p:spPr>
          <a:xfrm>
            <a:off x="7"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9"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5234" cy="822960"/>
          </a:xfrm>
        </p:spPr>
        <p:txBody>
          <a:bodyPr tIns="0" bIns="0" anchor="b">
            <a:noAutofit/>
          </a:bodyPr>
          <a:lstStyle>
            <a:lvl1pPr>
              <a:defRPr sz="3600" b="0">
                <a:solidFill>
                  <a:srgbClr val="FFFFFF"/>
                </a:solidFill>
              </a:defRPr>
            </a:lvl1pPr>
          </a:lstStyle>
          <a:p>
            <a:r>
              <a:rPr lang="zh-TW" altLang="en-US" smtClean="0"/>
              <a:t>按一下以編輯母片標題樣式</a:t>
            </a:r>
            <a:endParaRPr lang="en-US" dirty="0"/>
          </a:p>
        </p:txBody>
      </p:sp>
      <p:sp>
        <p:nvSpPr>
          <p:cNvPr id="3" name="Picture Placeholder 2"/>
          <p:cNvSpPr>
            <a:spLocks noGrp="1" noChangeAspect="1"/>
          </p:cNvSpPr>
          <p:nvPr>
            <p:ph type="pic" idx="1"/>
          </p:nvPr>
        </p:nvSpPr>
        <p:spPr>
          <a:xfrm>
            <a:off x="16" y="1"/>
            <a:ext cx="9143989"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smtClean="0"/>
              <a:t>按一下圖示以新增圖片</a:t>
            </a:r>
            <a:endParaRPr lang="en-US" dirty="0"/>
          </a:p>
        </p:txBody>
      </p:sp>
      <p:sp>
        <p:nvSpPr>
          <p:cNvPr id="4" name="Text Placeholder 3"/>
          <p:cNvSpPr>
            <a:spLocks noGrp="1"/>
          </p:cNvSpPr>
          <p:nvPr>
            <p:ph type="body" sz="half" idx="2"/>
          </p:nvPr>
        </p:nvSpPr>
        <p:spPr>
          <a:xfrm>
            <a:off x="822960" y="5907024"/>
            <a:ext cx="7584948"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編輯母片文字樣式</a:t>
            </a:r>
          </a:p>
        </p:txBody>
      </p:sp>
      <p:sp>
        <p:nvSpPr>
          <p:cNvPr id="5" name="Date Placeholder 4"/>
          <p:cNvSpPr>
            <a:spLocks noGrp="1"/>
          </p:cNvSpPr>
          <p:nvPr>
            <p:ph type="dt" sz="half" idx="10"/>
          </p:nvPr>
        </p:nvSpPr>
        <p:spPr/>
        <p:txBody>
          <a:bodyPr/>
          <a:lstStyle/>
          <a:p>
            <a:pPr>
              <a:defRPr/>
            </a:pPr>
            <a:fld id="{97FE284A-92A5-4784-A493-4331339CF22C}" type="datetime1">
              <a:rPr lang="zh-TW" altLang="en-US" smtClean="0">
                <a:solidFill>
                  <a:prstClr val="black">
                    <a:tint val="75000"/>
                  </a:prstClr>
                </a:solidFill>
              </a:rPr>
              <a:pPr>
                <a:defRPr/>
              </a:pPr>
              <a:t>2019/2/19</a:t>
            </a:fld>
            <a:endParaRPr lang="zh-TW" alt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zh-TW" alt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102498D8-1B88-4082-AB04-2F57F53FD800}" type="slidenum">
              <a:rPr lang="zh-TW" altLang="en-US" smtClean="0"/>
              <a:pPr>
                <a:defRPr/>
              </a:pPr>
              <a:t>‹#›</a:t>
            </a:fld>
            <a:endParaRPr lang="zh-TW" altLang="en-US"/>
          </a:p>
        </p:txBody>
      </p:sp>
    </p:spTree>
    <p:extLst>
      <p:ext uri="{BB962C8B-B14F-4D97-AF65-F5344CB8AC3E}">
        <p14:creationId xmlns:p14="http://schemas.microsoft.com/office/powerpoint/2010/main" val="78210300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pPr>
              <a:defRPr/>
            </a:pPr>
            <a:fld id="{431A01FD-B0F5-4A05-BEB2-B40C1A7F4578}" type="datetime1">
              <a:rPr lang="zh-TW" altLang="en-US" smtClean="0">
                <a:solidFill>
                  <a:prstClr val="black">
                    <a:tint val="75000"/>
                  </a:prstClr>
                </a:solidFill>
              </a:rPr>
              <a:pPr>
                <a:defRPr/>
              </a:pPr>
              <a:t>2019/2/19</a:t>
            </a:fld>
            <a:endParaRPr lang="zh-TW" alt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zh-TW" alt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CB52E0E0-7353-41FC-AA78-567D4D9CBDD9}" type="slidenum">
              <a:rPr lang="zh-TW" altLang="en-US" smtClean="0"/>
              <a:pPr>
                <a:defRPr/>
              </a:pPr>
              <a:t>‹#›</a:t>
            </a:fld>
            <a:endParaRPr lang="zh-TW" altLang="en-US"/>
          </a:p>
        </p:txBody>
      </p:sp>
    </p:spTree>
    <p:extLst>
      <p:ext uri="{BB962C8B-B14F-4D97-AF65-F5344CB8AC3E}">
        <p14:creationId xmlns:p14="http://schemas.microsoft.com/office/powerpoint/2010/main" val="332968143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7" name="Rectangle 6"/>
          <p:cNvSpPr/>
          <p:nvPr/>
        </p:nvSpPr>
        <p:spPr>
          <a:xfrm>
            <a:off x="2386"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9"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6" y="412301"/>
            <a:ext cx="1971675" cy="5759899"/>
          </a:xfrm>
        </p:spPr>
        <p:txBody>
          <a:bodyPr vert="eaVert"/>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a:xfrm>
            <a:off x="628654" y="412301"/>
            <a:ext cx="5800725" cy="5759899"/>
          </a:xfrm>
        </p:spPr>
        <p:txBody>
          <a:bodyPr vert="eaVert" lIns="45720" tIns="0" rIns="45720" bIns="0"/>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r>
              <a:rPr lang="en-US" altLang="zh-TW" smtClean="0"/>
              <a:t>2016/1/26</a:t>
            </a:r>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11C41552-63A0-4697-8EEE-C48CA2FD0B27}" type="slidenum">
              <a:rPr lang="zh-TW" altLang="en-US" smtClean="0"/>
              <a:pPr/>
              <a:t>‹#›</a:t>
            </a:fld>
            <a:endParaRPr lang="zh-TW" altLang="en-US"/>
          </a:p>
        </p:txBody>
      </p:sp>
    </p:spTree>
    <p:extLst>
      <p:ext uri="{BB962C8B-B14F-4D97-AF65-F5344CB8AC3E}">
        <p14:creationId xmlns:p14="http://schemas.microsoft.com/office/powerpoint/2010/main" val="85084955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標題投影片">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a:blip r:embed="rId2" cstate="print">
            <a:extLst/>
          </a:blip>
          <a:srcRect/>
          <a:stretch>
            <a:fillRect/>
          </a:stretch>
        </p:blipFill>
        <p:spPr bwMode="auto">
          <a:xfrm>
            <a:off x="0" y="1209648"/>
            <a:ext cx="9180512" cy="4379592"/>
          </a:xfrm>
          <a:prstGeom prst="rect">
            <a:avLst/>
          </a:prstGeom>
          <a:ln>
            <a:noFill/>
          </a:ln>
          <a:effectLst>
            <a:softEdge rad="112500"/>
          </a:effectLst>
          <a:extLst/>
        </p:spPr>
      </p:pic>
      <p:sp>
        <p:nvSpPr>
          <p:cNvPr id="5" name="矩形 4"/>
          <p:cNvSpPr/>
          <p:nvPr userDrawn="1"/>
        </p:nvSpPr>
        <p:spPr>
          <a:xfrm>
            <a:off x="-36513" y="6021389"/>
            <a:ext cx="9167813" cy="836612"/>
          </a:xfrm>
          <a:prstGeom prst="rect">
            <a:avLst/>
          </a:prstGeom>
          <a:solidFill>
            <a:srgbClr val="A7CBBD">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solidFill>
                <a:prstClr val="white"/>
              </a:solidFill>
              <a:latin typeface="標楷體" panose="03000509000000000000" pitchFamily="65" charset="-120"/>
              <a:ea typeface="標楷體" panose="03000509000000000000" pitchFamily="65" charset="-120"/>
            </a:endParaRPr>
          </a:p>
        </p:txBody>
      </p:sp>
      <p:pic>
        <p:nvPicPr>
          <p:cNvPr id="6" name="Picture 2"/>
          <p:cNvPicPr>
            <a:picLocks noChangeAspect="1" noChangeArrowheads="1"/>
          </p:cNvPicPr>
          <p:nvPr userDrawn="1"/>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r="28471"/>
          <a:stretch>
            <a:fillRect/>
          </a:stretch>
        </p:blipFill>
        <p:spPr bwMode="auto">
          <a:xfrm>
            <a:off x="0" y="17463"/>
            <a:ext cx="3132138" cy="83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6"/>
          <p:cNvSpPr/>
          <p:nvPr userDrawn="1"/>
        </p:nvSpPr>
        <p:spPr bwMode="auto">
          <a:xfrm>
            <a:off x="3521075" y="0"/>
            <a:ext cx="5659438" cy="836613"/>
          </a:xfrm>
          <a:prstGeom prst="rect">
            <a:avLst/>
          </a:prstGeom>
          <a:solidFill>
            <a:srgbClr val="A7CBBD">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solidFill>
                <a:prstClr val="white"/>
              </a:solidFill>
              <a:latin typeface="標楷體" panose="03000509000000000000" pitchFamily="65" charset="-120"/>
              <a:ea typeface="標楷體" panose="03000509000000000000" pitchFamily="65" charset="-120"/>
            </a:endParaRPr>
          </a:p>
        </p:txBody>
      </p:sp>
      <p:sp>
        <p:nvSpPr>
          <p:cNvPr id="8" name="平行四邊形 7"/>
          <p:cNvSpPr/>
          <p:nvPr userDrawn="1"/>
        </p:nvSpPr>
        <p:spPr bwMode="auto">
          <a:xfrm>
            <a:off x="2916238" y="0"/>
            <a:ext cx="633412" cy="836613"/>
          </a:xfrm>
          <a:prstGeom prst="parallelogram">
            <a:avLst>
              <a:gd name="adj" fmla="val 45333"/>
            </a:avLst>
          </a:prstGeom>
          <a:solidFill>
            <a:srgbClr val="FFCC66">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solidFill>
                <a:prstClr val="white"/>
              </a:solidFill>
              <a:latin typeface="標楷體" panose="03000509000000000000" pitchFamily="65" charset="-120"/>
              <a:ea typeface="標楷體" panose="03000509000000000000" pitchFamily="65" charset="-120"/>
            </a:endParaRPr>
          </a:p>
        </p:txBody>
      </p:sp>
      <p:sp>
        <p:nvSpPr>
          <p:cNvPr id="9" name="直角三角形 8"/>
          <p:cNvSpPr/>
          <p:nvPr userDrawn="1"/>
        </p:nvSpPr>
        <p:spPr bwMode="auto">
          <a:xfrm flipH="1">
            <a:off x="3252790" y="2"/>
            <a:ext cx="268287" cy="830263"/>
          </a:xfrm>
          <a:prstGeom prst="rtTriangle">
            <a:avLst/>
          </a:prstGeom>
          <a:solidFill>
            <a:srgbClr val="A7CBBD">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solidFill>
                <a:prstClr val="white"/>
              </a:solidFill>
              <a:latin typeface="標楷體" panose="03000509000000000000" pitchFamily="65" charset="-120"/>
              <a:ea typeface="標楷體" panose="03000509000000000000" pitchFamily="65" charset="-120"/>
            </a:endParaRPr>
          </a:p>
        </p:txBody>
      </p:sp>
      <p:sp>
        <p:nvSpPr>
          <p:cNvPr id="11" name="標題 1"/>
          <p:cNvSpPr>
            <a:spLocks noGrp="1"/>
          </p:cNvSpPr>
          <p:nvPr>
            <p:ph type="ctrTitle"/>
          </p:nvPr>
        </p:nvSpPr>
        <p:spPr>
          <a:xfrm>
            <a:off x="374848" y="2271789"/>
            <a:ext cx="7772400" cy="1470025"/>
          </a:xfrm>
        </p:spPr>
        <p:txBody>
          <a:bodyPr/>
          <a:lstStyle/>
          <a:p>
            <a:r>
              <a:rPr lang="zh-TW" altLang="en-US" dirty="0"/>
              <a:t>按一下以編輯母片標題樣式</a:t>
            </a:r>
          </a:p>
        </p:txBody>
      </p:sp>
      <p:sp>
        <p:nvSpPr>
          <p:cNvPr id="12" name="副標題 2"/>
          <p:cNvSpPr>
            <a:spLocks noGrp="1"/>
          </p:cNvSpPr>
          <p:nvPr>
            <p:ph type="subTitle" idx="1"/>
          </p:nvPr>
        </p:nvSpPr>
        <p:spPr>
          <a:xfrm>
            <a:off x="1887016" y="3927971"/>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dirty="0"/>
              <a:t>按一下以編輯母片副標題樣式</a:t>
            </a:r>
          </a:p>
        </p:txBody>
      </p:sp>
      <p:sp>
        <p:nvSpPr>
          <p:cNvPr id="10" name="日期版面配置區 3"/>
          <p:cNvSpPr>
            <a:spLocks noGrp="1"/>
          </p:cNvSpPr>
          <p:nvPr>
            <p:ph type="dt" sz="half" idx="10"/>
          </p:nvPr>
        </p:nvSpPr>
        <p:spPr>
          <a:xfrm>
            <a:off x="519113" y="6303964"/>
            <a:ext cx="2133600" cy="365125"/>
          </a:xfrm>
        </p:spPr>
        <p:txBody>
          <a:bodyPr/>
          <a:lstStyle>
            <a:lvl1pPr>
              <a:defRPr/>
            </a:lvl1pPr>
          </a:lstStyle>
          <a:p>
            <a:pPr>
              <a:defRPr/>
            </a:pPr>
            <a:fld id="{78D13E71-E202-4E70-9404-E650D64ABBB1}"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13" name="頁尾版面配置區 4"/>
          <p:cNvSpPr>
            <a:spLocks noGrp="1"/>
          </p:cNvSpPr>
          <p:nvPr>
            <p:ph type="ftr" sz="quarter" idx="11"/>
          </p:nvPr>
        </p:nvSpPr>
        <p:spPr>
          <a:xfrm>
            <a:off x="3186113" y="6303964"/>
            <a:ext cx="2895600" cy="365125"/>
          </a:xfrm>
        </p:spPr>
        <p:txBody>
          <a:bodyPr/>
          <a:lstStyle>
            <a:lvl1pPr>
              <a:defRPr/>
            </a:lvl1pPr>
          </a:lstStyle>
          <a:p>
            <a:pPr>
              <a:defRPr/>
            </a:pPr>
            <a:endParaRPr lang="zh-TW" altLang="en-US">
              <a:solidFill>
                <a:prstClr val="black">
                  <a:tint val="75000"/>
                </a:prstClr>
              </a:solidFill>
            </a:endParaRPr>
          </a:p>
        </p:txBody>
      </p:sp>
      <p:sp>
        <p:nvSpPr>
          <p:cNvPr id="14" name="投影片編號版面配置區 5"/>
          <p:cNvSpPr>
            <a:spLocks noGrp="1"/>
          </p:cNvSpPr>
          <p:nvPr>
            <p:ph type="sldNum" sz="quarter" idx="12"/>
          </p:nvPr>
        </p:nvSpPr>
        <p:spPr>
          <a:xfrm>
            <a:off x="6615113" y="6303964"/>
            <a:ext cx="2133600" cy="365125"/>
          </a:xfrm>
        </p:spPr>
        <p:txBody>
          <a:bodyPr/>
          <a:lstStyle>
            <a:lvl1pPr>
              <a:defRPr/>
            </a:lvl1pPr>
          </a:lstStyle>
          <a:p>
            <a:pPr>
              <a:defRPr/>
            </a:pPr>
            <a:fld id="{4FAF4AA0-BE74-422D-9289-DAFAA6A38E4C}" type="slidenum">
              <a:rPr lang="zh-TW" altLang="en-US"/>
              <a:pPr>
                <a:defRPr/>
              </a:pPr>
              <a:t>‹#›</a:t>
            </a:fld>
            <a:endParaRPr lang="zh-TW" altLang="en-US"/>
          </a:p>
        </p:txBody>
      </p:sp>
    </p:spTree>
    <p:extLst>
      <p:ext uri="{BB962C8B-B14F-4D97-AF65-F5344CB8AC3E}">
        <p14:creationId xmlns:p14="http://schemas.microsoft.com/office/powerpoint/2010/main" val="304325000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4" name="矩形 3"/>
          <p:cNvSpPr/>
          <p:nvPr userDrawn="1"/>
        </p:nvSpPr>
        <p:spPr>
          <a:xfrm>
            <a:off x="-36513" y="6021389"/>
            <a:ext cx="9167813" cy="836612"/>
          </a:xfrm>
          <a:prstGeom prst="rect">
            <a:avLst/>
          </a:prstGeom>
          <a:solidFill>
            <a:srgbClr val="A7CBBD">
              <a:alpha val="3098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solidFill>
                <a:prstClr val="white"/>
              </a:solidFill>
              <a:latin typeface="標楷體" panose="03000509000000000000" pitchFamily="65" charset="-120"/>
              <a:ea typeface="標楷體" panose="03000509000000000000" pitchFamily="65" charset="-120"/>
            </a:endParaRPr>
          </a:p>
        </p:txBody>
      </p:sp>
      <p:grpSp>
        <p:nvGrpSpPr>
          <p:cNvPr id="5" name="Group 16"/>
          <p:cNvGrpSpPr>
            <a:grpSpLocks/>
          </p:cNvGrpSpPr>
          <p:nvPr userDrawn="1"/>
        </p:nvGrpSpPr>
        <p:grpSpPr bwMode="auto">
          <a:xfrm>
            <a:off x="7366" y="620689"/>
            <a:ext cx="9101138" cy="900113"/>
            <a:chOff x="17" y="540"/>
            <a:chExt cx="5733" cy="567"/>
          </a:xfrm>
          <a:solidFill>
            <a:srgbClr val="A7CBBD"/>
          </a:solidFill>
        </p:grpSpPr>
        <p:sp>
          <p:nvSpPr>
            <p:cNvPr id="6" name="矩形 4"/>
            <p:cNvSpPr/>
            <p:nvPr/>
          </p:nvSpPr>
          <p:spPr>
            <a:xfrm>
              <a:off x="292" y="705"/>
              <a:ext cx="2007" cy="307"/>
            </a:xfrm>
            <a:prstGeom prst="rect">
              <a:avLst/>
            </a:prstGeom>
            <a:grpFill/>
            <a:ln>
              <a:solidFill>
                <a:srgbClr val="A7CBB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800" b="1" dirty="0">
                  <a:solidFill>
                    <a:prstClr val="white"/>
                  </a:solidFill>
                  <a:latin typeface="標楷體" panose="03000509000000000000" pitchFamily="65" charset="-120"/>
                  <a:ea typeface="標楷體" panose="03000509000000000000" pitchFamily="65" charset="-120"/>
                </a:rPr>
                <a:t>衛生福利部</a:t>
              </a:r>
            </a:p>
          </p:txBody>
        </p:sp>
        <p:pic>
          <p:nvPicPr>
            <p:cNvPr id="7" name="Picture 2"/>
            <p:cNvPicPr>
              <a:picLocks noChangeAspect="1" noChangeArrowheads="1"/>
            </p:cNvPicPr>
            <p:nvPr/>
          </p:nvPicPr>
          <p:blipFill>
            <a:blip r:embed="rId2" cstate="print">
              <a:clrChange>
                <a:clrFrom>
                  <a:srgbClr val="000000">
                    <a:alpha val="0"/>
                  </a:srgbClr>
                </a:clrFrom>
                <a:clrTo>
                  <a:srgbClr val="000000">
                    <a:alpha val="0"/>
                  </a:srgbClr>
                </a:clrTo>
              </a:clrChange>
            </a:blip>
            <a:srcRect/>
            <a:stretch>
              <a:fillRect/>
            </a:stretch>
          </p:blipFill>
          <p:spPr bwMode="auto">
            <a:xfrm>
              <a:off x="17" y="540"/>
              <a:ext cx="567" cy="567"/>
            </a:xfrm>
            <a:prstGeom prst="rect">
              <a:avLst/>
            </a:prstGeom>
            <a:noFill/>
            <a:ln w="9525">
              <a:noFill/>
              <a:miter lim="800000"/>
              <a:headEnd/>
              <a:tailEnd/>
            </a:ln>
          </p:spPr>
        </p:pic>
        <p:sp>
          <p:nvSpPr>
            <p:cNvPr id="8" name="矩形 6"/>
            <p:cNvSpPr/>
            <p:nvPr/>
          </p:nvSpPr>
          <p:spPr>
            <a:xfrm>
              <a:off x="2144" y="824"/>
              <a:ext cx="3606" cy="63"/>
            </a:xfrm>
            <a:prstGeom prst="rect">
              <a:avLst/>
            </a:prstGeom>
            <a:grpFill/>
            <a:ln>
              <a:solidFill>
                <a:srgbClr val="A7CBB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solidFill>
                  <a:prstClr val="white"/>
                </a:solidFill>
                <a:latin typeface="標楷體" panose="03000509000000000000" pitchFamily="65" charset="-120"/>
                <a:ea typeface="標楷體" panose="03000509000000000000" pitchFamily="65" charset="-120"/>
              </a:endParaRPr>
            </a:p>
          </p:txBody>
        </p:sp>
      </p:grpSp>
      <p:sp>
        <p:nvSpPr>
          <p:cNvPr id="2" name="標題 1"/>
          <p:cNvSpPr>
            <a:spLocks noGrp="1"/>
          </p:cNvSpPr>
          <p:nvPr>
            <p:ph type="title"/>
          </p:nvPr>
        </p:nvSpPr>
        <p:spPr>
          <a:xfrm>
            <a:off x="611560" y="99667"/>
            <a:ext cx="8229600" cy="854968"/>
          </a:xfrm>
        </p:spPr>
        <p:txBody>
          <a:bodyPr>
            <a:normAutofit/>
          </a:bodyPr>
          <a:lstStyle>
            <a:lvl1pPr>
              <a:defRPr sz="4000">
                <a:latin typeface="標楷體" panose="03000509000000000000" pitchFamily="65" charset="-120"/>
                <a:ea typeface="標楷體" panose="03000509000000000000" pitchFamily="65" charset="-120"/>
              </a:defRPr>
            </a:lvl1pPr>
          </a:lstStyle>
          <a:p>
            <a:r>
              <a:rPr lang="zh-TW" altLang="en-US" dirty="0"/>
              <a:t>按一下以編輯母片標題樣式</a:t>
            </a:r>
          </a:p>
        </p:txBody>
      </p:sp>
      <p:sp>
        <p:nvSpPr>
          <p:cNvPr id="3" name="內容版面配置區 2"/>
          <p:cNvSpPr>
            <a:spLocks noGrp="1"/>
          </p:cNvSpPr>
          <p:nvPr>
            <p:ph idx="1"/>
          </p:nvPr>
        </p:nvSpPr>
        <p:spPr>
          <a:xfrm>
            <a:off x="611560" y="1628800"/>
            <a:ext cx="8229600" cy="4525963"/>
          </a:xfrm>
        </p:spPr>
        <p:txBody>
          <a:bodyPr/>
          <a:lstStyle>
            <a:lvl1pPr>
              <a:defRPr>
                <a:latin typeface="標楷體" panose="03000509000000000000" pitchFamily="65" charset="-120"/>
                <a:ea typeface="標楷體" panose="03000509000000000000" pitchFamily="65" charset="-120"/>
              </a:defRPr>
            </a:lvl1pPr>
            <a:lvl2pPr>
              <a:defRPr>
                <a:latin typeface="標楷體" panose="03000509000000000000" pitchFamily="65" charset="-120"/>
                <a:ea typeface="標楷體" panose="03000509000000000000" pitchFamily="65" charset="-120"/>
              </a:defRPr>
            </a:lvl2pPr>
            <a:lvl3pPr>
              <a:defRPr>
                <a:latin typeface="標楷體" panose="03000509000000000000" pitchFamily="65" charset="-120"/>
                <a:ea typeface="標楷體" panose="03000509000000000000" pitchFamily="65" charset="-120"/>
              </a:defRPr>
            </a:lvl3pPr>
            <a:lvl4pPr>
              <a:defRPr>
                <a:latin typeface="標楷體" panose="03000509000000000000" pitchFamily="65" charset="-120"/>
                <a:ea typeface="標楷體" panose="03000509000000000000" pitchFamily="65" charset="-120"/>
              </a:defRPr>
            </a:lvl4pPr>
            <a:lvl5pPr>
              <a:defRPr>
                <a:latin typeface="標楷體" panose="03000509000000000000" pitchFamily="65" charset="-120"/>
                <a:ea typeface="標楷體" panose="03000509000000000000" pitchFamily="65"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9" name="日期版面配置區 3"/>
          <p:cNvSpPr>
            <a:spLocks noGrp="1"/>
          </p:cNvSpPr>
          <p:nvPr>
            <p:ph type="dt" sz="half" idx="10"/>
          </p:nvPr>
        </p:nvSpPr>
        <p:spPr/>
        <p:txBody>
          <a:bodyPr/>
          <a:lstStyle>
            <a:lvl1pPr>
              <a:defRPr/>
            </a:lvl1pPr>
          </a:lstStyle>
          <a:p>
            <a:pPr>
              <a:defRPr/>
            </a:pPr>
            <a:fld id="{86C3E485-6802-4C82-9E77-DC358D129DCD}"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10"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11" name="投影片編號版面配置區 5"/>
          <p:cNvSpPr>
            <a:spLocks noGrp="1"/>
          </p:cNvSpPr>
          <p:nvPr>
            <p:ph type="sldNum" sz="quarter" idx="12"/>
          </p:nvPr>
        </p:nvSpPr>
        <p:spPr/>
        <p:txBody>
          <a:bodyPr/>
          <a:lstStyle>
            <a:lvl1pPr>
              <a:defRPr/>
            </a:lvl1pPr>
          </a:lstStyle>
          <a:p>
            <a:pPr>
              <a:defRPr/>
            </a:pPr>
            <a:fld id="{590E17AB-4AC7-42A4-AFF2-782F25ECA28A}" type="slidenum">
              <a:rPr lang="zh-TW" altLang="en-US"/>
              <a:pPr>
                <a:defRPr/>
              </a:pPr>
              <a:t>‹#›</a:t>
            </a:fld>
            <a:endParaRPr lang="zh-TW" altLang="en-US"/>
          </a:p>
        </p:txBody>
      </p:sp>
    </p:spTree>
    <p:extLst>
      <p:ext uri="{BB962C8B-B14F-4D97-AF65-F5344CB8AC3E}">
        <p14:creationId xmlns:p14="http://schemas.microsoft.com/office/powerpoint/2010/main" val="286258537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1"/>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lvl1pPr>
              <a:defRPr/>
            </a:lvl1pPr>
          </a:lstStyle>
          <a:p>
            <a:pPr>
              <a:defRPr/>
            </a:pPr>
            <a:fld id="{EF842852-15BD-40E5-8338-7CA81D5140B3}"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C1B9CE3A-40E5-4F20-9799-93A46FBEEF9B}" type="slidenum">
              <a:rPr lang="zh-TW" altLang="en-US"/>
              <a:pPr>
                <a:defRPr/>
              </a:pPr>
              <a:t>‹#›</a:t>
            </a:fld>
            <a:endParaRPr lang="zh-TW" altLang="en-US"/>
          </a:p>
        </p:txBody>
      </p:sp>
    </p:spTree>
    <p:extLst>
      <p:ext uri="{BB962C8B-B14F-4D97-AF65-F5344CB8AC3E}">
        <p14:creationId xmlns:p14="http://schemas.microsoft.com/office/powerpoint/2010/main" val="257283495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3"/>
          <p:cNvSpPr>
            <a:spLocks noGrp="1"/>
          </p:cNvSpPr>
          <p:nvPr>
            <p:ph type="dt" sz="half" idx="10"/>
          </p:nvPr>
        </p:nvSpPr>
        <p:spPr/>
        <p:txBody>
          <a:bodyPr/>
          <a:lstStyle>
            <a:lvl1pPr>
              <a:defRPr/>
            </a:lvl1pPr>
          </a:lstStyle>
          <a:p>
            <a:pPr>
              <a:defRPr/>
            </a:pPr>
            <a:fld id="{9BE8C3DA-CD1D-4570-B393-7683C4A0FB15}"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7" name="投影片編號版面配置區 5"/>
          <p:cNvSpPr>
            <a:spLocks noGrp="1"/>
          </p:cNvSpPr>
          <p:nvPr>
            <p:ph type="sldNum" sz="quarter" idx="12"/>
          </p:nvPr>
        </p:nvSpPr>
        <p:spPr/>
        <p:txBody>
          <a:bodyPr/>
          <a:lstStyle>
            <a:lvl1pPr>
              <a:defRPr/>
            </a:lvl1pPr>
          </a:lstStyle>
          <a:p>
            <a:pPr>
              <a:defRPr/>
            </a:pPr>
            <a:fld id="{F408E901-8B86-48F6-82D2-7E5EB26FD81A}" type="slidenum">
              <a:rPr lang="zh-TW" altLang="en-US"/>
              <a:pPr>
                <a:defRPr/>
              </a:pPr>
              <a:t>‹#›</a:t>
            </a:fld>
            <a:endParaRPr lang="zh-TW" altLang="en-US"/>
          </a:p>
        </p:txBody>
      </p:sp>
    </p:spTree>
    <p:extLst>
      <p:ext uri="{BB962C8B-B14F-4D97-AF65-F5344CB8AC3E}">
        <p14:creationId xmlns:p14="http://schemas.microsoft.com/office/powerpoint/2010/main" val="21962541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7"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3"/>
          <p:cNvSpPr>
            <a:spLocks noGrp="1"/>
          </p:cNvSpPr>
          <p:nvPr>
            <p:ph type="dt" sz="half" idx="10"/>
          </p:nvPr>
        </p:nvSpPr>
        <p:spPr/>
        <p:txBody>
          <a:bodyPr/>
          <a:lstStyle>
            <a:lvl1pPr>
              <a:defRPr/>
            </a:lvl1pPr>
          </a:lstStyle>
          <a:p>
            <a:pPr>
              <a:defRPr/>
            </a:pPr>
            <a:fld id="{5DF8B73E-2615-4B1B-A420-B10496D0A9D4}"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8"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9" name="投影片編號版面配置區 5"/>
          <p:cNvSpPr>
            <a:spLocks noGrp="1"/>
          </p:cNvSpPr>
          <p:nvPr>
            <p:ph type="sldNum" sz="quarter" idx="12"/>
          </p:nvPr>
        </p:nvSpPr>
        <p:spPr/>
        <p:txBody>
          <a:bodyPr/>
          <a:lstStyle>
            <a:lvl1pPr>
              <a:defRPr/>
            </a:lvl1pPr>
          </a:lstStyle>
          <a:p>
            <a:pPr>
              <a:defRPr/>
            </a:pPr>
            <a:fld id="{3A4334DE-1E27-4B84-A80D-BAD4C3CA92DF}" type="slidenum">
              <a:rPr lang="zh-TW" altLang="en-US"/>
              <a:pPr>
                <a:defRPr/>
              </a:pPr>
              <a:t>‹#›</a:t>
            </a:fld>
            <a:endParaRPr lang="zh-TW" altLang="en-US"/>
          </a:p>
        </p:txBody>
      </p:sp>
    </p:spTree>
    <p:extLst>
      <p:ext uri="{BB962C8B-B14F-4D97-AF65-F5344CB8AC3E}">
        <p14:creationId xmlns:p14="http://schemas.microsoft.com/office/powerpoint/2010/main" val="189962056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3"/>
          <p:cNvSpPr>
            <a:spLocks noGrp="1"/>
          </p:cNvSpPr>
          <p:nvPr>
            <p:ph type="dt" sz="half" idx="10"/>
          </p:nvPr>
        </p:nvSpPr>
        <p:spPr/>
        <p:txBody>
          <a:bodyPr/>
          <a:lstStyle>
            <a:lvl1pPr>
              <a:defRPr/>
            </a:lvl1pPr>
          </a:lstStyle>
          <a:p>
            <a:pPr>
              <a:defRPr/>
            </a:pPr>
            <a:fld id="{1DFC6A91-4B44-43D6-BD3C-CE293E6BD0DB}"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4"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5" name="投影片編號版面配置區 5"/>
          <p:cNvSpPr>
            <a:spLocks noGrp="1"/>
          </p:cNvSpPr>
          <p:nvPr>
            <p:ph type="sldNum" sz="quarter" idx="12"/>
          </p:nvPr>
        </p:nvSpPr>
        <p:spPr/>
        <p:txBody>
          <a:bodyPr/>
          <a:lstStyle>
            <a:lvl1pPr>
              <a:defRPr/>
            </a:lvl1pPr>
          </a:lstStyle>
          <a:p>
            <a:pPr>
              <a:defRPr/>
            </a:pPr>
            <a:fld id="{A8ED80F3-3DE6-4BCD-A193-9CF8B142E217}" type="slidenum">
              <a:rPr lang="zh-TW" altLang="en-US"/>
              <a:pPr>
                <a:defRPr/>
              </a:pPr>
              <a:t>‹#›</a:t>
            </a:fld>
            <a:endParaRPr lang="zh-TW" altLang="en-US"/>
          </a:p>
        </p:txBody>
      </p:sp>
    </p:spTree>
    <p:extLst>
      <p:ext uri="{BB962C8B-B14F-4D97-AF65-F5344CB8AC3E}">
        <p14:creationId xmlns:p14="http://schemas.microsoft.com/office/powerpoint/2010/main" val="66621478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a:defRPr/>
            </a:lvl1pPr>
          </a:lstStyle>
          <a:p>
            <a:pPr>
              <a:defRPr/>
            </a:pPr>
            <a:fld id="{4CC293EB-74AE-4549-8815-6DD86E7C6375}"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3"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4" name="投影片編號版面配置區 5"/>
          <p:cNvSpPr>
            <a:spLocks noGrp="1"/>
          </p:cNvSpPr>
          <p:nvPr>
            <p:ph type="sldNum" sz="quarter" idx="12"/>
          </p:nvPr>
        </p:nvSpPr>
        <p:spPr/>
        <p:txBody>
          <a:bodyPr/>
          <a:lstStyle>
            <a:lvl1pPr>
              <a:defRPr/>
            </a:lvl1pPr>
          </a:lstStyle>
          <a:p>
            <a:pPr>
              <a:defRPr/>
            </a:pPr>
            <a:fld id="{51FE5FC3-BBE4-476D-8A9A-4DF71FEBD3AA}" type="slidenum">
              <a:rPr lang="zh-TW" altLang="en-US"/>
              <a:pPr>
                <a:defRPr/>
              </a:pPr>
              <a:t>‹#›</a:t>
            </a:fld>
            <a:endParaRPr lang="zh-TW" altLang="en-US"/>
          </a:p>
        </p:txBody>
      </p:sp>
    </p:spTree>
    <p:extLst>
      <p:ext uri="{BB962C8B-B14F-4D97-AF65-F5344CB8AC3E}">
        <p14:creationId xmlns:p14="http://schemas.microsoft.com/office/powerpoint/2010/main" val="651186025"/>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2" y="273049"/>
            <a:ext cx="3008313" cy="1162051"/>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DF0F655B-6847-4174-B61F-91609E265158}"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7" name="投影片編號版面配置區 5"/>
          <p:cNvSpPr>
            <a:spLocks noGrp="1"/>
          </p:cNvSpPr>
          <p:nvPr>
            <p:ph type="sldNum" sz="quarter" idx="12"/>
          </p:nvPr>
        </p:nvSpPr>
        <p:spPr/>
        <p:txBody>
          <a:bodyPr/>
          <a:lstStyle>
            <a:lvl1pPr>
              <a:defRPr/>
            </a:lvl1pPr>
          </a:lstStyle>
          <a:p>
            <a:pPr>
              <a:defRPr/>
            </a:pPr>
            <a:fld id="{3476D911-E8DD-456A-93ED-EC2D30EDD548}" type="slidenum">
              <a:rPr lang="zh-TW" altLang="en-US"/>
              <a:pPr>
                <a:defRPr/>
              </a:pPr>
              <a:t>‹#›</a:t>
            </a:fld>
            <a:endParaRPr lang="zh-TW" altLang="en-US"/>
          </a:p>
        </p:txBody>
      </p:sp>
    </p:spTree>
    <p:extLst>
      <p:ext uri="{BB962C8B-B14F-4D97-AF65-F5344CB8AC3E}">
        <p14:creationId xmlns:p14="http://schemas.microsoft.com/office/powerpoint/2010/main" val="204411239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9"/>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792288" y="5367338"/>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BC905355-23B7-44EA-977D-1B73EA585EEA}"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7" name="投影片編號版面配置區 5"/>
          <p:cNvSpPr>
            <a:spLocks noGrp="1"/>
          </p:cNvSpPr>
          <p:nvPr>
            <p:ph type="sldNum" sz="quarter" idx="12"/>
          </p:nvPr>
        </p:nvSpPr>
        <p:spPr/>
        <p:txBody>
          <a:bodyPr/>
          <a:lstStyle>
            <a:lvl1pPr>
              <a:defRPr/>
            </a:lvl1pPr>
          </a:lstStyle>
          <a:p>
            <a:pPr>
              <a:defRPr/>
            </a:pPr>
            <a:fld id="{E6F6F5FA-8D9A-4EB9-92D9-D756F4F77A78}" type="slidenum">
              <a:rPr lang="zh-TW" altLang="en-US"/>
              <a:pPr>
                <a:defRPr/>
              </a:pPr>
              <a:t>‹#›</a:t>
            </a:fld>
            <a:endParaRPr lang="zh-TW" altLang="en-US"/>
          </a:p>
        </p:txBody>
      </p:sp>
    </p:spTree>
    <p:extLst>
      <p:ext uri="{BB962C8B-B14F-4D97-AF65-F5344CB8AC3E}">
        <p14:creationId xmlns:p14="http://schemas.microsoft.com/office/powerpoint/2010/main" val="64711633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lvl1pPr>
              <a:defRPr/>
            </a:lvl1pPr>
          </a:lstStyle>
          <a:p>
            <a:pPr>
              <a:defRPr/>
            </a:pPr>
            <a:fld id="{373D0837-3469-496E-A909-5C6DA1486017}"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0B182D76-98C5-4D6B-B93E-7F82E250E8FA}" type="slidenum">
              <a:rPr lang="zh-TW" altLang="en-US"/>
              <a:pPr>
                <a:defRPr/>
              </a:pPr>
              <a:t>‹#›</a:t>
            </a:fld>
            <a:endParaRPr lang="zh-TW" altLang="en-US"/>
          </a:p>
        </p:txBody>
      </p:sp>
    </p:spTree>
    <p:extLst>
      <p:ext uri="{BB962C8B-B14F-4D97-AF65-F5344CB8AC3E}">
        <p14:creationId xmlns:p14="http://schemas.microsoft.com/office/powerpoint/2010/main" val="405895786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9"/>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9"/>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lvl1pPr>
              <a:defRPr/>
            </a:lvl1pPr>
          </a:lstStyle>
          <a:p>
            <a:pPr>
              <a:defRPr/>
            </a:pPr>
            <a:fld id="{3E643B30-4B1F-4478-976D-6448C4E27D69}"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49A696B1-DF0C-4B14-9424-494A03E890DA}" type="slidenum">
              <a:rPr lang="zh-TW" altLang="en-US"/>
              <a:pPr>
                <a:defRPr/>
              </a:pPr>
              <a:t>‹#›</a:t>
            </a:fld>
            <a:endParaRPr lang="zh-TW" altLang="en-US"/>
          </a:p>
        </p:txBody>
      </p:sp>
    </p:spTree>
    <p:extLst>
      <p:ext uri="{BB962C8B-B14F-4D97-AF65-F5344CB8AC3E}">
        <p14:creationId xmlns:p14="http://schemas.microsoft.com/office/powerpoint/2010/main" val="647369437"/>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標題投影片">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a:blip r:embed="rId2" cstate="print">
            <a:extLst/>
          </a:blip>
          <a:srcRect/>
          <a:stretch>
            <a:fillRect/>
          </a:stretch>
        </p:blipFill>
        <p:spPr bwMode="auto">
          <a:xfrm>
            <a:off x="0" y="1209648"/>
            <a:ext cx="9180512" cy="4379592"/>
          </a:xfrm>
          <a:prstGeom prst="rect">
            <a:avLst/>
          </a:prstGeom>
          <a:ln>
            <a:noFill/>
          </a:ln>
          <a:effectLst>
            <a:softEdge rad="112500"/>
          </a:effectLst>
          <a:extLst/>
        </p:spPr>
      </p:pic>
      <p:sp>
        <p:nvSpPr>
          <p:cNvPr id="5" name="矩形 4"/>
          <p:cNvSpPr/>
          <p:nvPr userDrawn="1"/>
        </p:nvSpPr>
        <p:spPr>
          <a:xfrm>
            <a:off x="-36513" y="6021389"/>
            <a:ext cx="9167813" cy="836612"/>
          </a:xfrm>
          <a:prstGeom prst="rect">
            <a:avLst/>
          </a:prstGeom>
          <a:solidFill>
            <a:srgbClr val="A7CBBD">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solidFill>
                <a:prstClr val="white"/>
              </a:solidFill>
              <a:latin typeface="標楷體" panose="03000509000000000000" pitchFamily="65" charset="-120"/>
              <a:ea typeface="標楷體" panose="03000509000000000000" pitchFamily="65" charset="-120"/>
            </a:endParaRPr>
          </a:p>
        </p:txBody>
      </p:sp>
      <p:pic>
        <p:nvPicPr>
          <p:cNvPr id="6" name="Picture 2"/>
          <p:cNvPicPr>
            <a:picLocks noChangeAspect="1" noChangeArrowheads="1"/>
          </p:cNvPicPr>
          <p:nvPr userDrawn="1"/>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r="28471"/>
          <a:stretch>
            <a:fillRect/>
          </a:stretch>
        </p:blipFill>
        <p:spPr bwMode="auto">
          <a:xfrm>
            <a:off x="0" y="17463"/>
            <a:ext cx="3132138" cy="83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6"/>
          <p:cNvSpPr/>
          <p:nvPr userDrawn="1"/>
        </p:nvSpPr>
        <p:spPr bwMode="auto">
          <a:xfrm>
            <a:off x="3521075" y="0"/>
            <a:ext cx="5659438" cy="836613"/>
          </a:xfrm>
          <a:prstGeom prst="rect">
            <a:avLst/>
          </a:prstGeom>
          <a:solidFill>
            <a:srgbClr val="A7CBBD">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solidFill>
                <a:prstClr val="white"/>
              </a:solidFill>
              <a:latin typeface="標楷體" panose="03000509000000000000" pitchFamily="65" charset="-120"/>
              <a:ea typeface="標楷體" panose="03000509000000000000" pitchFamily="65" charset="-120"/>
            </a:endParaRPr>
          </a:p>
        </p:txBody>
      </p:sp>
      <p:sp>
        <p:nvSpPr>
          <p:cNvPr id="8" name="平行四邊形 7"/>
          <p:cNvSpPr/>
          <p:nvPr userDrawn="1"/>
        </p:nvSpPr>
        <p:spPr bwMode="auto">
          <a:xfrm>
            <a:off x="2916238" y="0"/>
            <a:ext cx="633412" cy="836613"/>
          </a:xfrm>
          <a:prstGeom prst="parallelogram">
            <a:avLst>
              <a:gd name="adj" fmla="val 45333"/>
            </a:avLst>
          </a:prstGeom>
          <a:solidFill>
            <a:srgbClr val="FFCC66">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solidFill>
                <a:prstClr val="white"/>
              </a:solidFill>
              <a:latin typeface="標楷體" panose="03000509000000000000" pitchFamily="65" charset="-120"/>
              <a:ea typeface="標楷體" panose="03000509000000000000" pitchFamily="65" charset="-120"/>
            </a:endParaRPr>
          </a:p>
        </p:txBody>
      </p:sp>
      <p:sp>
        <p:nvSpPr>
          <p:cNvPr id="9" name="直角三角形 8"/>
          <p:cNvSpPr/>
          <p:nvPr userDrawn="1"/>
        </p:nvSpPr>
        <p:spPr bwMode="auto">
          <a:xfrm flipH="1">
            <a:off x="3252790" y="2"/>
            <a:ext cx="268287" cy="830263"/>
          </a:xfrm>
          <a:prstGeom prst="rtTriangle">
            <a:avLst/>
          </a:prstGeom>
          <a:solidFill>
            <a:srgbClr val="A7CBBD">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solidFill>
                <a:prstClr val="white"/>
              </a:solidFill>
              <a:latin typeface="標楷體" panose="03000509000000000000" pitchFamily="65" charset="-120"/>
              <a:ea typeface="標楷體" panose="03000509000000000000" pitchFamily="65" charset="-120"/>
            </a:endParaRPr>
          </a:p>
        </p:txBody>
      </p:sp>
      <p:sp>
        <p:nvSpPr>
          <p:cNvPr id="11" name="標題 1"/>
          <p:cNvSpPr>
            <a:spLocks noGrp="1"/>
          </p:cNvSpPr>
          <p:nvPr>
            <p:ph type="ctrTitle"/>
          </p:nvPr>
        </p:nvSpPr>
        <p:spPr>
          <a:xfrm>
            <a:off x="374848" y="2271789"/>
            <a:ext cx="7772400" cy="1470025"/>
          </a:xfrm>
        </p:spPr>
        <p:txBody>
          <a:bodyPr/>
          <a:lstStyle/>
          <a:p>
            <a:r>
              <a:rPr lang="zh-TW" altLang="en-US" dirty="0"/>
              <a:t>按一下以編輯母片標題樣式</a:t>
            </a:r>
          </a:p>
        </p:txBody>
      </p:sp>
      <p:sp>
        <p:nvSpPr>
          <p:cNvPr id="12" name="副標題 2"/>
          <p:cNvSpPr>
            <a:spLocks noGrp="1"/>
          </p:cNvSpPr>
          <p:nvPr>
            <p:ph type="subTitle" idx="1"/>
          </p:nvPr>
        </p:nvSpPr>
        <p:spPr>
          <a:xfrm>
            <a:off x="1887016" y="3927971"/>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dirty="0"/>
              <a:t>按一下以編輯母片副標題樣式</a:t>
            </a:r>
          </a:p>
        </p:txBody>
      </p:sp>
      <p:sp>
        <p:nvSpPr>
          <p:cNvPr id="10" name="日期版面配置區 3"/>
          <p:cNvSpPr>
            <a:spLocks noGrp="1"/>
          </p:cNvSpPr>
          <p:nvPr>
            <p:ph type="dt" sz="half" idx="10"/>
          </p:nvPr>
        </p:nvSpPr>
        <p:spPr>
          <a:xfrm>
            <a:off x="519113" y="6303964"/>
            <a:ext cx="2133600" cy="365125"/>
          </a:xfrm>
        </p:spPr>
        <p:txBody>
          <a:bodyPr/>
          <a:lstStyle>
            <a:lvl1pPr>
              <a:defRPr/>
            </a:lvl1pPr>
          </a:lstStyle>
          <a:p>
            <a:pPr>
              <a:defRPr/>
            </a:pPr>
            <a:fld id="{E10C4AB6-44F0-4CB8-A7BA-C4275BC36619}"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13" name="頁尾版面配置區 4"/>
          <p:cNvSpPr>
            <a:spLocks noGrp="1"/>
          </p:cNvSpPr>
          <p:nvPr>
            <p:ph type="ftr" sz="quarter" idx="11"/>
          </p:nvPr>
        </p:nvSpPr>
        <p:spPr>
          <a:xfrm>
            <a:off x="3186113" y="6303964"/>
            <a:ext cx="2895600" cy="365125"/>
          </a:xfrm>
        </p:spPr>
        <p:txBody>
          <a:bodyPr/>
          <a:lstStyle>
            <a:lvl1pPr>
              <a:defRPr/>
            </a:lvl1pPr>
          </a:lstStyle>
          <a:p>
            <a:pPr>
              <a:defRPr/>
            </a:pPr>
            <a:endParaRPr lang="zh-TW" altLang="en-US">
              <a:solidFill>
                <a:prstClr val="black">
                  <a:tint val="75000"/>
                </a:prstClr>
              </a:solidFill>
            </a:endParaRPr>
          </a:p>
        </p:txBody>
      </p:sp>
      <p:sp>
        <p:nvSpPr>
          <p:cNvPr id="14" name="投影片編號版面配置區 5"/>
          <p:cNvSpPr>
            <a:spLocks noGrp="1"/>
          </p:cNvSpPr>
          <p:nvPr>
            <p:ph type="sldNum" sz="quarter" idx="12"/>
          </p:nvPr>
        </p:nvSpPr>
        <p:spPr>
          <a:xfrm>
            <a:off x="6615113" y="6303964"/>
            <a:ext cx="2133600" cy="365125"/>
          </a:xfrm>
        </p:spPr>
        <p:txBody>
          <a:bodyPr/>
          <a:lstStyle>
            <a:lvl1pPr>
              <a:defRPr/>
            </a:lvl1pPr>
          </a:lstStyle>
          <a:p>
            <a:pPr>
              <a:defRPr/>
            </a:pPr>
            <a:fld id="{BCBFE55B-3215-44C1-9251-64479CB33165}" type="slidenum">
              <a:rPr lang="zh-TW" altLang="en-US"/>
              <a:pPr>
                <a:defRPr/>
              </a:pPr>
              <a:t>‹#›</a:t>
            </a:fld>
            <a:endParaRPr lang="zh-TW" altLang="en-US"/>
          </a:p>
        </p:txBody>
      </p:sp>
    </p:spTree>
    <p:extLst>
      <p:ext uri="{BB962C8B-B14F-4D97-AF65-F5344CB8AC3E}">
        <p14:creationId xmlns:p14="http://schemas.microsoft.com/office/powerpoint/2010/main" val="402785362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4" name="矩形 3"/>
          <p:cNvSpPr/>
          <p:nvPr userDrawn="1"/>
        </p:nvSpPr>
        <p:spPr>
          <a:xfrm>
            <a:off x="-36513" y="6021389"/>
            <a:ext cx="9167813" cy="836612"/>
          </a:xfrm>
          <a:prstGeom prst="rect">
            <a:avLst/>
          </a:prstGeom>
          <a:solidFill>
            <a:srgbClr val="A7CBBD">
              <a:alpha val="3098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solidFill>
                <a:prstClr val="white"/>
              </a:solidFill>
              <a:latin typeface="標楷體" panose="03000509000000000000" pitchFamily="65" charset="-120"/>
              <a:ea typeface="標楷體" panose="03000509000000000000" pitchFamily="65" charset="-120"/>
            </a:endParaRPr>
          </a:p>
        </p:txBody>
      </p:sp>
      <p:grpSp>
        <p:nvGrpSpPr>
          <p:cNvPr id="5" name="Group 16"/>
          <p:cNvGrpSpPr>
            <a:grpSpLocks/>
          </p:cNvGrpSpPr>
          <p:nvPr userDrawn="1"/>
        </p:nvGrpSpPr>
        <p:grpSpPr bwMode="auto">
          <a:xfrm>
            <a:off x="7366" y="620689"/>
            <a:ext cx="9101138" cy="900113"/>
            <a:chOff x="17" y="540"/>
            <a:chExt cx="5733" cy="567"/>
          </a:xfrm>
          <a:solidFill>
            <a:srgbClr val="A7CBBD"/>
          </a:solidFill>
        </p:grpSpPr>
        <p:sp>
          <p:nvSpPr>
            <p:cNvPr id="6" name="矩形 4"/>
            <p:cNvSpPr/>
            <p:nvPr/>
          </p:nvSpPr>
          <p:spPr>
            <a:xfrm>
              <a:off x="292" y="705"/>
              <a:ext cx="2007" cy="307"/>
            </a:xfrm>
            <a:prstGeom prst="rect">
              <a:avLst/>
            </a:prstGeom>
            <a:grpFill/>
            <a:ln>
              <a:solidFill>
                <a:srgbClr val="A7CBB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800" b="1" dirty="0">
                  <a:solidFill>
                    <a:prstClr val="white"/>
                  </a:solidFill>
                  <a:latin typeface="標楷體" panose="03000509000000000000" pitchFamily="65" charset="-120"/>
                  <a:ea typeface="標楷體" panose="03000509000000000000" pitchFamily="65" charset="-120"/>
                </a:rPr>
                <a:t>衛生福利部</a:t>
              </a:r>
            </a:p>
          </p:txBody>
        </p:sp>
        <p:pic>
          <p:nvPicPr>
            <p:cNvPr id="7" name="Picture 2"/>
            <p:cNvPicPr>
              <a:picLocks noChangeAspect="1" noChangeArrowheads="1"/>
            </p:cNvPicPr>
            <p:nvPr/>
          </p:nvPicPr>
          <p:blipFill>
            <a:blip r:embed="rId2" cstate="print">
              <a:clrChange>
                <a:clrFrom>
                  <a:srgbClr val="000000">
                    <a:alpha val="0"/>
                  </a:srgbClr>
                </a:clrFrom>
                <a:clrTo>
                  <a:srgbClr val="000000">
                    <a:alpha val="0"/>
                  </a:srgbClr>
                </a:clrTo>
              </a:clrChange>
            </a:blip>
            <a:srcRect/>
            <a:stretch>
              <a:fillRect/>
            </a:stretch>
          </p:blipFill>
          <p:spPr bwMode="auto">
            <a:xfrm>
              <a:off x="17" y="540"/>
              <a:ext cx="567" cy="567"/>
            </a:xfrm>
            <a:prstGeom prst="rect">
              <a:avLst/>
            </a:prstGeom>
            <a:noFill/>
            <a:ln w="9525">
              <a:noFill/>
              <a:miter lim="800000"/>
              <a:headEnd/>
              <a:tailEnd/>
            </a:ln>
          </p:spPr>
        </p:pic>
        <p:sp>
          <p:nvSpPr>
            <p:cNvPr id="8" name="矩形 6"/>
            <p:cNvSpPr/>
            <p:nvPr/>
          </p:nvSpPr>
          <p:spPr>
            <a:xfrm>
              <a:off x="2144" y="824"/>
              <a:ext cx="3606" cy="63"/>
            </a:xfrm>
            <a:prstGeom prst="rect">
              <a:avLst/>
            </a:prstGeom>
            <a:grpFill/>
            <a:ln>
              <a:solidFill>
                <a:srgbClr val="A7CBB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solidFill>
                  <a:prstClr val="white"/>
                </a:solidFill>
                <a:latin typeface="標楷體" panose="03000509000000000000" pitchFamily="65" charset="-120"/>
                <a:ea typeface="標楷體" panose="03000509000000000000" pitchFamily="65" charset="-120"/>
              </a:endParaRPr>
            </a:p>
          </p:txBody>
        </p:sp>
      </p:grpSp>
      <p:sp>
        <p:nvSpPr>
          <p:cNvPr id="2" name="標題 1"/>
          <p:cNvSpPr>
            <a:spLocks noGrp="1"/>
          </p:cNvSpPr>
          <p:nvPr>
            <p:ph type="title"/>
          </p:nvPr>
        </p:nvSpPr>
        <p:spPr>
          <a:xfrm>
            <a:off x="611560" y="99667"/>
            <a:ext cx="8229600" cy="854968"/>
          </a:xfrm>
        </p:spPr>
        <p:txBody>
          <a:bodyPr>
            <a:normAutofit/>
          </a:bodyPr>
          <a:lstStyle>
            <a:lvl1pPr>
              <a:defRPr sz="4000">
                <a:latin typeface="標楷體" panose="03000509000000000000" pitchFamily="65" charset="-120"/>
                <a:ea typeface="標楷體" panose="03000509000000000000" pitchFamily="65" charset="-120"/>
              </a:defRPr>
            </a:lvl1pPr>
          </a:lstStyle>
          <a:p>
            <a:r>
              <a:rPr lang="zh-TW" altLang="en-US" dirty="0"/>
              <a:t>按一下以編輯母片標題樣式</a:t>
            </a:r>
          </a:p>
        </p:txBody>
      </p:sp>
      <p:sp>
        <p:nvSpPr>
          <p:cNvPr id="3" name="內容版面配置區 2"/>
          <p:cNvSpPr>
            <a:spLocks noGrp="1"/>
          </p:cNvSpPr>
          <p:nvPr>
            <p:ph idx="1"/>
          </p:nvPr>
        </p:nvSpPr>
        <p:spPr>
          <a:xfrm>
            <a:off x="611560" y="1628800"/>
            <a:ext cx="8229600" cy="4525963"/>
          </a:xfrm>
        </p:spPr>
        <p:txBody>
          <a:bodyPr/>
          <a:lstStyle>
            <a:lvl1pPr>
              <a:defRPr>
                <a:latin typeface="標楷體" panose="03000509000000000000" pitchFamily="65" charset="-120"/>
                <a:ea typeface="標楷體" panose="03000509000000000000" pitchFamily="65" charset="-120"/>
              </a:defRPr>
            </a:lvl1pPr>
            <a:lvl2pPr>
              <a:defRPr>
                <a:latin typeface="標楷體" panose="03000509000000000000" pitchFamily="65" charset="-120"/>
                <a:ea typeface="標楷體" panose="03000509000000000000" pitchFamily="65" charset="-120"/>
              </a:defRPr>
            </a:lvl2pPr>
            <a:lvl3pPr>
              <a:defRPr>
                <a:latin typeface="標楷體" panose="03000509000000000000" pitchFamily="65" charset="-120"/>
                <a:ea typeface="標楷體" panose="03000509000000000000" pitchFamily="65" charset="-120"/>
              </a:defRPr>
            </a:lvl3pPr>
            <a:lvl4pPr>
              <a:defRPr>
                <a:latin typeface="標楷體" panose="03000509000000000000" pitchFamily="65" charset="-120"/>
                <a:ea typeface="標楷體" panose="03000509000000000000" pitchFamily="65" charset="-120"/>
              </a:defRPr>
            </a:lvl4pPr>
            <a:lvl5pPr>
              <a:defRPr>
                <a:latin typeface="標楷體" panose="03000509000000000000" pitchFamily="65" charset="-120"/>
                <a:ea typeface="標楷體" panose="03000509000000000000" pitchFamily="65"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9" name="日期版面配置區 3"/>
          <p:cNvSpPr>
            <a:spLocks noGrp="1"/>
          </p:cNvSpPr>
          <p:nvPr>
            <p:ph type="dt" sz="half" idx="10"/>
          </p:nvPr>
        </p:nvSpPr>
        <p:spPr/>
        <p:txBody>
          <a:bodyPr/>
          <a:lstStyle>
            <a:lvl1pPr>
              <a:defRPr/>
            </a:lvl1pPr>
          </a:lstStyle>
          <a:p>
            <a:pPr>
              <a:defRPr/>
            </a:pPr>
            <a:fld id="{FA1F6F4A-7C4B-4262-8F3B-7E01AD99E28C}"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10"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11" name="投影片編號版面配置區 5"/>
          <p:cNvSpPr>
            <a:spLocks noGrp="1"/>
          </p:cNvSpPr>
          <p:nvPr>
            <p:ph type="sldNum" sz="quarter" idx="12"/>
          </p:nvPr>
        </p:nvSpPr>
        <p:spPr/>
        <p:txBody>
          <a:bodyPr/>
          <a:lstStyle>
            <a:lvl1pPr>
              <a:defRPr/>
            </a:lvl1pPr>
          </a:lstStyle>
          <a:p>
            <a:pPr>
              <a:defRPr/>
            </a:pPr>
            <a:fld id="{849B75CA-5483-4B65-9833-4B3309328AE4}" type="slidenum">
              <a:rPr lang="zh-TW" altLang="en-US"/>
              <a:pPr>
                <a:defRPr/>
              </a:pPr>
              <a:t>‹#›</a:t>
            </a:fld>
            <a:endParaRPr lang="zh-TW" altLang="en-US"/>
          </a:p>
        </p:txBody>
      </p:sp>
    </p:spTree>
    <p:extLst>
      <p:ext uri="{BB962C8B-B14F-4D97-AF65-F5344CB8AC3E}">
        <p14:creationId xmlns:p14="http://schemas.microsoft.com/office/powerpoint/2010/main" val="1222826521"/>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1"/>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lvl1pPr>
              <a:defRPr/>
            </a:lvl1pPr>
          </a:lstStyle>
          <a:p>
            <a:pPr>
              <a:defRPr/>
            </a:pPr>
            <a:fld id="{AD122735-0A8D-4AAF-B93D-DA7918AB4F4D}"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596C6207-FA4B-41A4-BBB7-E19585053198}" type="slidenum">
              <a:rPr lang="zh-TW" altLang="en-US"/>
              <a:pPr>
                <a:defRPr/>
              </a:pPr>
              <a:t>‹#›</a:t>
            </a:fld>
            <a:endParaRPr lang="zh-TW" altLang="en-US"/>
          </a:p>
        </p:txBody>
      </p:sp>
    </p:spTree>
    <p:extLst>
      <p:ext uri="{BB962C8B-B14F-4D97-AF65-F5344CB8AC3E}">
        <p14:creationId xmlns:p14="http://schemas.microsoft.com/office/powerpoint/2010/main" val="3310004059"/>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3"/>
          <p:cNvSpPr>
            <a:spLocks noGrp="1"/>
          </p:cNvSpPr>
          <p:nvPr>
            <p:ph type="dt" sz="half" idx="10"/>
          </p:nvPr>
        </p:nvSpPr>
        <p:spPr/>
        <p:txBody>
          <a:bodyPr/>
          <a:lstStyle>
            <a:lvl1pPr>
              <a:defRPr/>
            </a:lvl1pPr>
          </a:lstStyle>
          <a:p>
            <a:pPr>
              <a:defRPr/>
            </a:pPr>
            <a:fld id="{8EBDE183-AB79-4EBD-B95D-B2EAB9D82433}"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7" name="投影片編號版面配置區 5"/>
          <p:cNvSpPr>
            <a:spLocks noGrp="1"/>
          </p:cNvSpPr>
          <p:nvPr>
            <p:ph type="sldNum" sz="quarter" idx="12"/>
          </p:nvPr>
        </p:nvSpPr>
        <p:spPr/>
        <p:txBody>
          <a:bodyPr/>
          <a:lstStyle>
            <a:lvl1pPr>
              <a:defRPr/>
            </a:lvl1pPr>
          </a:lstStyle>
          <a:p>
            <a:pPr>
              <a:defRPr/>
            </a:pPr>
            <a:fld id="{7B01508F-45B1-4BEE-9417-2F8DA679B05E}" type="slidenum">
              <a:rPr lang="zh-TW" altLang="en-US"/>
              <a:pPr>
                <a:defRPr/>
              </a:pPr>
              <a:t>‹#›</a:t>
            </a:fld>
            <a:endParaRPr lang="zh-TW" altLang="en-US"/>
          </a:p>
        </p:txBody>
      </p:sp>
    </p:spTree>
    <p:extLst>
      <p:ext uri="{BB962C8B-B14F-4D97-AF65-F5344CB8AC3E}">
        <p14:creationId xmlns:p14="http://schemas.microsoft.com/office/powerpoint/2010/main" val="132162040"/>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7"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3"/>
          <p:cNvSpPr>
            <a:spLocks noGrp="1"/>
          </p:cNvSpPr>
          <p:nvPr>
            <p:ph type="dt" sz="half" idx="10"/>
          </p:nvPr>
        </p:nvSpPr>
        <p:spPr/>
        <p:txBody>
          <a:bodyPr/>
          <a:lstStyle>
            <a:lvl1pPr>
              <a:defRPr/>
            </a:lvl1pPr>
          </a:lstStyle>
          <a:p>
            <a:pPr>
              <a:defRPr/>
            </a:pPr>
            <a:fld id="{24F9471E-9D40-4CB8-8A15-DB9733AC6ED3}"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8"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9" name="投影片編號版面配置區 5"/>
          <p:cNvSpPr>
            <a:spLocks noGrp="1"/>
          </p:cNvSpPr>
          <p:nvPr>
            <p:ph type="sldNum" sz="quarter" idx="12"/>
          </p:nvPr>
        </p:nvSpPr>
        <p:spPr/>
        <p:txBody>
          <a:bodyPr/>
          <a:lstStyle>
            <a:lvl1pPr>
              <a:defRPr/>
            </a:lvl1pPr>
          </a:lstStyle>
          <a:p>
            <a:pPr>
              <a:defRPr/>
            </a:pPr>
            <a:fld id="{B30F2146-79D7-46FD-805C-0490181CDB0A}" type="slidenum">
              <a:rPr lang="zh-TW" altLang="en-US"/>
              <a:pPr>
                <a:defRPr/>
              </a:pPr>
              <a:t>‹#›</a:t>
            </a:fld>
            <a:endParaRPr lang="zh-TW" altLang="en-US"/>
          </a:p>
        </p:txBody>
      </p:sp>
    </p:spTree>
    <p:extLst>
      <p:ext uri="{BB962C8B-B14F-4D97-AF65-F5344CB8AC3E}">
        <p14:creationId xmlns:p14="http://schemas.microsoft.com/office/powerpoint/2010/main" val="701645825"/>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3"/>
          <p:cNvSpPr>
            <a:spLocks noGrp="1"/>
          </p:cNvSpPr>
          <p:nvPr>
            <p:ph type="dt" sz="half" idx="10"/>
          </p:nvPr>
        </p:nvSpPr>
        <p:spPr/>
        <p:txBody>
          <a:bodyPr/>
          <a:lstStyle>
            <a:lvl1pPr>
              <a:defRPr/>
            </a:lvl1pPr>
          </a:lstStyle>
          <a:p>
            <a:pPr>
              <a:defRPr/>
            </a:pPr>
            <a:fld id="{06FCDD9E-7761-4661-A760-865653208E63}"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4"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5" name="投影片編號版面配置區 5"/>
          <p:cNvSpPr>
            <a:spLocks noGrp="1"/>
          </p:cNvSpPr>
          <p:nvPr>
            <p:ph type="sldNum" sz="quarter" idx="12"/>
          </p:nvPr>
        </p:nvSpPr>
        <p:spPr/>
        <p:txBody>
          <a:bodyPr/>
          <a:lstStyle>
            <a:lvl1pPr>
              <a:defRPr/>
            </a:lvl1pPr>
          </a:lstStyle>
          <a:p>
            <a:pPr>
              <a:defRPr/>
            </a:pPr>
            <a:fld id="{789111A8-21B3-4040-82DB-657E101FE105}" type="slidenum">
              <a:rPr lang="zh-TW" altLang="en-US"/>
              <a:pPr>
                <a:defRPr/>
              </a:pPr>
              <a:t>‹#›</a:t>
            </a:fld>
            <a:endParaRPr lang="zh-TW" altLang="en-US"/>
          </a:p>
        </p:txBody>
      </p:sp>
    </p:spTree>
    <p:extLst>
      <p:ext uri="{BB962C8B-B14F-4D97-AF65-F5344CB8AC3E}">
        <p14:creationId xmlns:p14="http://schemas.microsoft.com/office/powerpoint/2010/main" val="1221767682"/>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a:defRPr/>
            </a:lvl1pPr>
          </a:lstStyle>
          <a:p>
            <a:pPr>
              <a:defRPr/>
            </a:pPr>
            <a:fld id="{2B87D4BF-2BC7-4FE1-B677-3476818B79D8}"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3"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4" name="投影片編號版面配置區 5"/>
          <p:cNvSpPr>
            <a:spLocks noGrp="1"/>
          </p:cNvSpPr>
          <p:nvPr>
            <p:ph type="sldNum" sz="quarter" idx="12"/>
          </p:nvPr>
        </p:nvSpPr>
        <p:spPr/>
        <p:txBody>
          <a:bodyPr/>
          <a:lstStyle>
            <a:lvl1pPr>
              <a:defRPr/>
            </a:lvl1pPr>
          </a:lstStyle>
          <a:p>
            <a:pPr>
              <a:defRPr/>
            </a:pPr>
            <a:fld id="{D3979218-D43C-4D7B-B8D9-0D7D3B3F0BBC}" type="slidenum">
              <a:rPr lang="zh-TW" altLang="en-US"/>
              <a:pPr>
                <a:defRPr/>
              </a:pPr>
              <a:t>‹#›</a:t>
            </a:fld>
            <a:endParaRPr lang="zh-TW" altLang="en-US"/>
          </a:p>
        </p:txBody>
      </p:sp>
    </p:spTree>
    <p:extLst>
      <p:ext uri="{BB962C8B-B14F-4D97-AF65-F5344CB8AC3E}">
        <p14:creationId xmlns:p14="http://schemas.microsoft.com/office/powerpoint/2010/main" val="3976128071"/>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2" y="273049"/>
            <a:ext cx="3008313" cy="1162051"/>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F30EA0C2-4B0E-4CBA-9378-7C99D1DF3986}"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7" name="投影片編號版面配置區 5"/>
          <p:cNvSpPr>
            <a:spLocks noGrp="1"/>
          </p:cNvSpPr>
          <p:nvPr>
            <p:ph type="sldNum" sz="quarter" idx="12"/>
          </p:nvPr>
        </p:nvSpPr>
        <p:spPr/>
        <p:txBody>
          <a:bodyPr/>
          <a:lstStyle>
            <a:lvl1pPr>
              <a:defRPr/>
            </a:lvl1pPr>
          </a:lstStyle>
          <a:p>
            <a:pPr>
              <a:defRPr/>
            </a:pPr>
            <a:fld id="{E14D9F29-5C9E-4B59-B5BF-A957194CE903}" type="slidenum">
              <a:rPr lang="zh-TW" altLang="en-US"/>
              <a:pPr>
                <a:defRPr/>
              </a:pPr>
              <a:t>‹#›</a:t>
            </a:fld>
            <a:endParaRPr lang="zh-TW" altLang="en-US"/>
          </a:p>
        </p:txBody>
      </p:sp>
    </p:spTree>
    <p:extLst>
      <p:ext uri="{BB962C8B-B14F-4D97-AF65-F5344CB8AC3E}">
        <p14:creationId xmlns:p14="http://schemas.microsoft.com/office/powerpoint/2010/main" val="48671220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9"/>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792288" y="5367338"/>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6A51937F-50CA-4DFD-8833-62DC2F3366F3}"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7" name="投影片編號版面配置區 5"/>
          <p:cNvSpPr>
            <a:spLocks noGrp="1"/>
          </p:cNvSpPr>
          <p:nvPr>
            <p:ph type="sldNum" sz="quarter" idx="12"/>
          </p:nvPr>
        </p:nvSpPr>
        <p:spPr/>
        <p:txBody>
          <a:bodyPr/>
          <a:lstStyle>
            <a:lvl1pPr>
              <a:defRPr/>
            </a:lvl1pPr>
          </a:lstStyle>
          <a:p>
            <a:pPr>
              <a:defRPr/>
            </a:pPr>
            <a:fld id="{77829004-CE43-4324-910C-83D7BFE0783E}" type="slidenum">
              <a:rPr lang="zh-TW" altLang="en-US"/>
              <a:pPr>
                <a:defRPr/>
              </a:pPr>
              <a:t>‹#›</a:t>
            </a:fld>
            <a:endParaRPr lang="zh-TW" altLang="en-US"/>
          </a:p>
        </p:txBody>
      </p:sp>
    </p:spTree>
    <p:extLst>
      <p:ext uri="{BB962C8B-B14F-4D97-AF65-F5344CB8AC3E}">
        <p14:creationId xmlns:p14="http://schemas.microsoft.com/office/powerpoint/2010/main" val="3564313945"/>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lvl1pPr>
              <a:defRPr/>
            </a:lvl1pPr>
          </a:lstStyle>
          <a:p>
            <a:pPr>
              <a:defRPr/>
            </a:pPr>
            <a:fld id="{42957D18-ED07-4B15-9565-2B1A824A5C8D}"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6F2F62EE-B2BF-4A0B-B46D-22BDC250E12C}" type="slidenum">
              <a:rPr lang="zh-TW" altLang="en-US"/>
              <a:pPr>
                <a:defRPr/>
              </a:pPr>
              <a:t>‹#›</a:t>
            </a:fld>
            <a:endParaRPr lang="zh-TW" altLang="en-US"/>
          </a:p>
        </p:txBody>
      </p:sp>
    </p:spTree>
    <p:extLst>
      <p:ext uri="{BB962C8B-B14F-4D97-AF65-F5344CB8AC3E}">
        <p14:creationId xmlns:p14="http://schemas.microsoft.com/office/powerpoint/2010/main" val="1758506589"/>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9"/>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9"/>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lvl1pPr>
              <a:defRPr/>
            </a:lvl1pPr>
          </a:lstStyle>
          <a:p>
            <a:pPr>
              <a:defRPr/>
            </a:pPr>
            <a:fld id="{8818BA75-F08E-45D6-B1D4-09D1F726C97E}"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39708179-C2CA-48D0-B118-F20C5833707F}" type="slidenum">
              <a:rPr lang="zh-TW" altLang="en-US"/>
              <a:pPr>
                <a:defRPr/>
              </a:pPr>
              <a:t>‹#›</a:t>
            </a:fld>
            <a:endParaRPr lang="zh-TW" altLang="en-US"/>
          </a:p>
        </p:txBody>
      </p:sp>
    </p:spTree>
    <p:extLst>
      <p:ext uri="{BB962C8B-B14F-4D97-AF65-F5344CB8AC3E}">
        <p14:creationId xmlns:p14="http://schemas.microsoft.com/office/powerpoint/2010/main" val="771560693"/>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x">
  <p:cSld name="Title + 1 column">
    <p:spTree>
      <p:nvGrpSpPr>
        <p:cNvPr id="1" name="Shape 21"/>
        <p:cNvGrpSpPr/>
        <p:nvPr/>
      </p:nvGrpSpPr>
      <p:grpSpPr>
        <a:xfrm>
          <a:off x="0" y="0"/>
          <a:ext cx="0" cy="0"/>
          <a:chOff x="0" y="0"/>
          <a:chExt cx="0" cy="0"/>
        </a:xfrm>
      </p:grpSpPr>
      <p:sp>
        <p:nvSpPr>
          <p:cNvPr id="4" name="Shape 24"/>
          <p:cNvSpPr/>
          <p:nvPr/>
        </p:nvSpPr>
        <p:spPr>
          <a:xfrm>
            <a:off x="812802" y="1506539"/>
            <a:ext cx="1533525" cy="138112"/>
          </a:xfrm>
          <a:prstGeom prst="rect">
            <a:avLst/>
          </a:prstGeom>
          <a:solidFill>
            <a:schemeClr val="tx2">
              <a:lumMod val="75000"/>
            </a:schemeClr>
          </a:solidFill>
          <a:ln>
            <a:noFill/>
          </a:ln>
        </p:spPr>
        <p:txBody>
          <a:bodyPr lIns="91425" tIns="91425" rIns="91425" bIns="91425" anchor="ctr"/>
          <a:lstStyle/>
          <a:p>
            <a:pPr fontAlgn="base">
              <a:spcAft>
                <a:spcPct val="0"/>
              </a:spcAft>
              <a:defRPr/>
            </a:pPr>
            <a:endParaRPr kumimoji="1">
              <a:solidFill>
                <a:prstClr val="black"/>
              </a:solidFill>
              <a:latin typeface="Arial" pitchFamily="34" charset="0"/>
              <a:ea typeface="新細明體" pitchFamily="18" charset="-120"/>
            </a:endParaRPr>
          </a:p>
        </p:txBody>
      </p:sp>
      <p:sp>
        <p:nvSpPr>
          <p:cNvPr id="5" name="Shape 25"/>
          <p:cNvSpPr>
            <a:spLocks noChangeArrowheads="1"/>
          </p:cNvSpPr>
          <p:nvPr/>
        </p:nvSpPr>
        <p:spPr bwMode="auto">
          <a:xfrm>
            <a:off x="2" y="0"/>
            <a:ext cx="138113" cy="6858000"/>
          </a:xfrm>
          <a:prstGeom prst="rect">
            <a:avLst/>
          </a:prstGeom>
          <a:solidFill>
            <a:srgbClr val="DAEBEE"/>
          </a:solidFill>
          <a:ln>
            <a:noFill/>
          </a:ln>
          <a:extLst/>
        </p:spPr>
        <p:txBody>
          <a:bodyPr lIns="91425" tIns="91425" rIns="91425" bIns="91425" anchor="ct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fontAlgn="base" hangingPunct="1">
              <a:spcBef>
                <a:spcPct val="0"/>
              </a:spcBef>
              <a:spcAft>
                <a:spcPct val="0"/>
              </a:spcAft>
              <a:defRPr/>
            </a:pPr>
            <a:endParaRPr lang="zh-TW" altLang="zh-TW" smtClean="0">
              <a:solidFill>
                <a:prstClr val="black"/>
              </a:solidFill>
            </a:endParaRPr>
          </a:p>
        </p:txBody>
      </p:sp>
      <p:sp>
        <p:nvSpPr>
          <p:cNvPr id="22" name="Shape 22"/>
          <p:cNvSpPr txBox="1">
            <a:spLocks noGrp="1"/>
          </p:cNvSpPr>
          <p:nvPr>
            <p:ph type="title"/>
          </p:nvPr>
        </p:nvSpPr>
        <p:spPr>
          <a:xfrm>
            <a:off x="691202" y="1"/>
            <a:ext cx="7761599" cy="1292100"/>
          </a:xfrm>
          <a:prstGeom prst="rect">
            <a:avLst/>
          </a:prstGeom>
        </p:spPr>
        <p:txBody>
          <a:bodyPr lIns="91425" tIns="91425" rIns="91425" bIns="91425" anchor="b"/>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3" name="Shape 23"/>
          <p:cNvSpPr txBox="1">
            <a:spLocks noGrp="1"/>
          </p:cNvSpPr>
          <p:nvPr>
            <p:ph type="body" idx="1"/>
          </p:nvPr>
        </p:nvSpPr>
        <p:spPr>
          <a:xfrm>
            <a:off x="691202" y="1811605"/>
            <a:ext cx="7761599" cy="4412100"/>
          </a:xfrm>
          <a:prstGeom prst="rect">
            <a:avLst/>
          </a:prstGeom>
        </p:spPr>
        <p:txBody>
          <a:bodyPr lIns="91425" tIns="91425" rIns="91425" bIns="91425"/>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6" name="投影片編號版面配置區 5"/>
          <p:cNvSpPr>
            <a:spLocks noGrp="1"/>
          </p:cNvSpPr>
          <p:nvPr>
            <p:ph type="sldNum" sz="quarter" idx="10"/>
          </p:nvPr>
        </p:nvSpPr>
        <p:spPr>
          <a:xfrm>
            <a:off x="8328025" y="6356351"/>
            <a:ext cx="692150" cy="365125"/>
          </a:xfrm>
        </p:spPr>
        <p:txBody>
          <a:bodyPr/>
          <a:lstStyle>
            <a:lvl1pPr>
              <a:defRPr/>
            </a:lvl1pPr>
          </a:lstStyle>
          <a:p>
            <a:pPr>
              <a:defRPr/>
            </a:pPr>
            <a:fld id="{A9343F89-AA0A-498F-BFA8-1A546030A817}" type="slidenum">
              <a:rPr lang="zh-TW" altLang="en-US"/>
              <a:pPr>
                <a:defRPr/>
              </a:pPr>
              <a:t>‹#›</a:t>
            </a:fld>
            <a:endParaRPr lang="zh-TW" altLang="en-US"/>
          </a:p>
        </p:txBody>
      </p:sp>
    </p:spTree>
    <p:extLst>
      <p:ext uri="{BB962C8B-B14F-4D97-AF65-F5344CB8AC3E}">
        <p14:creationId xmlns:p14="http://schemas.microsoft.com/office/powerpoint/2010/main" val="2767055294"/>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標題投影片">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a:blip r:embed="rId2" cstate="print">
            <a:extLst/>
          </a:blip>
          <a:srcRect/>
          <a:stretch>
            <a:fillRect/>
          </a:stretch>
        </p:blipFill>
        <p:spPr bwMode="auto">
          <a:xfrm>
            <a:off x="0" y="1209648"/>
            <a:ext cx="9180512" cy="4379592"/>
          </a:xfrm>
          <a:prstGeom prst="rect">
            <a:avLst/>
          </a:prstGeom>
          <a:ln>
            <a:noFill/>
          </a:ln>
          <a:effectLst>
            <a:softEdge rad="112500"/>
          </a:effectLst>
          <a:extLst/>
        </p:spPr>
      </p:pic>
      <p:sp>
        <p:nvSpPr>
          <p:cNvPr id="5" name="矩形 4"/>
          <p:cNvSpPr/>
          <p:nvPr userDrawn="1"/>
        </p:nvSpPr>
        <p:spPr>
          <a:xfrm>
            <a:off x="-36513" y="6021389"/>
            <a:ext cx="9167813" cy="836612"/>
          </a:xfrm>
          <a:prstGeom prst="rect">
            <a:avLst/>
          </a:prstGeom>
          <a:solidFill>
            <a:srgbClr val="A7CBBD">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solidFill>
                <a:prstClr val="white"/>
              </a:solidFill>
              <a:latin typeface="標楷體" panose="03000509000000000000" pitchFamily="65" charset="-120"/>
              <a:ea typeface="標楷體" panose="03000509000000000000" pitchFamily="65" charset="-120"/>
            </a:endParaRPr>
          </a:p>
        </p:txBody>
      </p:sp>
      <p:pic>
        <p:nvPicPr>
          <p:cNvPr id="6" name="Picture 2"/>
          <p:cNvPicPr>
            <a:picLocks noChangeAspect="1" noChangeArrowheads="1"/>
          </p:cNvPicPr>
          <p:nvPr userDrawn="1"/>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r="28471"/>
          <a:stretch>
            <a:fillRect/>
          </a:stretch>
        </p:blipFill>
        <p:spPr bwMode="auto">
          <a:xfrm>
            <a:off x="0" y="17463"/>
            <a:ext cx="3132138" cy="83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6"/>
          <p:cNvSpPr/>
          <p:nvPr userDrawn="1"/>
        </p:nvSpPr>
        <p:spPr bwMode="auto">
          <a:xfrm>
            <a:off x="3521075" y="0"/>
            <a:ext cx="5659438" cy="836613"/>
          </a:xfrm>
          <a:prstGeom prst="rect">
            <a:avLst/>
          </a:prstGeom>
          <a:solidFill>
            <a:srgbClr val="A7CBBD">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solidFill>
                <a:prstClr val="white"/>
              </a:solidFill>
              <a:latin typeface="標楷體" panose="03000509000000000000" pitchFamily="65" charset="-120"/>
              <a:ea typeface="標楷體" panose="03000509000000000000" pitchFamily="65" charset="-120"/>
            </a:endParaRPr>
          </a:p>
        </p:txBody>
      </p:sp>
      <p:sp>
        <p:nvSpPr>
          <p:cNvPr id="8" name="平行四邊形 7"/>
          <p:cNvSpPr/>
          <p:nvPr userDrawn="1"/>
        </p:nvSpPr>
        <p:spPr bwMode="auto">
          <a:xfrm>
            <a:off x="2916238" y="0"/>
            <a:ext cx="633412" cy="836613"/>
          </a:xfrm>
          <a:prstGeom prst="parallelogram">
            <a:avLst>
              <a:gd name="adj" fmla="val 45333"/>
            </a:avLst>
          </a:prstGeom>
          <a:solidFill>
            <a:srgbClr val="FFCC66">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solidFill>
                <a:prstClr val="white"/>
              </a:solidFill>
              <a:latin typeface="標楷體" panose="03000509000000000000" pitchFamily="65" charset="-120"/>
              <a:ea typeface="標楷體" panose="03000509000000000000" pitchFamily="65" charset="-120"/>
            </a:endParaRPr>
          </a:p>
        </p:txBody>
      </p:sp>
      <p:sp>
        <p:nvSpPr>
          <p:cNvPr id="9" name="直角三角形 8"/>
          <p:cNvSpPr/>
          <p:nvPr userDrawn="1"/>
        </p:nvSpPr>
        <p:spPr bwMode="auto">
          <a:xfrm flipH="1">
            <a:off x="3252790" y="2"/>
            <a:ext cx="268287" cy="830263"/>
          </a:xfrm>
          <a:prstGeom prst="rtTriangle">
            <a:avLst/>
          </a:prstGeom>
          <a:solidFill>
            <a:srgbClr val="A7CBBD">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solidFill>
                <a:prstClr val="white"/>
              </a:solidFill>
              <a:latin typeface="標楷體" panose="03000509000000000000" pitchFamily="65" charset="-120"/>
              <a:ea typeface="標楷體" panose="03000509000000000000" pitchFamily="65" charset="-120"/>
            </a:endParaRPr>
          </a:p>
        </p:txBody>
      </p:sp>
      <p:sp>
        <p:nvSpPr>
          <p:cNvPr id="11" name="標題 1"/>
          <p:cNvSpPr>
            <a:spLocks noGrp="1"/>
          </p:cNvSpPr>
          <p:nvPr>
            <p:ph type="ctrTitle"/>
          </p:nvPr>
        </p:nvSpPr>
        <p:spPr>
          <a:xfrm>
            <a:off x="374848" y="2271789"/>
            <a:ext cx="7772400" cy="1470025"/>
          </a:xfrm>
        </p:spPr>
        <p:txBody>
          <a:bodyPr/>
          <a:lstStyle/>
          <a:p>
            <a:r>
              <a:rPr lang="zh-TW" altLang="en-US" dirty="0"/>
              <a:t>按一下以編輯母片標題樣式</a:t>
            </a:r>
          </a:p>
        </p:txBody>
      </p:sp>
      <p:sp>
        <p:nvSpPr>
          <p:cNvPr id="12" name="副標題 2"/>
          <p:cNvSpPr>
            <a:spLocks noGrp="1"/>
          </p:cNvSpPr>
          <p:nvPr>
            <p:ph type="subTitle" idx="1"/>
          </p:nvPr>
        </p:nvSpPr>
        <p:spPr>
          <a:xfrm>
            <a:off x="1887016" y="3927971"/>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dirty="0"/>
              <a:t>按一下以編輯母片副標題樣式</a:t>
            </a:r>
          </a:p>
        </p:txBody>
      </p:sp>
      <p:sp>
        <p:nvSpPr>
          <p:cNvPr id="10" name="日期版面配置區 3"/>
          <p:cNvSpPr>
            <a:spLocks noGrp="1"/>
          </p:cNvSpPr>
          <p:nvPr>
            <p:ph type="dt" sz="half" idx="10"/>
          </p:nvPr>
        </p:nvSpPr>
        <p:spPr>
          <a:xfrm>
            <a:off x="519113" y="6303964"/>
            <a:ext cx="2133600" cy="365125"/>
          </a:xfrm>
        </p:spPr>
        <p:txBody>
          <a:bodyPr/>
          <a:lstStyle>
            <a:lvl1pPr>
              <a:defRPr/>
            </a:lvl1pPr>
          </a:lstStyle>
          <a:p>
            <a:pPr>
              <a:defRPr/>
            </a:pPr>
            <a:fld id="{E10C4AB6-44F0-4CB8-A7BA-C4275BC36619}"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13" name="頁尾版面配置區 4"/>
          <p:cNvSpPr>
            <a:spLocks noGrp="1"/>
          </p:cNvSpPr>
          <p:nvPr>
            <p:ph type="ftr" sz="quarter" idx="11"/>
          </p:nvPr>
        </p:nvSpPr>
        <p:spPr>
          <a:xfrm>
            <a:off x="3186113" y="6303964"/>
            <a:ext cx="2895600" cy="365125"/>
          </a:xfrm>
        </p:spPr>
        <p:txBody>
          <a:bodyPr/>
          <a:lstStyle>
            <a:lvl1pPr>
              <a:defRPr/>
            </a:lvl1pPr>
          </a:lstStyle>
          <a:p>
            <a:pPr>
              <a:defRPr/>
            </a:pPr>
            <a:endParaRPr lang="zh-TW" altLang="en-US">
              <a:solidFill>
                <a:prstClr val="black">
                  <a:tint val="75000"/>
                </a:prstClr>
              </a:solidFill>
            </a:endParaRPr>
          </a:p>
        </p:txBody>
      </p:sp>
      <p:sp>
        <p:nvSpPr>
          <p:cNvPr id="14" name="投影片編號版面配置區 5"/>
          <p:cNvSpPr>
            <a:spLocks noGrp="1"/>
          </p:cNvSpPr>
          <p:nvPr>
            <p:ph type="sldNum" sz="quarter" idx="12"/>
          </p:nvPr>
        </p:nvSpPr>
        <p:spPr>
          <a:xfrm>
            <a:off x="6615113" y="6303964"/>
            <a:ext cx="2133600" cy="365125"/>
          </a:xfrm>
        </p:spPr>
        <p:txBody>
          <a:bodyPr/>
          <a:lstStyle>
            <a:lvl1pPr>
              <a:defRPr/>
            </a:lvl1pPr>
          </a:lstStyle>
          <a:p>
            <a:pPr>
              <a:defRPr/>
            </a:pPr>
            <a:fld id="{BCBFE55B-3215-44C1-9251-64479CB33165}" type="slidenum">
              <a:rPr lang="zh-TW" altLang="en-US"/>
              <a:pPr>
                <a:defRPr/>
              </a:pPr>
              <a:t>‹#›</a:t>
            </a:fld>
            <a:endParaRPr lang="zh-TW" altLang="en-US"/>
          </a:p>
        </p:txBody>
      </p:sp>
    </p:spTree>
    <p:extLst>
      <p:ext uri="{BB962C8B-B14F-4D97-AF65-F5344CB8AC3E}">
        <p14:creationId xmlns:p14="http://schemas.microsoft.com/office/powerpoint/2010/main" val="1257246524"/>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4" name="矩形 3"/>
          <p:cNvSpPr/>
          <p:nvPr userDrawn="1"/>
        </p:nvSpPr>
        <p:spPr>
          <a:xfrm>
            <a:off x="-36513" y="6021389"/>
            <a:ext cx="9167813" cy="836612"/>
          </a:xfrm>
          <a:prstGeom prst="rect">
            <a:avLst/>
          </a:prstGeom>
          <a:solidFill>
            <a:srgbClr val="A7CBBD">
              <a:alpha val="3098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solidFill>
                <a:prstClr val="white"/>
              </a:solidFill>
              <a:latin typeface="標楷體" panose="03000509000000000000" pitchFamily="65" charset="-120"/>
              <a:ea typeface="標楷體" panose="03000509000000000000" pitchFamily="65" charset="-120"/>
            </a:endParaRPr>
          </a:p>
        </p:txBody>
      </p:sp>
      <p:grpSp>
        <p:nvGrpSpPr>
          <p:cNvPr id="5" name="Group 16"/>
          <p:cNvGrpSpPr>
            <a:grpSpLocks/>
          </p:cNvGrpSpPr>
          <p:nvPr userDrawn="1"/>
        </p:nvGrpSpPr>
        <p:grpSpPr bwMode="auto">
          <a:xfrm>
            <a:off x="7366" y="620689"/>
            <a:ext cx="9101138" cy="900113"/>
            <a:chOff x="17" y="540"/>
            <a:chExt cx="5733" cy="567"/>
          </a:xfrm>
          <a:solidFill>
            <a:srgbClr val="A7CBBD"/>
          </a:solidFill>
        </p:grpSpPr>
        <p:sp>
          <p:nvSpPr>
            <p:cNvPr id="6" name="矩形 4"/>
            <p:cNvSpPr/>
            <p:nvPr/>
          </p:nvSpPr>
          <p:spPr>
            <a:xfrm>
              <a:off x="292" y="705"/>
              <a:ext cx="2007" cy="307"/>
            </a:xfrm>
            <a:prstGeom prst="rect">
              <a:avLst/>
            </a:prstGeom>
            <a:grpFill/>
            <a:ln>
              <a:solidFill>
                <a:srgbClr val="A7CBB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800" b="1" dirty="0">
                  <a:solidFill>
                    <a:prstClr val="white"/>
                  </a:solidFill>
                  <a:latin typeface="標楷體" panose="03000509000000000000" pitchFamily="65" charset="-120"/>
                  <a:ea typeface="標楷體" panose="03000509000000000000" pitchFamily="65" charset="-120"/>
                </a:rPr>
                <a:t>衛生福利部</a:t>
              </a:r>
            </a:p>
          </p:txBody>
        </p:sp>
        <p:pic>
          <p:nvPicPr>
            <p:cNvPr id="7" name="Picture 2"/>
            <p:cNvPicPr>
              <a:picLocks noChangeAspect="1" noChangeArrowheads="1"/>
            </p:cNvPicPr>
            <p:nvPr/>
          </p:nvPicPr>
          <p:blipFill>
            <a:blip r:embed="rId2" cstate="print">
              <a:clrChange>
                <a:clrFrom>
                  <a:srgbClr val="000000">
                    <a:alpha val="0"/>
                  </a:srgbClr>
                </a:clrFrom>
                <a:clrTo>
                  <a:srgbClr val="000000">
                    <a:alpha val="0"/>
                  </a:srgbClr>
                </a:clrTo>
              </a:clrChange>
            </a:blip>
            <a:srcRect/>
            <a:stretch>
              <a:fillRect/>
            </a:stretch>
          </p:blipFill>
          <p:spPr bwMode="auto">
            <a:xfrm>
              <a:off x="17" y="540"/>
              <a:ext cx="567" cy="567"/>
            </a:xfrm>
            <a:prstGeom prst="rect">
              <a:avLst/>
            </a:prstGeom>
            <a:noFill/>
            <a:ln w="9525">
              <a:noFill/>
              <a:miter lim="800000"/>
              <a:headEnd/>
              <a:tailEnd/>
            </a:ln>
          </p:spPr>
        </p:pic>
        <p:sp>
          <p:nvSpPr>
            <p:cNvPr id="8" name="矩形 6"/>
            <p:cNvSpPr/>
            <p:nvPr/>
          </p:nvSpPr>
          <p:spPr>
            <a:xfrm>
              <a:off x="2144" y="824"/>
              <a:ext cx="3606" cy="63"/>
            </a:xfrm>
            <a:prstGeom prst="rect">
              <a:avLst/>
            </a:prstGeom>
            <a:grpFill/>
            <a:ln>
              <a:solidFill>
                <a:srgbClr val="A7CBB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solidFill>
                  <a:prstClr val="white"/>
                </a:solidFill>
                <a:latin typeface="標楷體" panose="03000509000000000000" pitchFamily="65" charset="-120"/>
                <a:ea typeface="標楷體" panose="03000509000000000000" pitchFamily="65" charset="-120"/>
              </a:endParaRPr>
            </a:p>
          </p:txBody>
        </p:sp>
      </p:grpSp>
      <p:sp>
        <p:nvSpPr>
          <p:cNvPr id="2" name="標題 1"/>
          <p:cNvSpPr>
            <a:spLocks noGrp="1"/>
          </p:cNvSpPr>
          <p:nvPr>
            <p:ph type="title"/>
          </p:nvPr>
        </p:nvSpPr>
        <p:spPr>
          <a:xfrm>
            <a:off x="611560" y="99667"/>
            <a:ext cx="8229600" cy="854968"/>
          </a:xfrm>
        </p:spPr>
        <p:txBody>
          <a:bodyPr>
            <a:normAutofit/>
          </a:bodyPr>
          <a:lstStyle>
            <a:lvl1pPr>
              <a:defRPr sz="4000">
                <a:latin typeface="標楷體" panose="03000509000000000000" pitchFamily="65" charset="-120"/>
                <a:ea typeface="標楷體" panose="03000509000000000000" pitchFamily="65" charset="-120"/>
              </a:defRPr>
            </a:lvl1pPr>
          </a:lstStyle>
          <a:p>
            <a:r>
              <a:rPr lang="zh-TW" altLang="en-US" dirty="0"/>
              <a:t>按一下以編輯母片標題樣式</a:t>
            </a:r>
          </a:p>
        </p:txBody>
      </p:sp>
      <p:sp>
        <p:nvSpPr>
          <p:cNvPr id="3" name="內容版面配置區 2"/>
          <p:cNvSpPr>
            <a:spLocks noGrp="1"/>
          </p:cNvSpPr>
          <p:nvPr>
            <p:ph idx="1"/>
          </p:nvPr>
        </p:nvSpPr>
        <p:spPr>
          <a:xfrm>
            <a:off x="611560" y="1628800"/>
            <a:ext cx="8229600" cy="4525963"/>
          </a:xfrm>
        </p:spPr>
        <p:txBody>
          <a:bodyPr/>
          <a:lstStyle>
            <a:lvl1pPr>
              <a:defRPr>
                <a:latin typeface="標楷體" panose="03000509000000000000" pitchFamily="65" charset="-120"/>
                <a:ea typeface="標楷體" panose="03000509000000000000" pitchFamily="65" charset="-120"/>
              </a:defRPr>
            </a:lvl1pPr>
            <a:lvl2pPr>
              <a:defRPr>
                <a:latin typeface="標楷體" panose="03000509000000000000" pitchFamily="65" charset="-120"/>
                <a:ea typeface="標楷體" panose="03000509000000000000" pitchFamily="65" charset="-120"/>
              </a:defRPr>
            </a:lvl2pPr>
            <a:lvl3pPr>
              <a:defRPr>
                <a:latin typeface="標楷體" panose="03000509000000000000" pitchFamily="65" charset="-120"/>
                <a:ea typeface="標楷體" panose="03000509000000000000" pitchFamily="65" charset="-120"/>
              </a:defRPr>
            </a:lvl3pPr>
            <a:lvl4pPr>
              <a:defRPr>
                <a:latin typeface="標楷體" panose="03000509000000000000" pitchFamily="65" charset="-120"/>
                <a:ea typeface="標楷體" panose="03000509000000000000" pitchFamily="65" charset="-120"/>
              </a:defRPr>
            </a:lvl4pPr>
            <a:lvl5pPr>
              <a:defRPr>
                <a:latin typeface="標楷體" panose="03000509000000000000" pitchFamily="65" charset="-120"/>
                <a:ea typeface="標楷體" panose="03000509000000000000" pitchFamily="65"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9" name="日期版面配置區 3"/>
          <p:cNvSpPr>
            <a:spLocks noGrp="1"/>
          </p:cNvSpPr>
          <p:nvPr>
            <p:ph type="dt" sz="half" idx="10"/>
          </p:nvPr>
        </p:nvSpPr>
        <p:spPr/>
        <p:txBody>
          <a:bodyPr/>
          <a:lstStyle>
            <a:lvl1pPr>
              <a:defRPr/>
            </a:lvl1pPr>
          </a:lstStyle>
          <a:p>
            <a:pPr>
              <a:defRPr/>
            </a:pPr>
            <a:fld id="{FA1F6F4A-7C4B-4262-8F3B-7E01AD99E28C}"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10"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11" name="投影片編號版面配置區 5"/>
          <p:cNvSpPr>
            <a:spLocks noGrp="1"/>
          </p:cNvSpPr>
          <p:nvPr>
            <p:ph type="sldNum" sz="quarter" idx="12"/>
          </p:nvPr>
        </p:nvSpPr>
        <p:spPr/>
        <p:txBody>
          <a:bodyPr/>
          <a:lstStyle>
            <a:lvl1pPr>
              <a:defRPr/>
            </a:lvl1pPr>
          </a:lstStyle>
          <a:p>
            <a:pPr>
              <a:defRPr/>
            </a:pPr>
            <a:fld id="{849B75CA-5483-4B65-9833-4B3309328AE4}" type="slidenum">
              <a:rPr lang="zh-TW" altLang="en-US"/>
              <a:pPr>
                <a:defRPr/>
              </a:pPr>
              <a:t>‹#›</a:t>
            </a:fld>
            <a:endParaRPr lang="zh-TW" altLang="en-US"/>
          </a:p>
        </p:txBody>
      </p:sp>
    </p:spTree>
    <p:extLst>
      <p:ext uri="{BB962C8B-B14F-4D97-AF65-F5344CB8AC3E}">
        <p14:creationId xmlns:p14="http://schemas.microsoft.com/office/powerpoint/2010/main" val="2798382335"/>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1"/>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lvl1pPr>
              <a:defRPr/>
            </a:lvl1pPr>
          </a:lstStyle>
          <a:p>
            <a:pPr>
              <a:defRPr/>
            </a:pPr>
            <a:fld id="{AD122735-0A8D-4AAF-B93D-DA7918AB4F4D}"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596C6207-FA4B-41A4-BBB7-E19585053198}" type="slidenum">
              <a:rPr lang="zh-TW" altLang="en-US"/>
              <a:pPr>
                <a:defRPr/>
              </a:pPr>
              <a:t>‹#›</a:t>
            </a:fld>
            <a:endParaRPr lang="zh-TW" altLang="en-US"/>
          </a:p>
        </p:txBody>
      </p:sp>
    </p:spTree>
    <p:extLst>
      <p:ext uri="{BB962C8B-B14F-4D97-AF65-F5344CB8AC3E}">
        <p14:creationId xmlns:p14="http://schemas.microsoft.com/office/powerpoint/2010/main" val="4020921616"/>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3"/>
          <p:cNvSpPr>
            <a:spLocks noGrp="1"/>
          </p:cNvSpPr>
          <p:nvPr>
            <p:ph type="dt" sz="half" idx="10"/>
          </p:nvPr>
        </p:nvSpPr>
        <p:spPr/>
        <p:txBody>
          <a:bodyPr/>
          <a:lstStyle>
            <a:lvl1pPr>
              <a:defRPr/>
            </a:lvl1pPr>
          </a:lstStyle>
          <a:p>
            <a:pPr>
              <a:defRPr/>
            </a:pPr>
            <a:fld id="{8EBDE183-AB79-4EBD-B95D-B2EAB9D82433}"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7" name="投影片編號版面配置區 5"/>
          <p:cNvSpPr>
            <a:spLocks noGrp="1"/>
          </p:cNvSpPr>
          <p:nvPr>
            <p:ph type="sldNum" sz="quarter" idx="12"/>
          </p:nvPr>
        </p:nvSpPr>
        <p:spPr/>
        <p:txBody>
          <a:bodyPr/>
          <a:lstStyle>
            <a:lvl1pPr>
              <a:defRPr/>
            </a:lvl1pPr>
          </a:lstStyle>
          <a:p>
            <a:pPr>
              <a:defRPr/>
            </a:pPr>
            <a:fld id="{7B01508F-45B1-4BEE-9417-2F8DA679B05E}" type="slidenum">
              <a:rPr lang="zh-TW" altLang="en-US"/>
              <a:pPr>
                <a:defRPr/>
              </a:pPr>
              <a:t>‹#›</a:t>
            </a:fld>
            <a:endParaRPr lang="zh-TW" altLang="en-US"/>
          </a:p>
        </p:txBody>
      </p:sp>
    </p:spTree>
    <p:extLst>
      <p:ext uri="{BB962C8B-B14F-4D97-AF65-F5344CB8AC3E}">
        <p14:creationId xmlns:p14="http://schemas.microsoft.com/office/powerpoint/2010/main" val="1818512871"/>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7"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3"/>
          <p:cNvSpPr>
            <a:spLocks noGrp="1"/>
          </p:cNvSpPr>
          <p:nvPr>
            <p:ph type="dt" sz="half" idx="10"/>
          </p:nvPr>
        </p:nvSpPr>
        <p:spPr/>
        <p:txBody>
          <a:bodyPr/>
          <a:lstStyle>
            <a:lvl1pPr>
              <a:defRPr/>
            </a:lvl1pPr>
          </a:lstStyle>
          <a:p>
            <a:pPr>
              <a:defRPr/>
            </a:pPr>
            <a:fld id="{24F9471E-9D40-4CB8-8A15-DB9733AC6ED3}"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8"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9" name="投影片編號版面配置區 5"/>
          <p:cNvSpPr>
            <a:spLocks noGrp="1"/>
          </p:cNvSpPr>
          <p:nvPr>
            <p:ph type="sldNum" sz="quarter" idx="12"/>
          </p:nvPr>
        </p:nvSpPr>
        <p:spPr/>
        <p:txBody>
          <a:bodyPr/>
          <a:lstStyle>
            <a:lvl1pPr>
              <a:defRPr/>
            </a:lvl1pPr>
          </a:lstStyle>
          <a:p>
            <a:pPr>
              <a:defRPr/>
            </a:pPr>
            <a:fld id="{B30F2146-79D7-46FD-805C-0490181CDB0A}" type="slidenum">
              <a:rPr lang="zh-TW" altLang="en-US"/>
              <a:pPr>
                <a:defRPr/>
              </a:pPr>
              <a:t>‹#›</a:t>
            </a:fld>
            <a:endParaRPr lang="zh-TW" altLang="en-US"/>
          </a:p>
        </p:txBody>
      </p:sp>
    </p:spTree>
    <p:extLst>
      <p:ext uri="{BB962C8B-B14F-4D97-AF65-F5344CB8AC3E}">
        <p14:creationId xmlns:p14="http://schemas.microsoft.com/office/powerpoint/2010/main" val="1736219529"/>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3"/>
          <p:cNvSpPr>
            <a:spLocks noGrp="1"/>
          </p:cNvSpPr>
          <p:nvPr>
            <p:ph type="dt" sz="half" idx="10"/>
          </p:nvPr>
        </p:nvSpPr>
        <p:spPr/>
        <p:txBody>
          <a:bodyPr/>
          <a:lstStyle>
            <a:lvl1pPr>
              <a:defRPr/>
            </a:lvl1pPr>
          </a:lstStyle>
          <a:p>
            <a:pPr>
              <a:defRPr/>
            </a:pPr>
            <a:fld id="{06FCDD9E-7761-4661-A760-865653208E63}"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4"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5" name="投影片編號版面配置區 5"/>
          <p:cNvSpPr>
            <a:spLocks noGrp="1"/>
          </p:cNvSpPr>
          <p:nvPr>
            <p:ph type="sldNum" sz="quarter" idx="12"/>
          </p:nvPr>
        </p:nvSpPr>
        <p:spPr/>
        <p:txBody>
          <a:bodyPr/>
          <a:lstStyle>
            <a:lvl1pPr>
              <a:defRPr/>
            </a:lvl1pPr>
          </a:lstStyle>
          <a:p>
            <a:pPr>
              <a:defRPr/>
            </a:pPr>
            <a:fld id="{789111A8-21B3-4040-82DB-657E101FE105}" type="slidenum">
              <a:rPr lang="zh-TW" altLang="en-US"/>
              <a:pPr>
                <a:defRPr/>
              </a:pPr>
              <a:t>‹#›</a:t>
            </a:fld>
            <a:endParaRPr lang="zh-TW" altLang="en-US"/>
          </a:p>
        </p:txBody>
      </p:sp>
    </p:spTree>
    <p:extLst>
      <p:ext uri="{BB962C8B-B14F-4D97-AF65-F5344CB8AC3E}">
        <p14:creationId xmlns:p14="http://schemas.microsoft.com/office/powerpoint/2010/main" val="2490934583"/>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a:defRPr/>
            </a:lvl1pPr>
          </a:lstStyle>
          <a:p>
            <a:pPr>
              <a:defRPr/>
            </a:pPr>
            <a:fld id="{2B87D4BF-2BC7-4FE1-B677-3476818B79D8}"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3"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4" name="投影片編號版面配置區 5"/>
          <p:cNvSpPr>
            <a:spLocks noGrp="1"/>
          </p:cNvSpPr>
          <p:nvPr>
            <p:ph type="sldNum" sz="quarter" idx="12"/>
          </p:nvPr>
        </p:nvSpPr>
        <p:spPr/>
        <p:txBody>
          <a:bodyPr/>
          <a:lstStyle>
            <a:lvl1pPr>
              <a:defRPr/>
            </a:lvl1pPr>
          </a:lstStyle>
          <a:p>
            <a:pPr>
              <a:defRPr/>
            </a:pPr>
            <a:fld id="{D3979218-D43C-4D7B-B8D9-0D7D3B3F0BBC}" type="slidenum">
              <a:rPr lang="zh-TW" altLang="en-US"/>
              <a:pPr>
                <a:defRPr/>
              </a:pPr>
              <a:t>‹#›</a:t>
            </a:fld>
            <a:endParaRPr lang="zh-TW" altLang="en-US"/>
          </a:p>
        </p:txBody>
      </p:sp>
    </p:spTree>
    <p:extLst>
      <p:ext uri="{BB962C8B-B14F-4D97-AF65-F5344CB8AC3E}">
        <p14:creationId xmlns:p14="http://schemas.microsoft.com/office/powerpoint/2010/main" val="818772351"/>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2" y="273049"/>
            <a:ext cx="3008313" cy="1162051"/>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F30EA0C2-4B0E-4CBA-9378-7C99D1DF3986}"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7" name="投影片編號版面配置區 5"/>
          <p:cNvSpPr>
            <a:spLocks noGrp="1"/>
          </p:cNvSpPr>
          <p:nvPr>
            <p:ph type="sldNum" sz="quarter" idx="12"/>
          </p:nvPr>
        </p:nvSpPr>
        <p:spPr/>
        <p:txBody>
          <a:bodyPr/>
          <a:lstStyle>
            <a:lvl1pPr>
              <a:defRPr/>
            </a:lvl1pPr>
          </a:lstStyle>
          <a:p>
            <a:pPr>
              <a:defRPr/>
            </a:pPr>
            <a:fld id="{E14D9F29-5C9E-4B59-B5BF-A957194CE903}" type="slidenum">
              <a:rPr lang="zh-TW" altLang="en-US"/>
              <a:pPr>
                <a:defRPr/>
              </a:pPr>
              <a:t>‹#›</a:t>
            </a:fld>
            <a:endParaRPr lang="zh-TW" altLang="en-US"/>
          </a:p>
        </p:txBody>
      </p:sp>
    </p:spTree>
    <p:extLst>
      <p:ext uri="{BB962C8B-B14F-4D97-AF65-F5344CB8AC3E}">
        <p14:creationId xmlns:p14="http://schemas.microsoft.com/office/powerpoint/2010/main" val="4227950504"/>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9"/>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792288" y="5367338"/>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6A51937F-50CA-4DFD-8833-62DC2F3366F3}"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7" name="投影片編號版面配置區 5"/>
          <p:cNvSpPr>
            <a:spLocks noGrp="1"/>
          </p:cNvSpPr>
          <p:nvPr>
            <p:ph type="sldNum" sz="quarter" idx="12"/>
          </p:nvPr>
        </p:nvSpPr>
        <p:spPr/>
        <p:txBody>
          <a:bodyPr/>
          <a:lstStyle>
            <a:lvl1pPr>
              <a:defRPr/>
            </a:lvl1pPr>
          </a:lstStyle>
          <a:p>
            <a:pPr>
              <a:defRPr/>
            </a:pPr>
            <a:fld id="{77829004-CE43-4324-910C-83D7BFE0783E}" type="slidenum">
              <a:rPr lang="zh-TW" altLang="en-US"/>
              <a:pPr>
                <a:defRPr/>
              </a:pPr>
              <a:t>‹#›</a:t>
            </a:fld>
            <a:endParaRPr lang="zh-TW" altLang="en-US"/>
          </a:p>
        </p:txBody>
      </p:sp>
    </p:spTree>
    <p:extLst>
      <p:ext uri="{BB962C8B-B14F-4D97-AF65-F5344CB8AC3E}">
        <p14:creationId xmlns:p14="http://schemas.microsoft.com/office/powerpoint/2010/main" val="788819881"/>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lvl1pPr>
              <a:defRPr/>
            </a:lvl1pPr>
          </a:lstStyle>
          <a:p>
            <a:pPr>
              <a:defRPr/>
            </a:pPr>
            <a:fld id="{42957D18-ED07-4B15-9565-2B1A824A5C8D}"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6F2F62EE-B2BF-4A0B-B46D-22BDC250E12C}" type="slidenum">
              <a:rPr lang="zh-TW" altLang="en-US"/>
              <a:pPr>
                <a:defRPr/>
              </a:pPr>
              <a:t>‹#›</a:t>
            </a:fld>
            <a:endParaRPr lang="zh-TW" altLang="en-US"/>
          </a:p>
        </p:txBody>
      </p:sp>
    </p:spTree>
    <p:extLst>
      <p:ext uri="{BB962C8B-B14F-4D97-AF65-F5344CB8AC3E}">
        <p14:creationId xmlns:p14="http://schemas.microsoft.com/office/powerpoint/2010/main" val="3223191288"/>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9"/>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9"/>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lvl1pPr>
              <a:defRPr/>
            </a:lvl1pPr>
          </a:lstStyle>
          <a:p>
            <a:pPr>
              <a:defRPr/>
            </a:pPr>
            <a:fld id="{8818BA75-F08E-45D6-B1D4-09D1F726C97E}"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39708179-C2CA-48D0-B118-F20C5833707F}" type="slidenum">
              <a:rPr lang="zh-TW" altLang="en-US"/>
              <a:pPr>
                <a:defRPr/>
              </a:pPr>
              <a:t>‹#›</a:t>
            </a:fld>
            <a:endParaRPr lang="zh-TW" altLang="en-US"/>
          </a:p>
        </p:txBody>
      </p:sp>
    </p:spTree>
    <p:extLst>
      <p:ext uri="{BB962C8B-B14F-4D97-AF65-F5344CB8AC3E}">
        <p14:creationId xmlns:p14="http://schemas.microsoft.com/office/powerpoint/2010/main" val="692109692"/>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x">
  <p:cSld name="Title + 1 column">
    <p:spTree>
      <p:nvGrpSpPr>
        <p:cNvPr id="1" name="Shape 21"/>
        <p:cNvGrpSpPr/>
        <p:nvPr/>
      </p:nvGrpSpPr>
      <p:grpSpPr>
        <a:xfrm>
          <a:off x="0" y="0"/>
          <a:ext cx="0" cy="0"/>
          <a:chOff x="0" y="0"/>
          <a:chExt cx="0" cy="0"/>
        </a:xfrm>
      </p:grpSpPr>
      <p:sp>
        <p:nvSpPr>
          <p:cNvPr id="4" name="Shape 24"/>
          <p:cNvSpPr/>
          <p:nvPr/>
        </p:nvSpPr>
        <p:spPr>
          <a:xfrm>
            <a:off x="812802" y="1506539"/>
            <a:ext cx="1533525" cy="138112"/>
          </a:xfrm>
          <a:prstGeom prst="rect">
            <a:avLst/>
          </a:prstGeom>
          <a:solidFill>
            <a:schemeClr val="tx2">
              <a:lumMod val="75000"/>
            </a:schemeClr>
          </a:solidFill>
          <a:ln>
            <a:noFill/>
          </a:ln>
        </p:spPr>
        <p:txBody>
          <a:bodyPr lIns="91425" tIns="91425" rIns="91425" bIns="91425" anchor="ctr"/>
          <a:lstStyle/>
          <a:p>
            <a:pPr fontAlgn="base">
              <a:spcAft>
                <a:spcPct val="0"/>
              </a:spcAft>
              <a:defRPr/>
            </a:pPr>
            <a:endParaRPr kumimoji="1">
              <a:solidFill>
                <a:prstClr val="black"/>
              </a:solidFill>
              <a:latin typeface="Arial" pitchFamily="34" charset="0"/>
              <a:ea typeface="新細明體" pitchFamily="18" charset="-120"/>
            </a:endParaRPr>
          </a:p>
        </p:txBody>
      </p:sp>
      <p:sp>
        <p:nvSpPr>
          <p:cNvPr id="5" name="Shape 25"/>
          <p:cNvSpPr>
            <a:spLocks noChangeArrowheads="1"/>
          </p:cNvSpPr>
          <p:nvPr/>
        </p:nvSpPr>
        <p:spPr bwMode="auto">
          <a:xfrm>
            <a:off x="2" y="0"/>
            <a:ext cx="138113" cy="6858000"/>
          </a:xfrm>
          <a:prstGeom prst="rect">
            <a:avLst/>
          </a:prstGeom>
          <a:solidFill>
            <a:srgbClr val="DAEBEE"/>
          </a:solidFill>
          <a:ln>
            <a:noFill/>
          </a:ln>
          <a:extLst/>
        </p:spPr>
        <p:txBody>
          <a:bodyPr lIns="91425" tIns="91425" rIns="91425" bIns="91425" anchor="ct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fontAlgn="base" hangingPunct="1">
              <a:spcBef>
                <a:spcPct val="0"/>
              </a:spcBef>
              <a:spcAft>
                <a:spcPct val="0"/>
              </a:spcAft>
              <a:defRPr/>
            </a:pPr>
            <a:endParaRPr lang="zh-TW" altLang="zh-TW" smtClean="0">
              <a:solidFill>
                <a:prstClr val="black"/>
              </a:solidFill>
            </a:endParaRPr>
          </a:p>
        </p:txBody>
      </p:sp>
      <p:sp>
        <p:nvSpPr>
          <p:cNvPr id="22" name="Shape 22"/>
          <p:cNvSpPr txBox="1">
            <a:spLocks noGrp="1"/>
          </p:cNvSpPr>
          <p:nvPr>
            <p:ph type="title"/>
          </p:nvPr>
        </p:nvSpPr>
        <p:spPr>
          <a:xfrm>
            <a:off x="691202" y="1"/>
            <a:ext cx="7761599" cy="1292100"/>
          </a:xfrm>
          <a:prstGeom prst="rect">
            <a:avLst/>
          </a:prstGeom>
        </p:spPr>
        <p:txBody>
          <a:bodyPr lIns="91425" tIns="91425" rIns="91425" bIns="91425" anchor="b"/>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3" name="Shape 23"/>
          <p:cNvSpPr txBox="1">
            <a:spLocks noGrp="1"/>
          </p:cNvSpPr>
          <p:nvPr>
            <p:ph type="body" idx="1"/>
          </p:nvPr>
        </p:nvSpPr>
        <p:spPr>
          <a:xfrm>
            <a:off x="691202" y="1811605"/>
            <a:ext cx="7761599" cy="4412100"/>
          </a:xfrm>
          <a:prstGeom prst="rect">
            <a:avLst/>
          </a:prstGeom>
        </p:spPr>
        <p:txBody>
          <a:bodyPr lIns="91425" tIns="91425" rIns="91425" bIns="91425"/>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6" name="投影片編號版面配置區 5"/>
          <p:cNvSpPr>
            <a:spLocks noGrp="1"/>
          </p:cNvSpPr>
          <p:nvPr>
            <p:ph type="sldNum" sz="quarter" idx="10"/>
          </p:nvPr>
        </p:nvSpPr>
        <p:spPr>
          <a:xfrm>
            <a:off x="8328025" y="6356351"/>
            <a:ext cx="692150" cy="365125"/>
          </a:xfrm>
        </p:spPr>
        <p:txBody>
          <a:bodyPr/>
          <a:lstStyle>
            <a:lvl1pPr>
              <a:defRPr/>
            </a:lvl1pPr>
          </a:lstStyle>
          <a:p>
            <a:pPr>
              <a:defRPr/>
            </a:pPr>
            <a:fld id="{A9343F89-AA0A-498F-BFA8-1A546030A817}" type="slidenum">
              <a:rPr lang="zh-TW" altLang="en-US"/>
              <a:pPr>
                <a:defRPr/>
              </a:pPr>
              <a:t>‹#›</a:t>
            </a:fld>
            <a:endParaRPr lang="zh-TW" altLang="en-US"/>
          </a:p>
        </p:txBody>
      </p:sp>
    </p:spTree>
    <p:extLst>
      <p:ext uri="{BB962C8B-B14F-4D97-AF65-F5344CB8AC3E}">
        <p14:creationId xmlns:p14="http://schemas.microsoft.com/office/powerpoint/2010/main" val="1774418657"/>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標題投影片">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a:blip r:embed="rId2" cstate="print">
            <a:extLst/>
          </a:blip>
          <a:srcRect/>
          <a:stretch>
            <a:fillRect/>
          </a:stretch>
        </p:blipFill>
        <p:spPr bwMode="auto">
          <a:xfrm>
            <a:off x="0" y="1209648"/>
            <a:ext cx="9180512" cy="4379592"/>
          </a:xfrm>
          <a:prstGeom prst="rect">
            <a:avLst/>
          </a:prstGeom>
          <a:ln>
            <a:noFill/>
          </a:ln>
          <a:effectLst>
            <a:softEdge rad="112500"/>
          </a:effectLst>
          <a:extLst/>
        </p:spPr>
      </p:pic>
      <p:sp>
        <p:nvSpPr>
          <p:cNvPr id="5" name="矩形 4"/>
          <p:cNvSpPr/>
          <p:nvPr userDrawn="1"/>
        </p:nvSpPr>
        <p:spPr>
          <a:xfrm>
            <a:off x="-36513" y="6021389"/>
            <a:ext cx="9167813" cy="836612"/>
          </a:xfrm>
          <a:prstGeom prst="rect">
            <a:avLst/>
          </a:prstGeom>
          <a:solidFill>
            <a:srgbClr val="A7CBBD">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solidFill>
                <a:prstClr val="white"/>
              </a:solidFill>
              <a:latin typeface="標楷體" panose="03000509000000000000" pitchFamily="65" charset="-120"/>
              <a:ea typeface="標楷體" panose="03000509000000000000" pitchFamily="65" charset="-120"/>
            </a:endParaRPr>
          </a:p>
        </p:txBody>
      </p:sp>
      <p:pic>
        <p:nvPicPr>
          <p:cNvPr id="6" name="Picture 2"/>
          <p:cNvPicPr>
            <a:picLocks noChangeAspect="1" noChangeArrowheads="1"/>
          </p:cNvPicPr>
          <p:nvPr userDrawn="1"/>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r="28471"/>
          <a:stretch>
            <a:fillRect/>
          </a:stretch>
        </p:blipFill>
        <p:spPr bwMode="auto">
          <a:xfrm>
            <a:off x="0" y="17463"/>
            <a:ext cx="3132138" cy="83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6"/>
          <p:cNvSpPr/>
          <p:nvPr userDrawn="1"/>
        </p:nvSpPr>
        <p:spPr bwMode="auto">
          <a:xfrm>
            <a:off x="3521075" y="0"/>
            <a:ext cx="5659438" cy="836613"/>
          </a:xfrm>
          <a:prstGeom prst="rect">
            <a:avLst/>
          </a:prstGeom>
          <a:solidFill>
            <a:srgbClr val="A7CBBD">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solidFill>
                <a:prstClr val="white"/>
              </a:solidFill>
              <a:latin typeface="標楷體" panose="03000509000000000000" pitchFamily="65" charset="-120"/>
              <a:ea typeface="標楷體" panose="03000509000000000000" pitchFamily="65" charset="-120"/>
            </a:endParaRPr>
          </a:p>
        </p:txBody>
      </p:sp>
      <p:sp>
        <p:nvSpPr>
          <p:cNvPr id="8" name="平行四邊形 7"/>
          <p:cNvSpPr/>
          <p:nvPr userDrawn="1"/>
        </p:nvSpPr>
        <p:spPr bwMode="auto">
          <a:xfrm>
            <a:off x="2916238" y="0"/>
            <a:ext cx="633412" cy="836613"/>
          </a:xfrm>
          <a:prstGeom prst="parallelogram">
            <a:avLst>
              <a:gd name="adj" fmla="val 45333"/>
            </a:avLst>
          </a:prstGeom>
          <a:solidFill>
            <a:srgbClr val="FFCC66">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solidFill>
                <a:prstClr val="white"/>
              </a:solidFill>
              <a:latin typeface="標楷體" panose="03000509000000000000" pitchFamily="65" charset="-120"/>
              <a:ea typeface="標楷體" panose="03000509000000000000" pitchFamily="65" charset="-120"/>
            </a:endParaRPr>
          </a:p>
        </p:txBody>
      </p:sp>
      <p:sp>
        <p:nvSpPr>
          <p:cNvPr id="9" name="直角三角形 8"/>
          <p:cNvSpPr/>
          <p:nvPr userDrawn="1"/>
        </p:nvSpPr>
        <p:spPr bwMode="auto">
          <a:xfrm flipH="1">
            <a:off x="3252790" y="2"/>
            <a:ext cx="268287" cy="830263"/>
          </a:xfrm>
          <a:prstGeom prst="rtTriangle">
            <a:avLst/>
          </a:prstGeom>
          <a:solidFill>
            <a:srgbClr val="A7CBBD">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solidFill>
                <a:prstClr val="white"/>
              </a:solidFill>
              <a:latin typeface="標楷體" panose="03000509000000000000" pitchFamily="65" charset="-120"/>
              <a:ea typeface="標楷體" panose="03000509000000000000" pitchFamily="65" charset="-120"/>
            </a:endParaRPr>
          </a:p>
        </p:txBody>
      </p:sp>
      <p:sp>
        <p:nvSpPr>
          <p:cNvPr id="11" name="標題 1"/>
          <p:cNvSpPr>
            <a:spLocks noGrp="1"/>
          </p:cNvSpPr>
          <p:nvPr>
            <p:ph type="ctrTitle"/>
          </p:nvPr>
        </p:nvSpPr>
        <p:spPr>
          <a:xfrm>
            <a:off x="374848" y="2271789"/>
            <a:ext cx="7772400" cy="1470025"/>
          </a:xfrm>
        </p:spPr>
        <p:txBody>
          <a:bodyPr/>
          <a:lstStyle/>
          <a:p>
            <a:r>
              <a:rPr lang="zh-TW" altLang="en-US" dirty="0"/>
              <a:t>按一下以編輯母片標題樣式</a:t>
            </a:r>
          </a:p>
        </p:txBody>
      </p:sp>
      <p:sp>
        <p:nvSpPr>
          <p:cNvPr id="12" name="副標題 2"/>
          <p:cNvSpPr>
            <a:spLocks noGrp="1"/>
          </p:cNvSpPr>
          <p:nvPr>
            <p:ph type="subTitle" idx="1"/>
          </p:nvPr>
        </p:nvSpPr>
        <p:spPr>
          <a:xfrm>
            <a:off x="1887016" y="3927971"/>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dirty="0"/>
              <a:t>按一下以編輯母片副標題樣式</a:t>
            </a:r>
          </a:p>
        </p:txBody>
      </p:sp>
      <p:sp>
        <p:nvSpPr>
          <p:cNvPr id="10" name="日期版面配置區 3"/>
          <p:cNvSpPr>
            <a:spLocks noGrp="1"/>
          </p:cNvSpPr>
          <p:nvPr>
            <p:ph type="dt" sz="half" idx="10"/>
          </p:nvPr>
        </p:nvSpPr>
        <p:spPr>
          <a:xfrm>
            <a:off x="519113" y="6303964"/>
            <a:ext cx="2133600" cy="365125"/>
          </a:xfrm>
        </p:spPr>
        <p:txBody>
          <a:bodyPr/>
          <a:lstStyle>
            <a:lvl1pPr>
              <a:defRPr/>
            </a:lvl1pPr>
          </a:lstStyle>
          <a:p>
            <a:pPr>
              <a:defRPr/>
            </a:pPr>
            <a:fld id="{E10C4AB6-44F0-4CB8-A7BA-C4275BC36619}"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13" name="頁尾版面配置區 4"/>
          <p:cNvSpPr>
            <a:spLocks noGrp="1"/>
          </p:cNvSpPr>
          <p:nvPr>
            <p:ph type="ftr" sz="quarter" idx="11"/>
          </p:nvPr>
        </p:nvSpPr>
        <p:spPr>
          <a:xfrm>
            <a:off x="3186113" y="6303964"/>
            <a:ext cx="2895600" cy="365125"/>
          </a:xfrm>
        </p:spPr>
        <p:txBody>
          <a:bodyPr/>
          <a:lstStyle>
            <a:lvl1pPr>
              <a:defRPr/>
            </a:lvl1pPr>
          </a:lstStyle>
          <a:p>
            <a:pPr>
              <a:defRPr/>
            </a:pPr>
            <a:endParaRPr lang="zh-TW" altLang="en-US">
              <a:solidFill>
                <a:prstClr val="black">
                  <a:tint val="75000"/>
                </a:prstClr>
              </a:solidFill>
            </a:endParaRPr>
          </a:p>
        </p:txBody>
      </p:sp>
      <p:sp>
        <p:nvSpPr>
          <p:cNvPr id="14" name="投影片編號版面配置區 5"/>
          <p:cNvSpPr>
            <a:spLocks noGrp="1"/>
          </p:cNvSpPr>
          <p:nvPr>
            <p:ph type="sldNum" sz="quarter" idx="12"/>
          </p:nvPr>
        </p:nvSpPr>
        <p:spPr>
          <a:xfrm>
            <a:off x="6615113" y="6303964"/>
            <a:ext cx="2133600" cy="365125"/>
          </a:xfrm>
        </p:spPr>
        <p:txBody>
          <a:bodyPr/>
          <a:lstStyle>
            <a:lvl1pPr>
              <a:defRPr/>
            </a:lvl1pPr>
          </a:lstStyle>
          <a:p>
            <a:pPr>
              <a:defRPr/>
            </a:pPr>
            <a:fld id="{BCBFE55B-3215-44C1-9251-64479CB33165}" type="slidenum">
              <a:rPr lang="zh-TW" altLang="en-US"/>
              <a:pPr>
                <a:defRPr/>
              </a:pPr>
              <a:t>‹#›</a:t>
            </a:fld>
            <a:endParaRPr lang="zh-TW" altLang="en-US"/>
          </a:p>
        </p:txBody>
      </p:sp>
    </p:spTree>
    <p:extLst>
      <p:ext uri="{BB962C8B-B14F-4D97-AF65-F5344CB8AC3E}">
        <p14:creationId xmlns:p14="http://schemas.microsoft.com/office/powerpoint/2010/main" val="1877608091"/>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4" name="矩形 3"/>
          <p:cNvSpPr/>
          <p:nvPr userDrawn="1"/>
        </p:nvSpPr>
        <p:spPr>
          <a:xfrm>
            <a:off x="-36513" y="6021389"/>
            <a:ext cx="9167813" cy="836612"/>
          </a:xfrm>
          <a:prstGeom prst="rect">
            <a:avLst/>
          </a:prstGeom>
          <a:solidFill>
            <a:srgbClr val="A7CBBD">
              <a:alpha val="3098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solidFill>
                <a:prstClr val="white"/>
              </a:solidFill>
              <a:latin typeface="標楷體" panose="03000509000000000000" pitchFamily="65" charset="-120"/>
              <a:ea typeface="標楷體" panose="03000509000000000000" pitchFamily="65" charset="-120"/>
            </a:endParaRPr>
          </a:p>
        </p:txBody>
      </p:sp>
      <p:grpSp>
        <p:nvGrpSpPr>
          <p:cNvPr id="5" name="Group 16"/>
          <p:cNvGrpSpPr>
            <a:grpSpLocks/>
          </p:cNvGrpSpPr>
          <p:nvPr userDrawn="1"/>
        </p:nvGrpSpPr>
        <p:grpSpPr bwMode="auto">
          <a:xfrm>
            <a:off x="7366" y="620689"/>
            <a:ext cx="9101138" cy="900113"/>
            <a:chOff x="17" y="540"/>
            <a:chExt cx="5733" cy="567"/>
          </a:xfrm>
          <a:solidFill>
            <a:srgbClr val="A7CBBD"/>
          </a:solidFill>
        </p:grpSpPr>
        <p:sp>
          <p:nvSpPr>
            <p:cNvPr id="6" name="矩形 4"/>
            <p:cNvSpPr/>
            <p:nvPr/>
          </p:nvSpPr>
          <p:spPr>
            <a:xfrm>
              <a:off x="292" y="705"/>
              <a:ext cx="2007" cy="307"/>
            </a:xfrm>
            <a:prstGeom prst="rect">
              <a:avLst/>
            </a:prstGeom>
            <a:grpFill/>
            <a:ln>
              <a:solidFill>
                <a:srgbClr val="A7CBB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800" b="1" dirty="0">
                  <a:solidFill>
                    <a:prstClr val="white"/>
                  </a:solidFill>
                  <a:latin typeface="標楷體" panose="03000509000000000000" pitchFamily="65" charset="-120"/>
                  <a:ea typeface="標楷體" panose="03000509000000000000" pitchFamily="65" charset="-120"/>
                </a:rPr>
                <a:t>衛生福利部</a:t>
              </a:r>
            </a:p>
          </p:txBody>
        </p:sp>
        <p:pic>
          <p:nvPicPr>
            <p:cNvPr id="7" name="Picture 2"/>
            <p:cNvPicPr>
              <a:picLocks noChangeAspect="1" noChangeArrowheads="1"/>
            </p:cNvPicPr>
            <p:nvPr/>
          </p:nvPicPr>
          <p:blipFill>
            <a:blip r:embed="rId2" cstate="print">
              <a:clrChange>
                <a:clrFrom>
                  <a:srgbClr val="000000">
                    <a:alpha val="0"/>
                  </a:srgbClr>
                </a:clrFrom>
                <a:clrTo>
                  <a:srgbClr val="000000">
                    <a:alpha val="0"/>
                  </a:srgbClr>
                </a:clrTo>
              </a:clrChange>
            </a:blip>
            <a:srcRect/>
            <a:stretch>
              <a:fillRect/>
            </a:stretch>
          </p:blipFill>
          <p:spPr bwMode="auto">
            <a:xfrm>
              <a:off x="17" y="540"/>
              <a:ext cx="567" cy="567"/>
            </a:xfrm>
            <a:prstGeom prst="rect">
              <a:avLst/>
            </a:prstGeom>
            <a:noFill/>
            <a:ln w="9525">
              <a:noFill/>
              <a:miter lim="800000"/>
              <a:headEnd/>
              <a:tailEnd/>
            </a:ln>
          </p:spPr>
        </p:pic>
        <p:sp>
          <p:nvSpPr>
            <p:cNvPr id="8" name="矩形 6"/>
            <p:cNvSpPr/>
            <p:nvPr/>
          </p:nvSpPr>
          <p:spPr>
            <a:xfrm>
              <a:off x="2144" y="824"/>
              <a:ext cx="3606" cy="63"/>
            </a:xfrm>
            <a:prstGeom prst="rect">
              <a:avLst/>
            </a:prstGeom>
            <a:grpFill/>
            <a:ln>
              <a:solidFill>
                <a:srgbClr val="A7CBB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solidFill>
                  <a:prstClr val="white"/>
                </a:solidFill>
                <a:latin typeface="標楷體" panose="03000509000000000000" pitchFamily="65" charset="-120"/>
                <a:ea typeface="標楷體" panose="03000509000000000000" pitchFamily="65" charset="-120"/>
              </a:endParaRPr>
            </a:p>
          </p:txBody>
        </p:sp>
      </p:grpSp>
      <p:sp>
        <p:nvSpPr>
          <p:cNvPr id="2" name="標題 1"/>
          <p:cNvSpPr>
            <a:spLocks noGrp="1"/>
          </p:cNvSpPr>
          <p:nvPr>
            <p:ph type="title"/>
          </p:nvPr>
        </p:nvSpPr>
        <p:spPr>
          <a:xfrm>
            <a:off x="611560" y="99667"/>
            <a:ext cx="8229600" cy="854968"/>
          </a:xfrm>
        </p:spPr>
        <p:txBody>
          <a:bodyPr>
            <a:normAutofit/>
          </a:bodyPr>
          <a:lstStyle>
            <a:lvl1pPr>
              <a:defRPr sz="4000">
                <a:latin typeface="標楷體" panose="03000509000000000000" pitchFamily="65" charset="-120"/>
                <a:ea typeface="標楷體" panose="03000509000000000000" pitchFamily="65" charset="-120"/>
              </a:defRPr>
            </a:lvl1pPr>
          </a:lstStyle>
          <a:p>
            <a:r>
              <a:rPr lang="zh-TW" altLang="en-US" dirty="0"/>
              <a:t>按一下以編輯母片標題樣式</a:t>
            </a:r>
          </a:p>
        </p:txBody>
      </p:sp>
      <p:sp>
        <p:nvSpPr>
          <p:cNvPr id="3" name="內容版面配置區 2"/>
          <p:cNvSpPr>
            <a:spLocks noGrp="1"/>
          </p:cNvSpPr>
          <p:nvPr>
            <p:ph idx="1"/>
          </p:nvPr>
        </p:nvSpPr>
        <p:spPr>
          <a:xfrm>
            <a:off x="611560" y="1628800"/>
            <a:ext cx="8229600" cy="4525963"/>
          </a:xfrm>
        </p:spPr>
        <p:txBody>
          <a:bodyPr/>
          <a:lstStyle>
            <a:lvl1pPr>
              <a:defRPr>
                <a:latin typeface="標楷體" panose="03000509000000000000" pitchFamily="65" charset="-120"/>
                <a:ea typeface="標楷體" panose="03000509000000000000" pitchFamily="65" charset="-120"/>
              </a:defRPr>
            </a:lvl1pPr>
            <a:lvl2pPr>
              <a:defRPr>
                <a:latin typeface="標楷體" panose="03000509000000000000" pitchFamily="65" charset="-120"/>
                <a:ea typeface="標楷體" panose="03000509000000000000" pitchFamily="65" charset="-120"/>
              </a:defRPr>
            </a:lvl2pPr>
            <a:lvl3pPr>
              <a:defRPr>
                <a:latin typeface="標楷體" panose="03000509000000000000" pitchFamily="65" charset="-120"/>
                <a:ea typeface="標楷體" panose="03000509000000000000" pitchFamily="65" charset="-120"/>
              </a:defRPr>
            </a:lvl3pPr>
            <a:lvl4pPr>
              <a:defRPr>
                <a:latin typeface="標楷體" panose="03000509000000000000" pitchFamily="65" charset="-120"/>
                <a:ea typeface="標楷體" panose="03000509000000000000" pitchFamily="65" charset="-120"/>
              </a:defRPr>
            </a:lvl4pPr>
            <a:lvl5pPr>
              <a:defRPr>
                <a:latin typeface="標楷體" panose="03000509000000000000" pitchFamily="65" charset="-120"/>
                <a:ea typeface="標楷體" panose="03000509000000000000" pitchFamily="65"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9" name="日期版面配置區 3"/>
          <p:cNvSpPr>
            <a:spLocks noGrp="1"/>
          </p:cNvSpPr>
          <p:nvPr>
            <p:ph type="dt" sz="half" idx="10"/>
          </p:nvPr>
        </p:nvSpPr>
        <p:spPr/>
        <p:txBody>
          <a:bodyPr/>
          <a:lstStyle>
            <a:lvl1pPr>
              <a:defRPr/>
            </a:lvl1pPr>
          </a:lstStyle>
          <a:p>
            <a:pPr>
              <a:defRPr/>
            </a:pPr>
            <a:fld id="{FA1F6F4A-7C4B-4262-8F3B-7E01AD99E28C}"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10"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11" name="投影片編號版面配置區 5"/>
          <p:cNvSpPr>
            <a:spLocks noGrp="1"/>
          </p:cNvSpPr>
          <p:nvPr>
            <p:ph type="sldNum" sz="quarter" idx="12"/>
          </p:nvPr>
        </p:nvSpPr>
        <p:spPr/>
        <p:txBody>
          <a:bodyPr/>
          <a:lstStyle>
            <a:lvl1pPr>
              <a:defRPr/>
            </a:lvl1pPr>
          </a:lstStyle>
          <a:p>
            <a:pPr>
              <a:defRPr/>
            </a:pPr>
            <a:fld id="{849B75CA-5483-4B65-9833-4B3309328AE4}" type="slidenum">
              <a:rPr lang="zh-TW" altLang="en-US"/>
              <a:pPr>
                <a:defRPr/>
              </a:pPr>
              <a:t>‹#›</a:t>
            </a:fld>
            <a:endParaRPr lang="zh-TW" altLang="en-US"/>
          </a:p>
        </p:txBody>
      </p:sp>
    </p:spTree>
    <p:extLst>
      <p:ext uri="{BB962C8B-B14F-4D97-AF65-F5344CB8AC3E}">
        <p14:creationId xmlns:p14="http://schemas.microsoft.com/office/powerpoint/2010/main" val="595956008"/>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1"/>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lvl1pPr>
              <a:defRPr/>
            </a:lvl1pPr>
          </a:lstStyle>
          <a:p>
            <a:pPr>
              <a:defRPr/>
            </a:pPr>
            <a:fld id="{AD122735-0A8D-4AAF-B93D-DA7918AB4F4D}"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596C6207-FA4B-41A4-BBB7-E19585053198}" type="slidenum">
              <a:rPr lang="zh-TW" altLang="en-US"/>
              <a:pPr>
                <a:defRPr/>
              </a:pPr>
              <a:t>‹#›</a:t>
            </a:fld>
            <a:endParaRPr lang="zh-TW" altLang="en-US"/>
          </a:p>
        </p:txBody>
      </p:sp>
    </p:spTree>
    <p:extLst>
      <p:ext uri="{BB962C8B-B14F-4D97-AF65-F5344CB8AC3E}">
        <p14:creationId xmlns:p14="http://schemas.microsoft.com/office/powerpoint/2010/main" val="3836908385"/>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3"/>
          <p:cNvSpPr>
            <a:spLocks noGrp="1"/>
          </p:cNvSpPr>
          <p:nvPr>
            <p:ph type="dt" sz="half" idx="10"/>
          </p:nvPr>
        </p:nvSpPr>
        <p:spPr/>
        <p:txBody>
          <a:bodyPr/>
          <a:lstStyle>
            <a:lvl1pPr>
              <a:defRPr/>
            </a:lvl1pPr>
          </a:lstStyle>
          <a:p>
            <a:pPr>
              <a:defRPr/>
            </a:pPr>
            <a:fld id="{8EBDE183-AB79-4EBD-B95D-B2EAB9D82433}"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7" name="投影片編號版面配置區 5"/>
          <p:cNvSpPr>
            <a:spLocks noGrp="1"/>
          </p:cNvSpPr>
          <p:nvPr>
            <p:ph type="sldNum" sz="quarter" idx="12"/>
          </p:nvPr>
        </p:nvSpPr>
        <p:spPr/>
        <p:txBody>
          <a:bodyPr/>
          <a:lstStyle>
            <a:lvl1pPr>
              <a:defRPr/>
            </a:lvl1pPr>
          </a:lstStyle>
          <a:p>
            <a:pPr>
              <a:defRPr/>
            </a:pPr>
            <a:fld id="{7B01508F-45B1-4BEE-9417-2F8DA679B05E}" type="slidenum">
              <a:rPr lang="zh-TW" altLang="en-US"/>
              <a:pPr>
                <a:defRPr/>
              </a:pPr>
              <a:t>‹#›</a:t>
            </a:fld>
            <a:endParaRPr lang="zh-TW" altLang="en-US"/>
          </a:p>
        </p:txBody>
      </p:sp>
    </p:spTree>
    <p:extLst>
      <p:ext uri="{BB962C8B-B14F-4D97-AF65-F5344CB8AC3E}">
        <p14:creationId xmlns:p14="http://schemas.microsoft.com/office/powerpoint/2010/main" val="813574871"/>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7"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3"/>
          <p:cNvSpPr>
            <a:spLocks noGrp="1"/>
          </p:cNvSpPr>
          <p:nvPr>
            <p:ph type="dt" sz="half" idx="10"/>
          </p:nvPr>
        </p:nvSpPr>
        <p:spPr/>
        <p:txBody>
          <a:bodyPr/>
          <a:lstStyle>
            <a:lvl1pPr>
              <a:defRPr/>
            </a:lvl1pPr>
          </a:lstStyle>
          <a:p>
            <a:pPr>
              <a:defRPr/>
            </a:pPr>
            <a:fld id="{24F9471E-9D40-4CB8-8A15-DB9733AC6ED3}"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8"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9" name="投影片編號版面配置區 5"/>
          <p:cNvSpPr>
            <a:spLocks noGrp="1"/>
          </p:cNvSpPr>
          <p:nvPr>
            <p:ph type="sldNum" sz="quarter" idx="12"/>
          </p:nvPr>
        </p:nvSpPr>
        <p:spPr/>
        <p:txBody>
          <a:bodyPr/>
          <a:lstStyle>
            <a:lvl1pPr>
              <a:defRPr/>
            </a:lvl1pPr>
          </a:lstStyle>
          <a:p>
            <a:pPr>
              <a:defRPr/>
            </a:pPr>
            <a:fld id="{B30F2146-79D7-46FD-805C-0490181CDB0A}" type="slidenum">
              <a:rPr lang="zh-TW" altLang="en-US"/>
              <a:pPr>
                <a:defRPr/>
              </a:pPr>
              <a:t>‹#›</a:t>
            </a:fld>
            <a:endParaRPr lang="zh-TW" altLang="en-US"/>
          </a:p>
        </p:txBody>
      </p:sp>
    </p:spTree>
    <p:extLst>
      <p:ext uri="{BB962C8B-B14F-4D97-AF65-F5344CB8AC3E}">
        <p14:creationId xmlns:p14="http://schemas.microsoft.com/office/powerpoint/2010/main" val="200341191"/>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3"/>
          <p:cNvSpPr>
            <a:spLocks noGrp="1"/>
          </p:cNvSpPr>
          <p:nvPr>
            <p:ph type="dt" sz="half" idx="10"/>
          </p:nvPr>
        </p:nvSpPr>
        <p:spPr/>
        <p:txBody>
          <a:bodyPr/>
          <a:lstStyle>
            <a:lvl1pPr>
              <a:defRPr/>
            </a:lvl1pPr>
          </a:lstStyle>
          <a:p>
            <a:pPr>
              <a:defRPr/>
            </a:pPr>
            <a:fld id="{06FCDD9E-7761-4661-A760-865653208E63}"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4"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5" name="投影片編號版面配置區 5"/>
          <p:cNvSpPr>
            <a:spLocks noGrp="1"/>
          </p:cNvSpPr>
          <p:nvPr>
            <p:ph type="sldNum" sz="quarter" idx="12"/>
          </p:nvPr>
        </p:nvSpPr>
        <p:spPr/>
        <p:txBody>
          <a:bodyPr/>
          <a:lstStyle>
            <a:lvl1pPr>
              <a:defRPr/>
            </a:lvl1pPr>
          </a:lstStyle>
          <a:p>
            <a:pPr>
              <a:defRPr/>
            </a:pPr>
            <a:fld id="{789111A8-21B3-4040-82DB-657E101FE105}" type="slidenum">
              <a:rPr lang="zh-TW" altLang="en-US"/>
              <a:pPr>
                <a:defRPr/>
              </a:pPr>
              <a:t>‹#›</a:t>
            </a:fld>
            <a:endParaRPr lang="zh-TW" altLang="en-US"/>
          </a:p>
        </p:txBody>
      </p:sp>
    </p:spTree>
    <p:extLst>
      <p:ext uri="{BB962C8B-B14F-4D97-AF65-F5344CB8AC3E}">
        <p14:creationId xmlns:p14="http://schemas.microsoft.com/office/powerpoint/2010/main" val="1715507018"/>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a:defRPr/>
            </a:lvl1pPr>
          </a:lstStyle>
          <a:p>
            <a:pPr>
              <a:defRPr/>
            </a:pPr>
            <a:fld id="{2B87D4BF-2BC7-4FE1-B677-3476818B79D8}"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3"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4" name="投影片編號版面配置區 5"/>
          <p:cNvSpPr>
            <a:spLocks noGrp="1"/>
          </p:cNvSpPr>
          <p:nvPr>
            <p:ph type="sldNum" sz="quarter" idx="12"/>
          </p:nvPr>
        </p:nvSpPr>
        <p:spPr/>
        <p:txBody>
          <a:bodyPr/>
          <a:lstStyle>
            <a:lvl1pPr>
              <a:defRPr/>
            </a:lvl1pPr>
          </a:lstStyle>
          <a:p>
            <a:pPr>
              <a:defRPr/>
            </a:pPr>
            <a:fld id="{D3979218-D43C-4D7B-B8D9-0D7D3B3F0BBC}" type="slidenum">
              <a:rPr lang="zh-TW" altLang="en-US"/>
              <a:pPr>
                <a:defRPr/>
              </a:pPr>
              <a:t>‹#›</a:t>
            </a:fld>
            <a:endParaRPr lang="zh-TW" altLang="en-US"/>
          </a:p>
        </p:txBody>
      </p:sp>
    </p:spTree>
    <p:extLst>
      <p:ext uri="{BB962C8B-B14F-4D97-AF65-F5344CB8AC3E}">
        <p14:creationId xmlns:p14="http://schemas.microsoft.com/office/powerpoint/2010/main" val="332785443"/>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2" y="273049"/>
            <a:ext cx="3008313" cy="1162051"/>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F30EA0C2-4B0E-4CBA-9378-7C99D1DF3986}"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7" name="投影片編號版面配置區 5"/>
          <p:cNvSpPr>
            <a:spLocks noGrp="1"/>
          </p:cNvSpPr>
          <p:nvPr>
            <p:ph type="sldNum" sz="quarter" idx="12"/>
          </p:nvPr>
        </p:nvSpPr>
        <p:spPr/>
        <p:txBody>
          <a:bodyPr/>
          <a:lstStyle>
            <a:lvl1pPr>
              <a:defRPr/>
            </a:lvl1pPr>
          </a:lstStyle>
          <a:p>
            <a:pPr>
              <a:defRPr/>
            </a:pPr>
            <a:fld id="{E14D9F29-5C9E-4B59-B5BF-A957194CE903}" type="slidenum">
              <a:rPr lang="zh-TW" altLang="en-US"/>
              <a:pPr>
                <a:defRPr/>
              </a:pPr>
              <a:t>‹#›</a:t>
            </a:fld>
            <a:endParaRPr lang="zh-TW" altLang="en-US"/>
          </a:p>
        </p:txBody>
      </p:sp>
    </p:spTree>
    <p:extLst>
      <p:ext uri="{BB962C8B-B14F-4D97-AF65-F5344CB8AC3E}">
        <p14:creationId xmlns:p14="http://schemas.microsoft.com/office/powerpoint/2010/main" val="1653955410"/>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9"/>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792288" y="5367338"/>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6A51937F-50CA-4DFD-8833-62DC2F3366F3}"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7" name="投影片編號版面配置區 5"/>
          <p:cNvSpPr>
            <a:spLocks noGrp="1"/>
          </p:cNvSpPr>
          <p:nvPr>
            <p:ph type="sldNum" sz="quarter" idx="12"/>
          </p:nvPr>
        </p:nvSpPr>
        <p:spPr/>
        <p:txBody>
          <a:bodyPr/>
          <a:lstStyle>
            <a:lvl1pPr>
              <a:defRPr/>
            </a:lvl1pPr>
          </a:lstStyle>
          <a:p>
            <a:pPr>
              <a:defRPr/>
            </a:pPr>
            <a:fld id="{77829004-CE43-4324-910C-83D7BFE0783E}" type="slidenum">
              <a:rPr lang="zh-TW" altLang="en-US"/>
              <a:pPr>
                <a:defRPr/>
              </a:pPr>
              <a:t>‹#›</a:t>
            </a:fld>
            <a:endParaRPr lang="zh-TW" altLang="en-US"/>
          </a:p>
        </p:txBody>
      </p:sp>
    </p:spTree>
    <p:extLst>
      <p:ext uri="{BB962C8B-B14F-4D97-AF65-F5344CB8AC3E}">
        <p14:creationId xmlns:p14="http://schemas.microsoft.com/office/powerpoint/2010/main" val="896641421"/>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lvl1pPr>
              <a:defRPr/>
            </a:lvl1pPr>
          </a:lstStyle>
          <a:p>
            <a:pPr>
              <a:defRPr/>
            </a:pPr>
            <a:fld id="{42957D18-ED07-4B15-9565-2B1A824A5C8D}"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6F2F62EE-B2BF-4A0B-B46D-22BDC250E12C}" type="slidenum">
              <a:rPr lang="zh-TW" altLang="en-US"/>
              <a:pPr>
                <a:defRPr/>
              </a:pPr>
              <a:t>‹#›</a:t>
            </a:fld>
            <a:endParaRPr lang="zh-TW" altLang="en-US"/>
          </a:p>
        </p:txBody>
      </p:sp>
    </p:spTree>
    <p:extLst>
      <p:ext uri="{BB962C8B-B14F-4D97-AF65-F5344CB8AC3E}">
        <p14:creationId xmlns:p14="http://schemas.microsoft.com/office/powerpoint/2010/main" val="1693593411"/>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9"/>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9"/>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lvl1pPr>
              <a:defRPr/>
            </a:lvl1pPr>
          </a:lstStyle>
          <a:p>
            <a:pPr>
              <a:defRPr/>
            </a:pPr>
            <a:fld id="{8818BA75-F08E-45D6-B1D4-09D1F726C97E}"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39708179-C2CA-48D0-B118-F20C5833707F}" type="slidenum">
              <a:rPr lang="zh-TW" altLang="en-US"/>
              <a:pPr>
                <a:defRPr/>
              </a:pPr>
              <a:t>‹#›</a:t>
            </a:fld>
            <a:endParaRPr lang="zh-TW" altLang="en-US"/>
          </a:p>
        </p:txBody>
      </p:sp>
    </p:spTree>
    <p:extLst>
      <p:ext uri="{BB962C8B-B14F-4D97-AF65-F5344CB8AC3E}">
        <p14:creationId xmlns:p14="http://schemas.microsoft.com/office/powerpoint/2010/main" val="3237184575"/>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x">
  <p:cSld name="Title + 1 column">
    <p:spTree>
      <p:nvGrpSpPr>
        <p:cNvPr id="1" name="Shape 21"/>
        <p:cNvGrpSpPr/>
        <p:nvPr/>
      </p:nvGrpSpPr>
      <p:grpSpPr>
        <a:xfrm>
          <a:off x="0" y="0"/>
          <a:ext cx="0" cy="0"/>
          <a:chOff x="0" y="0"/>
          <a:chExt cx="0" cy="0"/>
        </a:xfrm>
      </p:grpSpPr>
      <p:sp>
        <p:nvSpPr>
          <p:cNvPr id="4" name="Shape 24"/>
          <p:cNvSpPr/>
          <p:nvPr/>
        </p:nvSpPr>
        <p:spPr>
          <a:xfrm>
            <a:off x="812802" y="1506539"/>
            <a:ext cx="1533525" cy="138112"/>
          </a:xfrm>
          <a:prstGeom prst="rect">
            <a:avLst/>
          </a:prstGeom>
          <a:solidFill>
            <a:schemeClr val="tx2">
              <a:lumMod val="75000"/>
            </a:schemeClr>
          </a:solidFill>
          <a:ln>
            <a:noFill/>
          </a:ln>
        </p:spPr>
        <p:txBody>
          <a:bodyPr lIns="91425" tIns="91425" rIns="91425" bIns="91425" anchor="ctr"/>
          <a:lstStyle/>
          <a:p>
            <a:pPr fontAlgn="base">
              <a:spcAft>
                <a:spcPct val="0"/>
              </a:spcAft>
              <a:defRPr/>
            </a:pPr>
            <a:endParaRPr kumimoji="1">
              <a:solidFill>
                <a:prstClr val="black"/>
              </a:solidFill>
              <a:latin typeface="Arial" pitchFamily="34" charset="0"/>
              <a:ea typeface="新細明體" pitchFamily="18" charset="-120"/>
            </a:endParaRPr>
          </a:p>
        </p:txBody>
      </p:sp>
      <p:sp>
        <p:nvSpPr>
          <p:cNvPr id="5" name="Shape 25"/>
          <p:cNvSpPr>
            <a:spLocks noChangeArrowheads="1"/>
          </p:cNvSpPr>
          <p:nvPr/>
        </p:nvSpPr>
        <p:spPr bwMode="auto">
          <a:xfrm>
            <a:off x="2" y="0"/>
            <a:ext cx="138113" cy="6858000"/>
          </a:xfrm>
          <a:prstGeom prst="rect">
            <a:avLst/>
          </a:prstGeom>
          <a:solidFill>
            <a:srgbClr val="DAEBEE"/>
          </a:solidFill>
          <a:ln>
            <a:noFill/>
          </a:ln>
          <a:extLst/>
        </p:spPr>
        <p:txBody>
          <a:bodyPr lIns="91425" tIns="91425" rIns="91425" bIns="91425" anchor="ct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fontAlgn="base" hangingPunct="1">
              <a:spcBef>
                <a:spcPct val="0"/>
              </a:spcBef>
              <a:spcAft>
                <a:spcPct val="0"/>
              </a:spcAft>
              <a:defRPr/>
            </a:pPr>
            <a:endParaRPr lang="zh-TW" altLang="zh-TW" smtClean="0">
              <a:solidFill>
                <a:prstClr val="black"/>
              </a:solidFill>
            </a:endParaRPr>
          </a:p>
        </p:txBody>
      </p:sp>
      <p:sp>
        <p:nvSpPr>
          <p:cNvPr id="22" name="Shape 22"/>
          <p:cNvSpPr txBox="1">
            <a:spLocks noGrp="1"/>
          </p:cNvSpPr>
          <p:nvPr>
            <p:ph type="title"/>
          </p:nvPr>
        </p:nvSpPr>
        <p:spPr>
          <a:xfrm>
            <a:off x="691202" y="1"/>
            <a:ext cx="7761599" cy="1292100"/>
          </a:xfrm>
          <a:prstGeom prst="rect">
            <a:avLst/>
          </a:prstGeom>
        </p:spPr>
        <p:txBody>
          <a:bodyPr lIns="91425" tIns="91425" rIns="91425" bIns="91425" anchor="b"/>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3" name="Shape 23"/>
          <p:cNvSpPr txBox="1">
            <a:spLocks noGrp="1"/>
          </p:cNvSpPr>
          <p:nvPr>
            <p:ph type="body" idx="1"/>
          </p:nvPr>
        </p:nvSpPr>
        <p:spPr>
          <a:xfrm>
            <a:off x="691202" y="1811605"/>
            <a:ext cx="7761599" cy="4412100"/>
          </a:xfrm>
          <a:prstGeom prst="rect">
            <a:avLst/>
          </a:prstGeom>
        </p:spPr>
        <p:txBody>
          <a:bodyPr lIns="91425" tIns="91425" rIns="91425" bIns="91425"/>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6" name="投影片編號版面配置區 5"/>
          <p:cNvSpPr>
            <a:spLocks noGrp="1"/>
          </p:cNvSpPr>
          <p:nvPr>
            <p:ph type="sldNum" sz="quarter" idx="10"/>
          </p:nvPr>
        </p:nvSpPr>
        <p:spPr>
          <a:xfrm>
            <a:off x="8328025" y="6356351"/>
            <a:ext cx="692150" cy="365125"/>
          </a:xfrm>
        </p:spPr>
        <p:txBody>
          <a:bodyPr/>
          <a:lstStyle>
            <a:lvl1pPr>
              <a:defRPr/>
            </a:lvl1pPr>
          </a:lstStyle>
          <a:p>
            <a:pPr>
              <a:defRPr/>
            </a:pPr>
            <a:fld id="{A9343F89-AA0A-498F-BFA8-1A546030A817}" type="slidenum">
              <a:rPr lang="zh-TW" altLang="en-US"/>
              <a:pPr>
                <a:defRPr/>
              </a:pPr>
              <a:t>‹#›</a:t>
            </a:fld>
            <a:endParaRPr lang="zh-TW" altLang="en-US"/>
          </a:p>
        </p:txBody>
      </p:sp>
    </p:spTree>
    <p:extLst>
      <p:ext uri="{BB962C8B-B14F-4D97-AF65-F5344CB8AC3E}">
        <p14:creationId xmlns:p14="http://schemas.microsoft.com/office/powerpoint/2010/main" val="2506760811"/>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grpSp>
        <p:nvGrpSpPr>
          <p:cNvPr id="16" name="Group 15"/>
          <p:cNvGrpSpPr/>
          <p:nvPr/>
        </p:nvGrpSpPr>
        <p:grpSpPr>
          <a:xfrm>
            <a:off x="0" y="-8467"/>
            <a:ext cx="9144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300" y="2404534"/>
            <a:ext cx="5825202" cy="1646303"/>
          </a:xfrm>
        </p:spPr>
        <p:txBody>
          <a:bodyPr anchor="b">
            <a:noAutofit/>
          </a:bodyPr>
          <a:lstStyle>
            <a:lvl1pPr algn="r">
              <a:defRPr sz="5400">
                <a:solidFill>
                  <a:schemeClr val="accent1">
                    <a:lumMod val="75000"/>
                  </a:schemeClr>
                </a:solidFill>
              </a:defRPr>
            </a:lvl1pPr>
          </a:lstStyle>
          <a:p>
            <a:r>
              <a:rPr lang="zh-TW" altLang="en-US" smtClean="0"/>
              <a:t>按一下以編輯母片標題樣式</a:t>
            </a:r>
            <a:endParaRPr lang="en-US" dirty="0"/>
          </a:p>
        </p:txBody>
      </p:sp>
      <p:sp>
        <p:nvSpPr>
          <p:cNvPr id="3" name="Subtitle 2"/>
          <p:cNvSpPr>
            <a:spLocks noGrp="1"/>
          </p:cNvSpPr>
          <p:nvPr>
            <p:ph type="subTitle" idx="1"/>
          </p:nvPr>
        </p:nvSpPr>
        <p:spPr>
          <a:xfrm>
            <a:off x="1130300" y="4050835"/>
            <a:ext cx="5825202"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solidFill>
                  <a:prstClr val="black">
                    <a:tint val="75000"/>
                  </a:prstClr>
                </a:solidFill>
              </a:rPr>
              <a:pPr/>
              <a:t>2/19/2019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D57F1E4F-1CFF-5643-939E-217C01CDF565}" type="slidenum">
              <a:rPr lang="en-US" dirty="0">
                <a:solidFill>
                  <a:srgbClr val="F496CB">
                    <a:lumMod val="75000"/>
                  </a:srgbClr>
                </a:solidFill>
              </a:rPr>
              <a:pPr/>
              <a:t>‹#›</a:t>
            </a:fld>
            <a:endParaRPr lang="en-US" dirty="0">
              <a:solidFill>
                <a:srgbClr val="F496CB">
                  <a:lumMod val="75000"/>
                </a:srgbClr>
              </a:solidFill>
            </a:endParaRPr>
          </a:p>
        </p:txBody>
      </p:sp>
    </p:spTree>
    <p:extLst>
      <p:ext uri="{BB962C8B-B14F-4D97-AF65-F5344CB8AC3E}">
        <p14:creationId xmlns:p14="http://schemas.microsoft.com/office/powerpoint/2010/main" val="433413741"/>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Content Placeholder 2"/>
          <p:cNvSpPr>
            <a:spLocks noGrp="1"/>
          </p:cNvSpPr>
          <p:nvPr>
            <p:ph idx="1"/>
          </p:nvPr>
        </p:nvSpPr>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solidFill>
                  <a:prstClr val="black">
                    <a:tint val="75000"/>
                  </a:prstClr>
                </a:solidFill>
              </a:rPr>
              <a:pPr/>
              <a:t>2/19/2019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519954A3-9DFD-4C44-94BA-B95130A3BA1C}" type="slidenum">
              <a:rPr lang="en-US" dirty="0">
                <a:solidFill>
                  <a:srgbClr val="F496CB">
                    <a:lumMod val="75000"/>
                  </a:srgbClr>
                </a:solidFill>
              </a:rPr>
              <a:pPr/>
              <a:t>‹#›</a:t>
            </a:fld>
            <a:endParaRPr lang="en-US" dirty="0">
              <a:solidFill>
                <a:srgbClr val="F496CB">
                  <a:lumMod val="75000"/>
                </a:srgbClr>
              </a:solidFill>
            </a:endParaRPr>
          </a:p>
        </p:txBody>
      </p:sp>
    </p:spTree>
    <p:extLst>
      <p:ext uri="{BB962C8B-B14F-4D97-AF65-F5344CB8AC3E}">
        <p14:creationId xmlns:p14="http://schemas.microsoft.com/office/powerpoint/2010/main" val="905438602"/>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508003" y="2700868"/>
            <a:ext cx="6447501" cy="1826581"/>
          </a:xfrm>
        </p:spPr>
        <p:txBody>
          <a:bodyPr anchor="b"/>
          <a:lstStyle>
            <a:lvl1pPr algn="l">
              <a:defRPr sz="4000" b="0" cap="none"/>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508003" y="4527448"/>
            <a:ext cx="6447501"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編輯母片文字樣式</a:t>
            </a:r>
          </a:p>
        </p:txBody>
      </p:sp>
      <p:sp>
        <p:nvSpPr>
          <p:cNvPr id="4" name="Date Placeholder 3"/>
          <p:cNvSpPr>
            <a:spLocks noGrp="1"/>
          </p:cNvSpPr>
          <p:nvPr>
            <p:ph type="dt" sz="half" idx="10"/>
          </p:nvPr>
        </p:nvSpPr>
        <p:spPr/>
        <p:txBody>
          <a:bodyPr/>
          <a:lstStyle/>
          <a:p>
            <a:fld id="{B61BEF0D-F0BB-DE4B-95CE-6DB70DBA9567}" type="datetimeFigureOut">
              <a:rPr lang="en-US" dirty="0">
                <a:solidFill>
                  <a:prstClr val="black">
                    <a:tint val="75000"/>
                  </a:prstClr>
                </a:solidFill>
              </a:rPr>
              <a:pPr/>
              <a:t>2/19/2019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D57F1E4F-1CFF-5643-939E-217C01CDF565}" type="slidenum">
              <a:rPr lang="en-US" dirty="0">
                <a:solidFill>
                  <a:srgbClr val="F496CB">
                    <a:lumMod val="75000"/>
                  </a:srgbClr>
                </a:solidFill>
              </a:rPr>
              <a:pPr/>
              <a:t>‹#›</a:t>
            </a:fld>
            <a:endParaRPr lang="en-US" dirty="0">
              <a:solidFill>
                <a:srgbClr val="F496CB">
                  <a:lumMod val="75000"/>
                </a:srgbClr>
              </a:solidFill>
            </a:endParaRPr>
          </a:p>
        </p:txBody>
      </p:sp>
    </p:spTree>
    <p:extLst>
      <p:ext uri="{BB962C8B-B14F-4D97-AF65-F5344CB8AC3E}">
        <p14:creationId xmlns:p14="http://schemas.microsoft.com/office/powerpoint/2010/main" val="3806489575"/>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Content Placeholder 2"/>
          <p:cNvSpPr>
            <a:spLocks noGrp="1"/>
          </p:cNvSpPr>
          <p:nvPr>
            <p:ph sz="half" idx="1"/>
          </p:nvPr>
        </p:nvSpPr>
        <p:spPr>
          <a:xfrm>
            <a:off x="508001" y="2160590"/>
            <a:ext cx="3138026" cy="3880772"/>
          </a:xfrm>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Content Placeholder 3"/>
          <p:cNvSpPr>
            <a:spLocks noGrp="1"/>
          </p:cNvSpPr>
          <p:nvPr>
            <p:ph sz="half" idx="2"/>
          </p:nvPr>
        </p:nvSpPr>
        <p:spPr>
          <a:xfrm>
            <a:off x="3817477" y="2160591"/>
            <a:ext cx="3138026" cy="3880773"/>
          </a:xfrm>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solidFill>
                  <a:prstClr val="black">
                    <a:tint val="75000"/>
                  </a:prstClr>
                </a:solidFill>
              </a:rPr>
              <a:pPr/>
              <a:t>2/19/2019</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519954A3-9DFD-4C44-94BA-B95130A3BA1C}" type="slidenum">
              <a:rPr lang="en-US" dirty="0">
                <a:solidFill>
                  <a:srgbClr val="F496CB">
                    <a:lumMod val="75000"/>
                  </a:srgbClr>
                </a:solidFill>
              </a:rPr>
              <a:pPr/>
              <a:t>‹#›</a:t>
            </a:fld>
            <a:endParaRPr lang="en-US" dirty="0">
              <a:solidFill>
                <a:srgbClr val="F496CB">
                  <a:lumMod val="75000"/>
                </a:srgbClr>
              </a:solidFill>
            </a:endParaRPr>
          </a:p>
        </p:txBody>
      </p:sp>
    </p:spTree>
    <p:extLst>
      <p:ext uri="{BB962C8B-B14F-4D97-AF65-F5344CB8AC3E}">
        <p14:creationId xmlns:p14="http://schemas.microsoft.com/office/powerpoint/2010/main" val="1867285874"/>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506811" y="2160983"/>
            <a:ext cx="3139217" cy="576263"/>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編輯母片文字樣式</a:t>
            </a:r>
          </a:p>
        </p:txBody>
      </p:sp>
      <p:sp>
        <p:nvSpPr>
          <p:cNvPr id="4" name="Content Placeholder 3"/>
          <p:cNvSpPr>
            <a:spLocks noGrp="1"/>
          </p:cNvSpPr>
          <p:nvPr>
            <p:ph sz="half" idx="2"/>
          </p:nvPr>
        </p:nvSpPr>
        <p:spPr>
          <a:xfrm>
            <a:off x="506811" y="2737247"/>
            <a:ext cx="3139217" cy="3304117"/>
          </a:xfrm>
        </p:spPr>
        <p:txBody>
          <a:bodyPr>
            <a:normAutofit/>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Text Placeholder 4"/>
          <p:cNvSpPr>
            <a:spLocks noGrp="1"/>
          </p:cNvSpPr>
          <p:nvPr>
            <p:ph type="body" sz="quarter" idx="3"/>
          </p:nvPr>
        </p:nvSpPr>
        <p:spPr>
          <a:xfrm>
            <a:off x="3816287" y="2160983"/>
            <a:ext cx="3139214" cy="576263"/>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編輯母片文字樣式</a:t>
            </a:r>
          </a:p>
        </p:txBody>
      </p:sp>
      <p:sp>
        <p:nvSpPr>
          <p:cNvPr id="6" name="Content Placeholder 5"/>
          <p:cNvSpPr>
            <a:spLocks noGrp="1"/>
          </p:cNvSpPr>
          <p:nvPr>
            <p:ph sz="quarter" idx="4"/>
          </p:nvPr>
        </p:nvSpPr>
        <p:spPr>
          <a:xfrm>
            <a:off x="3816290" y="2737247"/>
            <a:ext cx="3139213" cy="3304117"/>
          </a:xfrm>
        </p:spPr>
        <p:txBody>
          <a:bodyPr>
            <a:normAutofit/>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solidFill>
                  <a:prstClr val="black">
                    <a:tint val="75000"/>
                  </a:prstClr>
                </a:solidFill>
              </a:rPr>
              <a:pPr/>
              <a:t>2/19/2019</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D57F1E4F-1CFF-5643-939E-217C01CDF565}" type="slidenum">
              <a:rPr lang="en-US" dirty="0">
                <a:solidFill>
                  <a:srgbClr val="F496CB">
                    <a:lumMod val="75000"/>
                  </a:srgbClr>
                </a:solidFill>
              </a:rPr>
              <a:pPr/>
              <a:t>‹#›</a:t>
            </a:fld>
            <a:endParaRPr lang="en-US" dirty="0">
              <a:solidFill>
                <a:srgbClr val="F496CB">
                  <a:lumMod val="75000"/>
                </a:srgbClr>
              </a:solidFill>
            </a:endParaRPr>
          </a:p>
        </p:txBody>
      </p:sp>
    </p:spTree>
    <p:extLst>
      <p:ext uri="{BB962C8B-B14F-4D97-AF65-F5344CB8AC3E}">
        <p14:creationId xmlns:p14="http://schemas.microsoft.com/office/powerpoint/2010/main" val="3929929946"/>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a:xfrm>
            <a:off x="508003" y="609600"/>
            <a:ext cx="6447501" cy="1320800"/>
          </a:xfrm>
        </p:spPr>
        <p:txBody>
          <a:bodyPr/>
          <a:lstStyle/>
          <a:p>
            <a:r>
              <a:rPr lang="zh-TW" altLang="en-US" smtClean="0"/>
              <a:t>按一下以編輯母片標題樣式</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solidFill>
                  <a:prstClr val="black">
                    <a:tint val="75000"/>
                  </a:prstClr>
                </a:solidFill>
              </a:rPr>
              <a:pPr/>
              <a:t>2/19/2019</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D57F1E4F-1CFF-5643-939E-217C01CDF565}" type="slidenum">
              <a:rPr lang="en-US" dirty="0">
                <a:solidFill>
                  <a:srgbClr val="F496CB">
                    <a:lumMod val="75000"/>
                  </a:srgbClr>
                </a:solidFill>
              </a:rPr>
              <a:pPr/>
              <a:t>‹#›</a:t>
            </a:fld>
            <a:endParaRPr lang="en-US" dirty="0">
              <a:solidFill>
                <a:srgbClr val="F496CB">
                  <a:lumMod val="75000"/>
                </a:srgbClr>
              </a:solidFill>
            </a:endParaRPr>
          </a:p>
        </p:txBody>
      </p:sp>
    </p:spTree>
    <p:extLst>
      <p:ext uri="{BB962C8B-B14F-4D97-AF65-F5344CB8AC3E}">
        <p14:creationId xmlns:p14="http://schemas.microsoft.com/office/powerpoint/2010/main" val="4097556966"/>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solidFill>
                  <a:prstClr val="black">
                    <a:tint val="75000"/>
                  </a:prstClr>
                </a:solidFill>
              </a:rPr>
              <a:pPr/>
              <a:t>2/19/2019</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D57F1E4F-1CFF-5643-939E-217C01CDF565}" type="slidenum">
              <a:rPr lang="en-US" dirty="0">
                <a:solidFill>
                  <a:srgbClr val="F496CB">
                    <a:lumMod val="75000"/>
                  </a:srgbClr>
                </a:solidFill>
              </a:rPr>
              <a:pPr/>
              <a:t>‹#›</a:t>
            </a:fld>
            <a:endParaRPr lang="en-US" dirty="0">
              <a:solidFill>
                <a:srgbClr val="F496CB">
                  <a:lumMod val="75000"/>
                </a:srgbClr>
              </a:solidFill>
            </a:endParaRPr>
          </a:p>
        </p:txBody>
      </p:sp>
    </p:spTree>
    <p:extLst>
      <p:ext uri="{BB962C8B-B14F-4D97-AF65-F5344CB8AC3E}">
        <p14:creationId xmlns:p14="http://schemas.microsoft.com/office/powerpoint/2010/main" val="1920858723"/>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508001" y="1498604"/>
            <a:ext cx="2890896" cy="1278467"/>
          </a:xfrm>
        </p:spPr>
        <p:txBody>
          <a:bodyPr anchor="b">
            <a:normAutofit/>
          </a:bodyPr>
          <a:lstStyle>
            <a:lvl1pPr>
              <a:defRPr sz="2000"/>
            </a:lvl1pPr>
          </a:lstStyle>
          <a:p>
            <a:r>
              <a:rPr lang="zh-TW" altLang="en-US" smtClean="0"/>
              <a:t>按一下以編輯母片標題樣式</a:t>
            </a:r>
            <a:endParaRPr lang="en-US" dirty="0"/>
          </a:p>
        </p:txBody>
      </p:sp>
      <p:sp>
        <p:nvSpPr>
          <p:cNvPr id="3" name="Content Placeholder 2"/>
          <p:cNvSpPr>
            <a:spLocks noGrp="1"/>
          </p:cNvSpPr>
          <p:nvPr>
            <p:ph idx="1"/>
          </p:nvPr>
        </p:nvSpPr>
        <p:spPr>
          <a:xfrm>
            <a:off x="3570346" y="514926"/>
            <a:ext cx="3385156" cy="5526437"/>
          </a:xfrm>
        </p:spPr>
        <p:txBody>
          <a:bodyPr>
            <a:normAutofit/>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Text Placeholder 3"/>
          <p:cNvSpPr>
            <a:spLocks noGrp="1"/>
          </p:cNvSpPr>
          <p:nvPr>
            <p:ph type="body" sz="half" idx="2"/>
          </p:nvPr>
        </p:nvSpPr>
        <p:spPr>
          <a:xfrm>
            <a:off x="508001" y="2777070"/>
            <a:ext cx="2890896"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zh-TW" altLang="en-US" smtClean="0"/>
              <a:t>編輯母片文字樣式</a:t>
            </a:r>
          </a:p>
        </p:txBody>
      </p:sp>
      <p:sp>
        <p:nvSpPr>
          <p:cNvPr id="5" name="Date Placeholder 4"/>
          <p:cNvSpPr>
            <a:spLocks noGrp="1"/>
          </p:cNvSpPr>
          <p:nvPr>
            <p:ph type="dt" sz="half" idx="10"/>
          </p:nvPr>
        </p:nvSpPr>
        <p:spPr/>
        <p:txBody>
          <a:bodyPr/>
          <a:lstStyle/>
          <a:p>
            <a:fld id="{42A54C80-263E-416B-A8E0-580EDEADCBDC}" type="datetimeFigureOut">
              <a:rPr lang="en-US" dirty="0">
                <a:solidFill>
                  <a:prstClr val="black">
                    <a:tint val="75000"/>
                  </a:prstClr>
                </a:solidFill>
              </a:rPr>
              <a:pPr/>
              <a:t>2/19/2019</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519954A3-9DFD-4C44-94BA-B95130A3BA1C}" type="slidenum">
              <a:rPr lang="en-US" dirty="0">
                <a:solidFill>
                  <a:srgbClr val="F496CB">
                    <a:lumMod val="75000"/>
                  </a:srgbClr>
                </a:solidFill>
              </a:rPr>
              <a:pPr/>
              <a:t>‹#›</a:t>
            </a:fld>
            <a:endParaRPr lang="en-US" dirty="0">
              <a:solidFill>
                <a:srgbClr val="F496CB">
                  <a:lumMod val="75000"/>
                </a:srgbClr>
              </a:solidFill>
            </a:endParaRPr>
          </a:p>
        </p:txBody>
      </p:sp>
    </p:spTree>
    <p:extLst>
      <p:ext uri="{BB962C8B-B14F-4D97-AF65-F5344CB8AC3E}">
        <p14:creationId xmlns:p14="http://schemas.microsoft.com/office/powerpoint/2010/main" val="2288862977"/>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508001" y="4800600"/>
            <a:ext cx="6447500" cy="566739"/>
          </a:xfrm>
        </p:spPr>
        <p:txBody>
          <a:bodyPr anchor="b">
            <a:normAutofit/>
          </a:bodyPr>
          <a:lstStyle>
            <a:lvl1pPr algn="l">
              <a:defRPr sz="2400" b="0"/>
            </a:lvl1pPr>
          </a:lstStyle>
          <a:p>
            <a:r>
              <a:rPr lang="zh-TW" altLang="en-US" smtClean="0"/>
              <a:t>按一下以編輯母片標題樣式</a:t>
            </a:r>
            <a:endParaRPr lang="en-US" dirty="0"/>
          </a:p>
        </p:txBody>
      </p:sp>
      <p:sp>
        <p:nvSpPr>
          <p:cNvPr id="3" name="Picture Placeholder 2"/>
          <p:cNvSpPr>
            <a:spLocks noGrp="1" noChangeAspect="1"/>
          </p:cNvSpPr>
          <p:nvPr>
            <p:ph type="pic" idx="1"/>
          </p:nvPr>
        </p:nvSpPr>
        <p:spPr>
          <a:xfrm>
            <a:off x="508003" y="609601"/>
            <a:ext cx="6447501" cy="384571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TW" altLang="en-US" smtClean="0"/>
              <a:t>按一下圖示以新增圖片</a:t>
            </a:r>
            <a:endParaRPr lang="en-US" dirty="0"/>
          </a:p>
        </p:txBody>
      </p:sp>
      <p:sp>
        <p:nvSpPr>
          <p:cNvPr id="4" name="Text Placeholder 3"/>
          <p:cNvSpPr>
            <a:spLocks noGrp="1"/>
          </p:cNvSpPr>
          <p:nvPr>
            <p:ph type="body" sz="half" idx="2"/>
          </p:nvPr>
        </p:nvSpPr>
        <p:spPr>
          <a:xfrm>
            <a:off x="508001" y="5367339"/>
            <a:ext cx="6447500"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編輯母片文字樣式</a:t>
            </a:r>
          </a:p>
        </p:txBody>
      </p:sp>
      <p:sp>
        <p:nvSpPr>
          <p:cNvPr id="5" name="Date Placeholder 4"/>
          <p:cNvSpPr>
            <a:spLocks noGrp="1"/>
          </p:cNvSpPr>
          <p:nvPr>
            <p:ph type="dt" sz="half" idx="10"/>
          </p:nvPr>
        </p:nvSpPr>
        <p:spPr/>
        <p:txBody>
          <a:bodyPr/>
          <a:lstStyle/>
          <a:p>
            <a:fld id="{B61BEF0D-F0BB-DE4B-95CE-6DB70DBA9567}" type="datetimeFigureOut">
              <a:rPr lang="en-US" dirty="0">
                <a:solidFill>
                  <a:prstClr val="black">
                    <a:tint val="75000"/>
                  </a:prstClr>
                </a:solidFill>
              </a:rPr>
              <a:pPr/>
              <a:t>2/19/2019</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D57F1E4F-1CFF-5643-939E-217C01CDF565}" type="slidenum">
              <a:rPr lang="en-US" dirty="0">
                <a:solidFill>
                  <a:srgbClr val="F496CB">
                    <a:lumMod val="75000"/>
                  </a:srgbClr>
                </a:solidFill>
              </a:rPr>
              <a:pPr/>
              <a:t>‹#›</a:t>
            </a:fld>
            <a:endParaRPr lang="en-US" dirty="0">
              <a:solidFill>
                <a:srgbClr val="F496CB">
                  <a:lumMod val="75000"/>
                </a:srgbClr>
              </a:solidFill>
            </a:endParaRPr>
          </a:p>
        </p:txBody>
      </p:sp>
    </p:spTree>
    <p:extLst>
      <p:ext uri="{BB962C8B-B14F-4D97-AF65-F5344CB8AC3E}">
        <p14:creationId xmlns:p14="http://schemas.microsoft.com/office/powerpoint/2010/main" val="3687892295"/>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p:cSld name="標題與說明文字">
    <p:spTree>
      <p:nvGrpSpPr>
        <p:cNvPr id="1" name=""/>
        <p:cNvGrpSpPr/>
        <p:nvPr/>
      </p:nvGrpSpPr>
      <p:grpSpPr>
        <a:xfrm>
          <a:off x="0" y="0"/>
          <a:ext cx="0" cy="0"/>
          <a:chOff x="0" y="0"/>
          <a:chExt cx="0" cy="0"/>
        </a:xfrm>
      </p:grpSpPr>
      <p:sp>
        <p:nvSpPr>
          <p:cNvPr id="2" name="Title 1"/>
          <p:cNvSpPr>
            <a:spLocks noGrp="1"/>
          </p:cNvSpPr>
          <p:nvPr>
            <p:ph type="title"/>
          </p:nvPr>
        </p:nvSpPr>
        <p:spPr>
          <a:xfrm>
            <a:off x="508003" y="609600"/>
            <a:ext cx="6447501" cy="3403600"/>
          </a:xfrm>
        </p:spPr>
        <p:txBody>
          <a:bodyPr anchor="ctr">
            <a:normAutofit/>
          </a:bodyPr>
          <a:lstStyle>
            <a:lvl1pPr algn="l">
              <a:defRPr sz="4400" b="0" cap="none"/>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508003" y="4470400"/>
            <a:ext cx="6447501" cy="1570963"/>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編輯母片文字樣式</a:t>
            </a:r>
          </a:p>
        </p:txBody>
      </p:sp>
      <p:sp>
        <p:nvSpPr>
          <p:cNvPr id="4" name="Date Placeholder 3"/>
          <p:cNvSpPr>
            <a:spLocks noGrp="1"/>
          </p:cNvSpPr>
          <p:nvPr>
            <p:ph type="dt" sz="half" idx="10"/>
          </p:nvPr>
        </p:nvSpPr>
        <p:spPr/>
        <p:txBody>
          <a:bodyPr/>
          <a:lstStyle/>
          <a:p>
            <a:fld id="{B61BEF0D-F0BB-DE4B-95CE-6DB70DBA9567}" type="datetimeFigureOut">
              <a:rPr lang="en-US" dirty="0">
                <a:solidFill>
                  <a:prstClr val="black">
                    <a:tint val="75000"/>
                  </a:prstClr>
                </a:solidFill>
              </a:rPr>
              <a:pPr/>
              <a:t>2/19/2019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D57F1E4F-1CFF-5643-939E-217C01CDF565}" type="slidenum">
              <a:rPr lang="en-US" dirty="0">
                <a:solidFill>
                  <a:srgbClr val="F496CB">
                    <a:lumMod val="75000"/>
                  </a:srgbClr>
                </a:solidFill>
              </a:rPr>
              <a:pPr/>
              <a:t>‹#›</a:t>
            </a:fld>
            <a:endParaRPr lang="en-US" dirty="0">
              <a:solidFill>
                <a:srgbClr val="F496CB">
                  <a:lumMod val="75000"/>
                </a:srgbClr>
              </a:solidFill>
            </a:endParaRPr>
          </a:p>
        </p:txBody>
      </p:sp>
    </p:spTree>
    <p:extLst>
      <p:ext uri="{BB962C8B-B14F-4D97-AF65-F5344CB8AC3E}">
        <p14:creationId xmlns:p14="http://schemas.microsoft.com/office/powerpoint/2010/main" val="470470836"/>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p:cSld name="引述 (含標題)">
    <p:spTree>
      <p:nvGrpSpPr>
        <p:cNvPr id="1" name=""/>
        <p:cNvGrpSpPr/>
        <p:nvPr/>
      </p:nvGrpSpPr>
      <p:grpSpPr>
        <a:xfrm>
          <a:off x="0" y="0"/>
          <a:ext cx="0" cy="0"/>
          <a:chOff x="0" y="0"/>
          <a:chExt cx="0" cy="0"/>
        </a:xfrm>
      </p:grpSpPr>
      <p:sp>
        <p:nvSpPr>
          <p:cNvPr id="2" name="Title 1"/>
          <p:cNvSpPr>
            <a:spLocks noGrp="1"/>
          </p:cNvSpPr>
          <p:nvPr>
            <p:ph type="title"/>
          </p:nvPr>
        </p:nvSpPr>
        <p:spPr>
          <a:xfrm>
            <a:off x="698502" y="609600"/>
            <a:ext cx="6070601" cy="3022600"/>
          </a:xfrm>
        </p:spPr>
        <p:txBody>
          <a:bodyPr anchor="ctr">
            <a:normAutofit/>
          </a:bodyPr>
          <a:lstStyle>
            <a:lvl1pPr algn="l">
              <a:defRPr sz="4400" b="0" cap="none"/>
            </a:lvl1pPr>
          </a:lstStyle>
          <a:p>
            <a:r>
              <a:rPr lang="zh-TW" altLang="en-US" smtClean="0"/>
              <a:t>按一下以編輯母片標題樣式</a:t>
            </a:r>
            <a:endParaRPr lang="en-US" dirty="0"/>
          </a:p>
        </p:txBody>
      </p:sp>
      <p:sp>
        <p:nvSpPr>
          <p:cNvPr id="23" name="Text Placeholder 9"/>
          <p:cNvSpPr>
            <a:spLocks noGrp="1"/>
          </p:cNvSpPr>
          <p:nvPr>
            <p:ph type="body" sz="quarter" idx="13"/>
          </p:nvPr>
        </p:nvSpPr>
        <p:spPr>
          <a:xfrm>
            <a:off x="1024606" y="3632200"/>
            <a:ext cx="5418393"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TW" altLang="en-US" smtClean="0"/>
              <a:t>編輯母片文字樣式</a:t>
            </a:r>
          </a:p>
        </p:txBody>
      </p:sp>
      <p:sp>
        <p:nvSpPr>
          <p:cNvPr id="3" name="Text Placeholder 2"/>
          <p:cNvSpPr>
            <a:spLocks noGrp="1"/>
          </p:cNvSpPr>
          <p:nvPr>
            <p:ph type="body" idx="1"/>
          </p:nvPr>
        </p:nvSpPr>
        <p:spPr>
          <a:xfrm>
            <a:off x="508003" y="4470400"/>
            <a:ext cx="6447501" cy="1570963"/>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編輯母片文字樣式</a:t>
            </a:r>
          </a:p>
        </p:txBody>
      </p:sp>
      <p:sp>
        <p:nvSpPr>
          <p:cNvPr id="4" name="Date Placeholder 3"/>
          <p:cNvSpPr>
            <a:spLocks noGrp="1"/>
          </p:cNvSpPr>
          <p:nvPr>
            <p:ph type="dt" sz="half" idx="10"/>
          </p:nvPr>
        </p:nvSpPr>
        <p:spPr/>
        <p:txBody>
          <a:bodyPr/>
          <a:lstStyle/>
          <a:p>
            <a:fld id="{B61BEF0D-F0BB-DE4B-95CE-6DB70DBA9567}" type="datetimeFigureOut">
              <a:rPr lang="en-US" dirty="0">
                <a:solidFill>
                  <a:prstClr val="black">
                    <a:tint val="75000"/>
                  </a:prstClr>
                </a:solidFill>
              </a:rPr>
              <a:pPr/>
              <a:t>2/19/2019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D57F1E4F-1CFF-5643-939E-217C01CDF565}" type="slidenum">
              <a:rPr lang="en-US" dirty="0">
                <a:solidFill>
                  <a:srgbClr val="F496CB">
                    <a:lumMod val="75000"/>
                  </a:srgbClr>
                </a:solidFill>
              </a:rPr>
              <a:pPr/>
              <a:t>‹#›</a:t>
            </a:fld>
            <a:endParaRPr lang="en-US" dirty="0">
              <a:solidFill>
                <a:srgbClr val="F496CB">
                  <a:lumMod val="75000"/>
                </a:srgbClr>
              </a:solidFill>
            </a:endParaRPr>
          </a:p>
        </p:txBody>
      </p:sp>
      <p:sp>
        <p:nvSpPr>
          <p:cNvPr id="24" name="TextBox 23"/>
          <p:cNvSpPr txBox="1"/>
          <p:nvPr/>
        </p:nvSpPr>
        <p:spPr>
          <a:xfrm>
            <a:off x="406403" y="790379"/>
            <a:ext cx="457200" cy="584776"/>
          </a:xfrm>
          <a:prstGeom prst="rect">
            <a:avLst/>
          </a:prstGeom>
        </p:spPr>
        <p:txBody>
          <a:bodyPr vert="horz" lIns="91440" tIns="45720" rIns="91440" bIns="45720" rtlCol="0" anchor="ctr">
            <a:noAutofit/>
          </a:bodyPr>
          <a:lstStyle/>
          <a:p>
            <a:pPr defTabSz="457200"/>
            <a:r>
              <a:rPr lang="en-US" sz="8000" dirty="0">
                <a:ln w="3175" cmpd="sng">
                  <a:noFill/>
                </a:ln>
                <a:solidFill>
                  <a:srgbClr val="F496CB"/>
                </a:solidFill>
                <a:latin typeface="Arial"/>
              </a:rPr>
              <a:t>“</a:t>
            </a:r>
          </a:p>
        </p:txBody>
      </p:sp>
      <p:sp>
        <p:nvSpPr>
          <p:cNvPr id="25" name="TextBox 24"/>
          <p:cNvSpPr txBox="1"/>
          <p:nvPr/>
        </p:nvSpPr>
        <p:spPr>
          <a:xfrm>
            <a:off x="6669758" y="2429356"/>
            <a:ext cx="457200" cy="584776"/>
          </a:xfrm>
          <a:prstGeom prst="rect">
            <a:avLst/>
          </a:prstGeom>
        </p:spPr>
        <p:txBody>
          <a:bodyPr vert="horz" lIns="91440" tIns="45720" rIns="91440" bIns="45720" rtlCol="0" anchor="ctr">
            <a:noAutofit/>
          </a:bodyPr>
          <a:lstStyle/>
          <a:p>
            <a:pPr defTabSz="457200"/>
            <a:r>
              <a:rPr lang="en-US" sz="8000" dirty="0">
                <a:ln w="3175" cmpd="sng">
                  <a:noFill/>
                </a:ln>
                <a:solidFill>
                  <a:srgbClr val="F496CB"/>
                </a:solidFill>
                <a:latin typeface="Arial"/>
              </a:rPr>
              <a:t>”</a:t>
            </a:r>
          </a:p>
        </p:txBody>
      </p:sp>
    </p:spTree>
    <p:extLst>
      <p:ext uri="{BB962C8B-B14F-4D97-AF65-F5344CB8AC3E}">
        <p14:creationId xmlns:p14="http://schemas.microsoft.com/office/powerpoint/2010/main" val="1877244874"/>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p:cSld name="名片">
    <p:spTree>
      <p:nvGrpSpPr>
        <p:cNvPr id="1" name=""/>
        <p:cNvGrpSpPr/>
        <p:nvPr/>
      </p:nvGrpSpPr>
      <p:grpSpPr>
        <a:xfrm>
          <a:off x="0" y="0"/>
          <a:ext cx="0" cy="0"/>
          <a:chOff x="0" y="0"/>
          <a:chExt cx="0" cy="0"/>
        </a:xfrm>
      </p:grpSpPr>
      <p:sp>
        <p:nvSpPr>
          <p:cNvPr id="2" name="Title 1"/>
          <p:cNvSpPr>
            <a:spLocks noGrp="1"/>
          </p:cNvSpPr>
          <p:nvPr>
            <p:ph type="title"/>
          </p:nvPr>
        </p:nvSpPr>
        <p:spPr>
          <a:xfrm>
            <a:off x="508003" y="1931989"/>
            <a:ext cx="6447501" cy="2595460"/>
          </a:xfrm>
        </p:spPr>
        <p:txBody>
          <a:bodyPr anchor="b">
            <a:normAutofit/>
          </a:bodyPr>
          <a:lstStyle>
            <a:lvl1pPr algn="l">
              <a:defRPr sz="4400" b="0" cap="none"/>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508003" y="4527448"/>
            <a:ext cx="6447501" cy="1513915"/>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編輯母片文字樣式</a:t>
            </a:r>
          </a:p>
        </p:txBody>
      </p:sp>
      <p:sp>
        <p:nvSpPr>
          <p:cNvPr id="4" name="Date Placeholder 3"/>
          <p:cNvSpPr>
            <a:spLocks noGrp="1"/>
          </p:cNvSpPr>
          <p:nvPr>
            <p:ph type="dt" sz="half" idx="10"/>
          </p:nvPr>
        </p:nvSpPr>
        <p:spPr/>
        <p:txBody>
          <a:bodyPr/>
          <a:lstStyle/>
          <a:p>
            <a:fld id="{B61BEF0D-F0BB-DE4B-95CE-6DB70DBA9567}" type="datetimeFigureOut">
              <a:rPr lang="en-US" dirty="0">
                <a:solidFill>
                  <a:prstClr val="black">
                    <a:tint val="75000"/>
                  </a:prstClr>
                </a:solidFill>
              </a:rPr>
              <a:pPr/>
              <a:t>2/19/2019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D57F1E4F-1CFF-5643-939E-217C01CDF565}" type="slidenum">
              <a:rPr lang="en-US" dirty="0">
                <a:solidFill>
                  <a:srgbClr val="F496CB">
                    <a:lumMod val="75000"/>
                  </a:srgbClr>
                </a:solidFill>
              </a:rPr>
              <a:pPr/>
              <a:t>‹#›</a:t>
            </a:fld>
            <a:endParaRPr lang="en-US" dirty="0">
              <a:solidFill>
                <a:srgbClr val="F496CB">
                  <a:lumMod val="75000"/>
                </a:srgbClr>
              </a:solidFill>
            </a:endParaRPr>
          </a:p>
        </p:txBody>
      </p:sp>
    </p:spTree>
    <p:extLst>
      <p:ext uri="{BB962C8B-B14F-4D97-AF65-F5344CB8AC3E}">
        <p14:creationId xmlns:p14="http://schemas.microsoft.com/office/powerpoint/2010/main" val="157764968"/>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p:cSld name="引述名片">
    <p:spTree>
      <p:nvGrpSpPr>
        <p:cNvPr id="1" name=""/>
        <p:cNvGrpSpPr/>
        <p:nvPr/>
      </p:nvGrpSpPr>
      <p:grpSpPr>
        <a:xfrm>
          <a:off x="0" y="0"/>
          <a:ext cx="0" cy="0"/>
          <a:chOff x="0" y="0"/>
          <a:chExt cx="0" cy="0"/>
        </a:xfrm>
      </p:grpSpPr>
      <p:sp>
        <p:nvSpPr>
          <p:cNvPr id="2" name="Title 1"/>
          <p:cNvSpPr>
            <a:spLocks noGrp="1"/>
          </p:cNvSpPr>
          <p:nvPr>
            <p:ph type="title"/>
          </p:nvPr>
        </p:nvSpPr>
        <p:spPr>
          <a:xfrm>
            <a:off x="698502" y="609600"/>
            <a:ext cx="6070601" cy="3022600"/>
          </a:xfrm>
        </p:spPr>
        <p:txBody>
          <a:bodyPr anchor="ctr">
            <a:normAutofit/>
          </a:bodyPr>
          <a:lstStyle>
            <a:lvl1pPr algn="l">
              <a:defRPr sz="4400" b="0" cap="none"/>
            </a:lvl1pPr>
          </a:lstStyle>
          <a:p>
            <a:r>
              <a:rPr lang="zh-TW" altLang="en-US" smtClean="0"/>
              <a:t>按一下以編輯母片標題樣式</a:t>
            </a:r>
            <a:endParaRPr lang="en-US" dirty="0"/>
          </a:p>
        </p:txBody>
      </p:sp>
      <p:sp>
        <p:nvSpPr>
          <p:cNvPr id="23" name="Text Placeholder 9"/>
          <p:cNvSpPr>
            <a:spLocks noGrp="1"/>
          </p:cNvSpPr>
          <p:nvPr>
            <p:ph type="body" sz="quarter" idx="13"/>
          </p:nvPr>
        </p:nvSpPr>
        <p:spPr>
          <a:xfrm>
            <a:off x="507999" y="4013200"/>
            <a:ext cx="6447502"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TW" altLang="en-US" smtClean="0"/>
              <a:t>編輯母片文字樣式</a:t>
            </a:r>
          </a:p>
        </p:txBody>
      </p:sp>
      <p:sp>
        <p:nvSpPr>
          <p:cNvPr id="3" name="Text Placeholder 2"/>
          <p:cNvSpPr>
            <a:spLocks noGrp="1"/>
          </p:cNvSpPr>
          <p:nvPr>
            <p:ph type="body" idx="1"/>
          </p:nvPr>
        </p:nvSpPr>
        <p:spPr>
          <a:xfrm>
            <a:off x="508003" y="4527448"/>
            <a:ext cx="6447501" cy="1513915"/>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編輯母片文字樣式</a:t>
            </a:r>
          </a:p>
        </p:txBody>
      </p:sp>
      <p:sp>
        <p:nvSpPr>
          <p:cNvPr id="4" name="Date Placeholder 3"/>
          <p:cNvSpPr>
            <a:spLocks noGrp="1"/>
          </p:cNvSpPr>
          <p:nvPr>
            <p:ph type="dt" sz="half" idx="10"/>
          </p:nvPr>
        </p:nvSpPr>
        <p:spPr/>
        <p:txBody>
          <a:bodyPr/>
          <a:lstStyle/>
          <a:p>
            <a:fld id="{B61BEF0D-F0BB-DE4B-95CE-6DB70DBA9567}" type="datetimeFigureOut">
              <a:rPr lang="en-US" dirty="0">
                <a:solidFill>
                  <a:prstClr val="black">
                    <a:tint val="75000"/>
                  </a:prstClr>
                </a:solidFill>
              </a:rPr>
              <a:pPr/>
              <a:t>2/19/2019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D57F1E4F-1CFF-5643-939E-217C01CDF565}" type="slidenum">
              <a:rPr lang="en-US" dirty="0">
                <a:solidFill>
                  <a:srgbClr val="F496CB">
                    <a:lumMod val="75000"/>
                  </a:srgbClr>
                </a:solidFill>
              </a:rPr>
              <a:pPr/>
              <a:t>‹#›</a:t>
            </a:fld>
            <a:endParaRPr lang="en-US" dirty="0">
              <a:solidFill>
                <a:srgbClr val="F496CB">
                  <a:lumMod val="75000"/>
                </a:srgbClr>
              </a:solidFill>
            </a:endParaRPr>
          </a:p>
        </p:txBody>
      </p:sp>
      <p:sp>
        <p:nvSpPr>
          <p:cNvPr id="24" name="TextBox 23"/>
          <p:cNvSpPr txBox="1"/>
          <p:nvPr/>
        </p:nvSpPr>
        <p:spPr>
          <a:xfrm>
            <a:off x="406403" y="790379"/>
            <a:ext cx="457200" cy="584776"/>
          </a:xfrm>
          <a:prstGeom prst="rect">
            <a:avLst/>
          </a:prstGeom>
        </p:spPr>
        <p:txBody>
          <a:bodyPr vert="horz" lIns="91440" tIns="45720" rIns="91440" bIns="45720" rtlCol="0" anchor="ctr">
            <a:noAutofit/>
          </a:bodyPr>
          <a:lstStyle/>
          <a:p>
            <a:pPr defTabSz="457200"/>
            <a:r>
              <a:rPr lang="en-US" sz="8000" dirty="0">
                <a:ln w="3175" cmpd="sng">
                  <a:noFill/>
                </a:ln>
                <a:solidFill>
                  <a:srgbClr val="F496CB"/>
                </a:solidFill>
                <a:latin typeface="Arial"/>
              </a:rPr>
              <a:t>“</a:t>
            </a:r>
          </a:p>
        </p:txBody>
      </p:sp>
      <p:sp>
        <p:nvSpPr>
          <p:cNvPr id="25" name="TextBox 24"/>
          <p:cNvSpPr txBox="1"/>
          <p:nvPr/>
        </p:nvSpPr>
        <p:spPr>
          <a:xfrm>
            <a:off x="6669758" y="2886556"/>
            <a:ext cx="457200" cy="584776"/>
          </a:xfrm>
          <a:prstGeom prst="rect">
            <a:avLst/>
          </a:prstGeom>
        </p:spPr>
        <p:txBody>
          <a:bodyPr vert="horz" lIns="91440" tIns="45720" rIns="91440" bIns="45720" rtlCol="0" anchor="ctr">
            <a:noAutofit/>
          </a:bodyPr>
          <a:lstStyle/>
          <a:p>
            <a:pPr defTabSz="457200"/>
            <a:r>
              <a:rPr lang="en-US" sz="8000" dirty="0">
                <a:ln w="3175" cmpd="sng">
                  <a:noFill/>
                </a:ln>
                <a:solidFill>
                  <a:srgbClr val="F496CB"/>
                </a:solidFill>
                <a:latin typeface="Arial"/>
              </a:rPr>
              <a:t>”</a:t>
            </a:r>
          </a:p>
        </p:txBody>
      </p:sp>
    </p:spTree>
    <p:extLst>
      <p:ext uri="{BB962C8B-B14F-4D97-AF65-F5344CB8AC3E}">
        <p14:creationId xmlns:p14="http://schemas.microsoft.com/office/powerpoint/2010/main" val="1909157391"/>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p:cSld name="是非題">
    <p:spTree>
      <p:nvGrpSpPr>
        <p:cNvPr id="1" name=""/>
        <p:cNvGrpSpPr/>
        <p:nvPr/>
      </p:nvGrpSpPr>
      <p:grpSpPr>
        <a:xfrm>
          <a:off x="0" y="0"/>
          <a:ext cx="0" cy="0"/>
          <a:chOff x="0" y="0"/>
          <a:chExt cx="0" cy="0"/>
        </a:xfrm>
      </p:grpSpPr>
      <p:sp>
        <p:nvSpPr>
          <p:cNvPr id="2" name="Title 1"/>
          <p:cNvSpPr>
            <a:spLocks noGrp="1"/>
          </p:cNvSpPr>
          <p:nvPr>
            <p:ph type="title"/>
          </p:nvPr>
        </p:nvSpPr>
        <p:spPr>
          <a:xfrm>
            <a:off x="514350" y="609600"/>
            <a:ext cx="6441152" cy="3022600"/>
          </a:xfrm>
        </p:spPr>
        <p:txBody>
          <a:bodyPr anchor="ctr">
            <a:normAutofit/>
          </a:bodyPr>
          <a:lstStyle>
            <a:lvl1pPr algn="l">
              <a:defRPr sz="4400" b="0" cap="none"/>
            </a:lvl1pPr>
          </a:lstStyle>
          <a:p>
            <a:r>
              <a:rPr lang="zh-TW" altLang="en-US" smtClean="0"/>
              <a:t>按一下以編輯母片標題樣式</a:t>
            </a:r>
            <a:endParaRPr lang="en-US" dirty="0"/>
          </a:p>
        </p:txBody>
      </p:sp>
      <p:sp>
        <p:nvSpPr>
          <p:cNvPr id="23" name="Text Placeholder 9"/>
          <p:cNvSpPr>
            <a:spLocks noGrp="1"/>
          </p:cNvSpPr>
          <p:nvPr>
            <p:ph type="body" sz="quarter" idx="13"/>
          </p:nvPr>
        </p:nvSpPr>
        <p:spPr>
          <a:xfrm>
            <a:off x="507999" y="4013200"/>
            <a:ext cx="6447502"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TW" altLang="en-US" smtClean="0"/>
              <a:t>編輯母片文字樣式</a:t>
            </a:r>
          </a:p>
        </p:txBody>
      </p:sp>
      <p:sp>
        <p:nvSpPr>
          <p:cNvPr id="3" name="Text Placeholder 2"/>
          <p:cNvSpPr>
            <a:spLocks noGrp="1"/>
          </p:cNvSpPr>
          <p:nvPr>
            <p:ph type="body" idx="1"/>
          </p:nvPr>
        </p:nvSpPr>
        <p:spPr>
          <a:xfrm>
            <a:off x="508003" y="4527448"/>
            <a:ext cx="6447501" cy="1513915"/>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編輯母片文字樣式</a:t>
            </a:r>
          </a:p>
        </p:txBody>
      </p:sp>
      <p:sp>
        <p:nvSpPr>
          <p:cNvPr id="4" name="Date Placeholder 3"/>
          <p:cNvSpPr>
            <a:spLocks noGrp="1"/>
          </p:cNvSpPr>
          <p:nvPr>
            <p:ph type="dt" sz="half" idx="10"/>
          </p:nvPr>
        </p:nvSpPr>
        <p:spPr/>
        <p:txBody>
          <a:bodyPr/>
          <a:lstStyle/>
          <a:p>
            <a:fld id="{B61BEF0D-F0BB-DE4B-95CE-6DB70DBA9567}" type="datetimeFigureOut">
              <a:rPr lang="en-US" dirty="0">
                <a:solidFill>
                  <a:prstClr val="black">
                    <a:tint val="75000"/>
                  </a:prstClr>
                </a:solidFill>
              </a:rPr>
              <a:pPr/>
              <a:t>2/19/2019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D57F1E4F-1CFF-5643-939E-217C01CDF565}" type="slidenum">
              <a:rPr lang="en-US" dirty="0">
                <a:solidFill>
                  <a:srgbClr val="F496CB">
                    <a:lumMod val="75000"/>
                  </a:srgbClr>
                </a:solidFill>
              </a:rPr>
              <a:pPr/>
              <a:t>‹#›</a:t>
            </a:fld>
            <a:endParaRPr lang="en-US" dirty="0">
              <a:solidFill>
                <a:srgbClr val="F496CB">
                  <a:lumMod val="75000"/>
                </a:srgbClr>
              </a:solidFill>
            </a:endParaRPr>
          </a:p>
        </p:txBody>
      </p:sp>
    </p:spTree>
    <p:extLst>
      <p:ext uri="{BB962C8B-B14F-4D97-AF65-F5344CB8AC3E}">
        <p14:creationId xmlns:p14="http://schemas.microsoft.com/office/powerpoint/2010/main" val="445855795"/>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p:txBody>
          <a:bodyPr vert="eaVert"/>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solidFill>
                  <a:prstClr val="black">
                    <a:tint val="75000"/>
                  </a:prstClr>
                </a:solidFill>
              </a:rPr>
              <a:pPr/>
              <a:t>2/19/2019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89333C77-0158-454C-844F-B7AB9BD7DAD4}" type="slidenum">
              <a:rPr lang="en-US" dirty="0">
                <a:solidFill>
                  <a:srgbClr val="F496CB">
                    <a:lumMod val="75000"/>
                  </a:srgbClr>
                </a:solidFill>
              </a:rPr>
              <a:pPr/>
              <a:t>‹#›</a:t>
            </a:fld>
            <a:endParaRPr lang="en-US" dirty="0">
              <a:solidFill>
                <a:srgbClr val="F496CB">
                  <a:lumMod val="75000"/>
                </a:srgbClr>
              </a:solidFill>
            </a:endParaRPr>
          </a:p>
        </p:txBody>
      </p:sp>
    </p:spTree>
    <p:extLst>
      <p:ext uri="{BB962C8B-B14F-4D97-AF65-F5344CB8AC3E}">
        <p14:creationId xmlns:p14="http://schemas.microsoft.com/office/powerpoint/2010/main" val="2827878978"/>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5757" y="609601"/>
            <a:ext cx="978557" cy="5251451"/>
          </a:xfrm>
        </p:spPr>
        <p:txBody>
          <a:bodyPr vert="eaVert" anchor="ctr"/>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a:xfrm>
            <a:off x="508002" y="609600"/>
            <a:ext cx="5295113" cy="5251451"/>
          </a:xfrm>
        </p:spPr>
        <p:txBody>
          <a:bodyPr vert="eaVert"/>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solidFill>
                  <a:prstClr val="black">
                    <a:tint val="75000"/>
                  </a:prstClr>
                </a:solidFill>
              </a:rPr>
              <a:pPr/>
              <a:t>2/19/2019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D57F1E4F-1CFF-5643-939E-217C01CDF565}" type="slidenum">
              <a:rPr lang="en-US" dirty="0">
                <a:solidFill>
                  <a:srgbClr val="F496CB">
                    <a:lumMod val="75000"/>
                  </a:srgbClr>
                </a:solidFill>
              </a:rPr>
              <a:pPr/>
              <a:t>‹#›</a:t>
            </a:fld>
            <a:endParaRPr lang="en-US" dirty="0">
              <a:solidFill>
                <a:srgbClr val="F496CB">
                  <a:lumMod val="75000"/>
                </a:srgbClr>
              </a:solidFill>
            </a:endParaRPr>
          </a:p>
        </p:txBody>
      </p:sp>
    </p:spTree>
    <p:extLst>
      <p:ext uri="{BB962C8B-B14F-4D97-AF65-F5344CB8AC3E}">
        <p14:creationId xmlns:p14="http://schemas.microsoft.com/office/powerpoint/2010/main" val="725043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image" Target="../media/image3.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8.xml"/><Relationship Id="rId13" Type="http://schemas.openxmlformats.org/officeDocument/2006/relationships/slideLayout" Target="../slideLayouts/slideLayout53.xml"/><Relationship Id="rId18" Type="http://schemas.openxmlformats.org/officeDocument/2006/relationships/image" Target="../media/image3.png"/><Relationship Id="rId3" Type="http://schemas.openxmlformats.org/officeDocument/2006/relationships/slideLayout" Target="../slideLayouts/slideLayout43.xml"/><Relationship Id="rId7" Type="http://schemas.openxmlformats.org/officeDocument/2006/relationships/slideLayout" Target="../slideLayouts/slideLayout47.xml"/><Relationship Id="rId12" Type="http://schemas.openxmlformats.org/officeDocument/2006/relationships/slideLayout" Target="../slideLayouts/slideLayout52.xml"/><Relationship Id="rId17" Type="http://schemas.openxmlformats.org/officeDocument/2006/relationships/theme" Target="../theme/theme4.xml"/><Relationship Id="rId2" Type="http://schemas.openxmlformats.org/officeDocument/2006/relationships/slideLayout" Target="../slideLayouts/slideLayout42.xml"/><Relationship Id="rId16" Type="http://schemas.openxmlformats.org/officeDocument/2006/relationships/slideLayout" Target="../slideLayouts/slideLayout56.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5" Type="http://schemas.openxmlformats.org/officeDocument/2006/relationships/slideLayout" Target="../slideLayouts/slideLayout45.xml"/><Relationship Id="rId15" Type="http://schemas.openxmlformats.org/officeDocument/2006/relationships/slideLayout" Target="../slideLayouts/slideLayout55.xml"/><Relationship Id="rId10" Type="http://schemas.openxmlformats.org/officeDocument/2006/relationships/slideLayout" Target="../slideLayouts/slideLayout50.xml"/><Relationship Id="rId4" Type="http://schemas.openxmlformats.org/officeDocument/2006/relationships/slideLayout" Target="../slideLayouts/slideLayout44.xml"/><Relationship Id="rId9" Type="http://schemas.openxmlformats.org/officeDocument/2006/relationships/slideLayout" Target="../slideLayouts/slideLayout49.xml"/><Relationship Id="rId14" Type="http://schemas.openxmlformats.org/officeDocument/2006/relationships/slideLayout" Target="../slideLayouts/slideLayout5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4.xml"/><Relationship Id="rId13" Type="http://schemas.openxmlformats.org/officeDocument/2006/relationships/image" Target="../media/image4.png"/><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theme" Target="../theme/theme5.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5.xml"/><Relationship Id="rId3" Type="http://schemas.openxmlformats.org/officeDocument/2006/relationships/slideLayout" Target="../slideLayouts/slideLayout70.xml"/><Relationship Id="rId7" Type="http://schemas.openxmlformats.org/officeDocument/2006/relationships/slideLayout" Target="../slideLayouts/slideLayout74.xml"/><Relationship Id="rId12" Type="http://schemas.openxmlformats.org/officeDocument/2006/relationships/theme" Target="../theme/theme6.xml"/><Relationship Id="rId2" Type="http://schemas.openxmlformats.org/officeDocument/2006/relationships/slideLayout" Target="../slideLayouts/slideLayout69.xml"/><Relationship Id="rId1" Type="http://schemas.openxmlformats.org/officeDocument/2006/relationships/slideLayout" Target="../slideLayouts/slideLayout68.xml"/><Relationship Id="rId6" Type="http://schemas.openxmlformats.org/officeDocument/2006/relationships/slideLayout" Target="../slideLayouts/slideLayout73.xml"/><Relationship Id="rId11" Type="http://schemas.openxmlformats.org/officeDocument/2006/relationships/slideLayout" Target="../slideLayouts/slideLayout78.xml"/><Relationship Id="rId5" Type="http://schemas.openxmlformats.org/officeDocument/2006/relationships/slideLayout" Target="../slideLayouts/slideLayout72.xml"/><Relationship Id="rId10" Type="http://schemas.openxmlformats.org/officeDocument/2006/relationships/slideLayout" Target="../slideLayouts/slideLayout77.xml"/><Relationship Id="rId4" Type="http://schemas.openxmlformats.org/officeDocument/2006/relationships/slideLayout" Target="../slideLayouts/slideLayout71.xml"/><Relationship Id="rId9" Type="http://schemas.openxmlformats.org/officeDocument/2006/relationships/slideLayout" Target="../slideLayouts/slideLayout7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6.xml"/><Relationship Id="rId13" Type="http://schemas.openxmlformats.org/officeDocument/2006/relationships/theme" Target="../theme/theme7.xml"/><Relationship Id="rId3" Type="http://schemas.openxmlformats.org/officeDocument/2006/relationships/slideLayout" Target="../slideLayouts/slideLayout81.xml"/><Relationship Id="rId7" Type="http://schemas.openxmlformats.org/officeDocument/2006/relationships/slideLayout" Target="../slideLayouts/slideLayout85.xml"/><Relationship Id="rId12" Type="http://schemas.openxmlformats.org/officeDocument/2006/relationships/slideLayout" Target="../slideLayouts/slideLayout90.xml"/><Relationship Id="rId2" Type="http://schemas.openxmlformats.org/officeDocument/2006/relationships/slideLayout" Target="../slideLayouts/slideLayout80.xml"/><Relationship Id="rId1" Type="http://schemas.openxmlformats.org/officeDocument/2006/relationships/slideLayout" Target="../slideLayouts/slideLayout79.xml"/><Relationship Id="rId6" Type="http://schemas.openxmlformats.org/officeDocument/2006/relationships/slideLayout" Target="../slideLayouts/slideLayout84.xml"/><Relationship Id="rId11" Type="http://schemas.openxmlformats.org/officeDocument/2006/relationships/slideLayout" Target="../slideLayouts/slideLayout89.xml"/><Relationship Id="rId5" Type="http://schemas.openxmlformats.org/officeDocument/2006/relationships/slideLayout" Target="../slideLayouts/slideLayout83.xml"/><Relationship Id="rId10" Type="http://schemas.openxmlformats.org/officeDocument/2006/relationships/slideLayout" Target="../slideLayouts/slideLayout88.xml"/><Relationship Id="rId4" Type="http://schemas.openxmlformats.org/officeDocument/2006/relationships/slideLayout" Target="../slideLayouts/slideLayout82.xml"/><Relationship Id="rId9" Type="http://schemas.openxmlformats.org/officeDocument/2006/relationships/slideLayout" Target="../slideLayouts/slideLayout8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8.xml"/><Relationship Id="rId13" Type="http://schemas.openxmlformats.org/officeDocument/2006/relationships/theme" Target="../theme/theme8.xml"/><Relationship Id="rId3" Type="http://schemas.openxmlformats.org/officeDocument/2006/relationships/slideLayout" Target="../slideLayouts/slideLayout93.xml"/><Relationship Id="rId7" Type="http://schemas.openxmlformats.org/officeDocument/2006/relationships/slideLayout" Target="../slideLayouts/slideLayout97.xml"/><Relationship Id="rId12" Type="http://schemas.openxmlformats.org/officeDocument/2006/relationships/slideLayout" Target="../slideLayouts/slideLayout102.xml"/><Relationship Id="rId2" Type="http://schemas.openxmlformats.org/officeDocument/2006/relationships/slideLayout" Target="../slideLayouts/slideLayout92.xml"/><Relationship Id="rId1" Type="http://schemas.openxmlformats.org/officeDocument/2006/relationships/slideLayout" Target="../slideLayouts/slideLayout91.xml"/><Relationship Id="rId6" Type="http://schemas.openxmlformats.org/officeDocument/2006/relationships/slideLayout" Target="../slideLayouts/slideLayout96.xml"/><Relationship Id="rId11" Type="http://schemas.openxmlformats.org/officeDocument/2006/relationships/slideLayout" Target="../slideLayouts/slideLayout101.xml"/><Relationship Id="rId5" Type="http://schemas.openxmlformats.org/officeDocument/2006/relationships/slideLayout" Target="../slideLayouts/slideLayout95.xml"/><Relationship Id="rId10" Type="http://schemas.openxmlformats.org/officeDocument/2006/relationships/slideLayout" Target="../slideLayouts/slideLayout100.xml"/><Relationship Id="rId4" Type="http://schemas.openxmlformats.org/officeDocument/2006/relationships/slideLayout" Target="../slideLayouts/slideLayout94.xml"/><Relationship Id="rId9" Type="http://schemas.openxmlformats.org/officeDocument/2006/relationships/slideLayout" Target="../slideLayouts/slideLayout99.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10.xml"/><Relationship Id="rId13" Type="http://schemas.openxmlformats.org/officeDocument/2006/relationships/theme" Target="../theme/theme9.xml"/><Relationship Id="rId3" Type="http://schemas.openxmlformats.org/officeDocument/2006/relationships/slideLayout" Target="../slideLayouts/slideLayout105.xml"/><Relationship Id="rId7" Type="http://schemas.openxmlformats.org/officeDocument/2006/relationships/slideLayout" Target="../slideLayouts/slideLayout109.xml"/><Relationship Id="rId12" Type="http://schemas.openxmlformats.org/officeDocument/2006/relationships/slideLayout" Target="../slideLayouts/slideLayout114.xml"/><Relationship Id="rId2" Type="http://schemas.openxmlformats.org/officeDocument/2006/relationships/slideLayout" Target="../slideLayouts/slideLayout104.xml"/><Relationship Id="rId1" Type="http://schemas.openxmlformats.org/officeDocument/2006/relationships/slideLayout" Target="../slideLayouts/slideLayout103.xml"/><Relationship Id="rId6" Type="http://schemas.openxmlformats.org/officeDocument/2006/relationships/slideLayout" Target="../slideLayouts/slideLayout108.xml"/><Relationship Id="rId11" Type="http://schemas.openxmlformats.org/officeDocument/2006/relationships/slideLayout" Target="../slideLayouts/slideLayout113.xml"/><Relationship Id="rId5" Type="http://schemas.openxmlformats.org/officeDocument/2006/relationships/slideLayout" Target="../slideLayouts/slideLayout107.xml"/><Relationship Id="rId10" Type="http://schemas.openxmlformats.org/officeDocument/2006/relationships/slideLayout" Target="../slideLayouts/slideLayout112.xml"/><Relationship Id="rId4" Type="http://schemas.openxmlformats.org/officeDocument/2006/relationships/slideLayout" Target="../slideLayouts/slideLayout106.xml"/><Relationship Id="rId9" Type="http://schemas.openxmlformats.org/officeDocument/2006/relationships/slideLayout" Target="../slideLayouts/slideLayout111.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22.xml"/><Relationship Id="rId13" Type="http://schemas.openxmlformats.org/officeDocument/2006/relationships/slideLayout" Target="../slideLayouts/slideLayout127.xml"/><Relationship Id="rId3" Type="http://schemas.openxmlformats.org/officeDocument/2006/relationships/slideLayout" Target="../slideLayouts/slideLayout117.xml"/><Relationship Id="rId7" Type="http://schemas.openxmlformats.org/officeDocument/2006/relationships/slideLayout" Target="../slideLayouts/slideLayout121.xml"/><Relationship Id="rId12" Type="http://schemas.openxmlformats.org/officeDocument/2006/relationships/slideLayout" Target="../slideLayouts/slideLayout126.xml"/><Relationship Id="rId17" Type="http://schemas.openxmlformats.org/officeDocument/2006/relationships/theme" Target="../theme/theme10.xml"/><Relationship Id="rId2" Type="http://schemas.openxmlformats.org/officeDocument/2006/relationships/slideLayout" Target="../slideLayouts/slideLayout116.xml"/><Relationship Id="rId16" Type="http://schemas.openxmlformats.org/officeDocument/2006/relationships/slideLayout" Target="../slideLayouts/slideLayout130.xml"/><Relationship Id="rId1" Type="http://schemas.openxmlformats.org/officeDocument/2006/relationships/slideLayout" Target="../slideLayouts/slideLayout115.xml"/><Relationship Id="rId6" Type="http://schemas.openxmlformats.org/officeDocument/2006/relationships/slideLayout" Target="../slideLayouts/slideLayout120.xml"/><Relationship Id="rId11" Type="http://schemas.openxmlformats.org/officeDocument/2006/relationships/slideLayout" Target="../slideLayouts/slideLayout125.xml"/><Relationship Id="rId5" Type="http://schemas.openxmlformats.org/officeDocument/2006/relationships/slideLayout" Target="../slideLayouts/slideLayout119.xml"/><Relationship Id="rId15" Type="http://schemas.openxmlformats.org/officeDocument/2006/relationships/slideLayout" Target="../slideLayouts/slideLayout129.xml"/><Relationship Id="rId10" Type="http://schemas.openxmlformats.org/officeDocument/2006/relationships/slideLayout" Target="../slideLayouts/slideLayout124.xml"/><Relationship Id="rId4" Type="http://schemas.openxmlformats.org/officeDocument/2006/relationships/slideLayout" Target="../slideLayouts/slideLayout118.xml"/><Relationship Id="rId9" Type="http://schemas.openxmlformats.org/officeDocument/2006/relationships/slideLayout" Target="../slideLayouts/slideLayout123.xml"/><Relationship Id="rId14" Type="http://schemas.openxmlformats.org/officeDocument/2006/relationships/slideLayout" Target="../slideLayouts/slideLayout1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457200" y="274639"/>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文字版面配置區 2"/>
          <p:cNvSpPr>
            <a:spLocks noGrp="1"/>
          </p:cNvSpPr>
          <p:nvPr>
            <p:ph type="body" idx="1"/>
          </p:nvPr>
        </p:nvSpPr>
        <p:spPr bwMode="auto">
          <a:xfrm>
            <a:off x="457200" y="1600201"/>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4" name="日期版面配置區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kumimoji="0" sz="1200">
                <a:solidFill>
                  <a:schemeClr val="tx1">
                    <a:tint val="75000"/>
                  </a:schemeClr>
                </a:solidFill>
                <a:latin typeface="標楷體" panose="03000509000000000000" pitchFamily="65" charset="-120"/>
                <a:ea typeface="標楷體" panose="03000509000000000000" pitchFamily="65" charset="-120"/>
              </a:defRPr>
            </a:lvl1pPr>
          </a:lstStyle>
          <a:p>
            <a:pPr>
              <a:defRPr/>
            </a:pPr>
            <a:fld id="{8BE72BC6-0C7E-41AB-BF11-0596B7FB5EC4}"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5" name="頁尾版面配置區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kumimoji="0" sz="1200">
                <a:solidFill>
                  <a:schemeClr val="tx1">
                    <a:tint val="75000"/>
                  </a:schemeClr>
                </a:solidFill>
                <a:latin typeface="標楷體" panose="03000509000000000000" pitchFamily="65" charset="-120"/>
                <a:ea typeface="標楷體" panose="03000509000000000000" pitchFamily="65" charset="-120"/>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4"/>
          </p:nvPr>
        </p:nvSpPr>
        <p:spPr>
          <a:xfrm>
            <a:off x="6553200" y="6356351"/>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kumimoji="0" sz="1200">
                <a:solidFill>
                  <a:srgbClr val="898989"/>
                </a:solidFill>
                <a:latin typeface="標楷體" pitchFamily="65" charset="-120"/>
                <a:ea typeface="標楷體" pitchFamily="65" charset="-120"/>
              </a:defRPr>
            </a:lvl1pPr>
          </a:lstStyle>
          <a:p>
            <a:pPr fontAlgn="base">
              <a:spcBef>
                <a:spcPct val="0"/>
              </a:spcBef>
              <a:spcAft>
                <a:spcPct val="0"/>
              </a:spcAft>
              <a:defRPr/>
            </a:pPr>
            <a:fld id="{76655BAE-55D9-403D-83E4-FD2A94C72D77}" type="slidenum">
              <a:rPr lang="zh-TW" altLang="en-US"/>
              <a:pPr fontAlgn="base">
                <a:spcBef>
                  <a:spcPct val="0"/>
                </a:spcBef>
                <a:spcAft>
                  <a:spcPct val="0"/>
                </a:spcAft>
                <a:defRPr/>
              </a:pPr>
              <a:t>‹#›</a:t>
            </a:fld>
            <a:endParaRPr lang="zh-TW" altLang="en-US"/>
          </a:p>
        </p:txBody>
      </p:sp>
    </p:spTree>
    <p:extLst>
      <p:ext uri="{BB962C8B-B14F-4D97-AF65-F5344CB8AC3E}">
        <p14:creationId xmlns:p14="http://schemas.microsoft.com/office/powerpoint/2010/main" val="219680563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rtl="0" eaLnBrk="0" fontAlgn="base" hangingPunct="0">
        <a:spcBef>
          <a:spcPct val="0"/>
        </a:spcBef>
        <a:spcAft>
          <a:spcPct val="0"/>
        </a:spcAft>
        <a:defRPr sz="4400" kern="1200">
          <a:solidFill>
            <a:schemeClr val="tx1"/>
          </a:solidFill>
          <a:latin typeface="標楷體" panose="03000509000000000000" pitchFamily="65" charset="-120"/>
          <a:ea typeface="標楷體" panose="03000509000000000000" pitchFamily="65" charset="-120"/>
          <a:cs typeface="+mj-cs"/>
        </a:defRPr>
      </a:lvl1pPr>
      <a:lvl2pPr algn="ctr" rtl="0" eaLnBrk="0" fontAlgn="base" hangingPunct="0">
        <a:spcBef>
          <a:spcPct val="0"/>
        </a:spcBef>
        <a:spcAft>
          <a:spcPct val="0"/>
        </a:spcAft>
        <a:defRPr sz="4400">
          <a:solidFill>
            <a:schemeClr val="tx1"/>
          </a:solidFill>
          <a:latin typeface="標楷體" pitchFamily="65" charset="-120"/>
          <a:ea typeface="標楷體" pitchFamily="65" charset="-120"/>
        </a:defRPr>
      </a:lvl2pPr>
      <a:lvl3pPr algn="ctr" rtl="0" eaLnBrk="0" fontAlgn="base" hangingPunct="0">
        <a:spcBef>
          <a:spcPct val="0"/>
        </a:spcBef>
        <a:spcAft>
          <a:spcPct val="0"/>
        </a:spcAft>
        <a:defRPr sz="4400">
          <a:solidFill>
            <a:schemeClr val="tx1"/>
          </a:solidFill>
          <a:latin typeface="標楷體" pitchFamily="65" charset="-120"/>
          <a:ea typeface="標楷體" pitchFamily="65" charset="-120"/>
        </a:defRPr>
      </a:lvl3pPr>
      <a:lvl4pPr algn="ctr" rtl="0" eaLnBrk="0" fontAlgn="base" hangingPunct="0">
        <a:spcBef>
          <a:spcPct val="0"/>
        </a:spcBef>
        <a:spcAft>
          <a:spcPct val="0"/>
        </a:spcAft>
        <a:defRPr sz="4400">
          <a:solidFill>
            <a:schemeClr val="tx1"/>
          </a:solidFill>
          <a:latin typeface="標楷體" pitchFamily="65" charset="-120"/>
          <a:ea typeface="標楷體" pitchFamily="65" charset="-120"/>
        </a:defRPr>
      </a:lvl4pPr>
      <a:lvl5pPr algn="ctr" rtl="0" eaLnBrk="0" fontAlgn="base" hangingPunct="0">
        <a:spcBef>
          <a:spcPct val="0"/>
        </a:spcBef>
        <a:spcAft>
          <a:spcPct val="0"/>
        </a:spcAft>
        <a:defRPr sz="4400">
          <a:solidFill>
            <a:schemeClr val="tx1"/>
          </a:solidFill>
          <a:latin typeface="標楷體" pitchFamily="65" charset="-120"/>
          <a:ea typeface="標楷體" pitchFamily="65" charset="-120"/>
        </a:defRPr>
      </a:lvl5pPr>
      <a:lvl6pPr marL="457200" algn="ctr" rtl="0" fontAlgn="base">
        <a:spcBef>
          <a:spcPct val="0"/>
        </a:spcBef>
        <a:spcAft>
          <a:spcPct val="0"/>
        </a:spcAft>
        <a:defRPr sz="4400">
          <a:solidFill>
            <a:schemeClr val="tx1"/>
          </a:solidFill>
          <a:latin typeface="標楷體" pitchFamily="65" charset="-120"/>
          <a:ea typeface="標楷體" pitchFamily="65" charset="-120"/>
        </a:defRPr>
      </a:lvl6pPr>
      <a:lvl7pPr marL="914400" algn="ctr" rtl="0" fontAlgn="base">
        <a:spcBef>
          <a:spcPct val="0"/>
        </a:spcBef>
        <a:spcAft>
          <a:spcPct val="0"/>
        </a:spcAft>
        <a:defRPr sz="4400">
          <a:solidFill>
            <a:schemeClr val="tx1"/>
          </a:solidFill>
          <a:latin typeface="標楷體" pitchFamily="65" charset="-120"/>
          <a:ea typeface="標楷體" pitchFamily="65" charset="-120"/>
        </a:defRPr>
      </a:lvl7pPr>
      <a:lvl8pPr marL="1371600" algn="ctr" rtl="0" fontAlgn="base">
        <a:spcBef>
          <a:spcPct val="0"/>
        </a:spcBef>
        <a:spcAft>
          <a:spcPct val="0"/>
        </a:spcAft>
        <a:defRPr sz="4400">
          <a:solidFill>
            <a:schemeClr val="tx1"/>
          </a:solidFill>
          <a:latin typeface="標楷體" pitchFamily="65" charset="-120"/>
          <a:ea typeface="標楷體" pitchFamily="65" charset="-120"/>
        </a:defRPr>
      </a:lvl8pPr>
      <a:lvl9pPr marL="1828800" algn="ctr" rtl="0" fontAlgn="base">
        <a:spcBef>
          <a:spcPct val="0"/>
        </a:spcBef>
        <a:spcAft>
          <a:spcPct val="0"/>
        </a:spcAft>
        <a:defRPr sz="4400">
          <a:solidFill>
            <a:schemeClr val="tx1"/>
          </a:solidFill>
          <a:latin typeface="標楷體" pitchFamily="65" charset="-120"/>
          <a:ea typeface="標楷體" pitchFamily="65" charset="-12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標楷體" panose="03000509000000000000" pitchFamily="65" charset="-120"/>
          <a:ea typeface="標楷體" panose="03000509000000000000" pitchFamily="65" charset="-120"/>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標楷體" panose="03000509000000000000" pitchFamily="65" charset="-120"/>
          <a:ea typeface="標楷體" panose="03000509000000000000" pitchFamily="65" charset="-120"/>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標楷體" panose="03000509000000000000" pitchFamily="65" charset="-120"/>
          <a:ea typeface="標楷體" panose="03000509000000000000" pitchFamily="65" charset="-120"/>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標楷體" panose="03000509000000000000" pitchFamily="65" charset="-120"/>
          <a:ea typeface="標楷體" panose="03000509000000000000" pitchFamily="65" charset="-120"/>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標楷體" panose="03000509000000000000" pitchFamily="65" charset="-120"/>
          <a:ea typeface="標楷體" panose="03000509000000000000" pitchFamily="65" charset="-120"/>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463550" y="142877"/>
            <a:ext cx="8229600"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文字版面配置區 2"/>
          <p:cNvSpPr>
            <a:spLocks noGrp="1"/>
          </p:cNvSpPr>
          <p:nvPr>
            <p:ph type="body" idx="1"/>
          </p:nvPr>
        </p:nvSpPr>
        <p:spPr bwMode="auto">
          <a:xfrm>
            <a:off x="457200" y="1600201"/>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4" name="日期版面配置區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fontAlgn="auto">
              <a:spcBef>
                <a:spcPts val="0"/>
              </a:spcBef>
              <a:spcAft>
                <a:spcPts val="0"/>
              </a:spcAft>
              <a:defRPr kumimoji="0" sz="1200">
                <a:solidFill>
                  <a:schemeClr val="tx1">
                    <a:tint val="75000"/>
                  </a:schemeClr>
                </a:solidFill>
                <a:latin typeface="+mn-lt"/>
                <a:ea typeface="+mn-ea"/>
              </a:defRPr>
            </a:lvl1pPr>
          </a:lstStyle>
          <a:p>
            <a:pPr>
              <a:defRPr/>
            </a:pPr>
            <a:fld id="{7AF5CA3A-E8B1-4755-B5CF-06D8A442B3F0}"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5" name="頁尾版面配置區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fontAlgn="auto">
              <a:spcBef>
                <a:spcPts val="0"/>
              </a:spcBef>
              <a:spcAft>
                <a:spcPts val="0"/>
              </a:spcAft>
              <a:defRPr kumimoji="0" sz="1200">
                <a:solidFill>
                  <a:schemeClr val="tx1">
                    <a:tint val="75000"/>
                  </a:schemeClr>
                </a:solidFill>
                <a:latin typeface="+mn-lt"/>
                <a:ea typeface="+mn-ea"/>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fontAlgn="auto">
              <a:spcBef>
                <a:spcPts val="0"/>
              </a:spcBef>
              <a:spcAft>
                <a:spcPts val="0"/>
              </a:spcAft>
              <a:defRPr kumimoji="0" sz="1200">
                <a:solidFill>
                  <a:schemeClr val="tx1">
                    <a:tint val="75000"/>
                  </a:schemeClr>
                </a:solidFill>
                <a:latin typeface="+mn-lt"/>
                <a:ea typeface="+mn-ea"/>
              </a:defRPr>
            </a:lvl1pPr>
          </a:lstStyle>
          <a:p>
            <a:pPr>
              <a:defRPr/>
            </a:pPr>
            <a:fld id="{AAA3428D-A5A8-4A53-8D31-E1A931FCDFE3}" type="slidenum">
              <a:rPr lang="zh-TW" altLang="en-US">
                <a:solidFill>
                  <a:prstClr val="black">
                    <a:tint val="75000"/>
                  </a:prstClr>
                </a:solidFill>
              </a:rPr>
              <a:pPr>
                <a:defRPr/>
              </a:pPr>
              <a:t>‹#›</a:t>
            </a:fld>
            <a:endParaRPr lang="zh-TW" altLang="en-US">
              <a:solidFill>
                <a:prstClr val="black">
                  <a:tint val="75000"/>
                </a:prstClr>
              </a:solidFill>
            </a:endParaRPr>
          </a:p>
        </p:txBody>
      </p:sp>
      <p:grpSp>
        <p:nvGrpSpPr>
          <p:cNvPr id="1031" name="群組 6"/>
          <p:cNvGrpSpPr>
            <a:grpSpLocks/>
          </p:cNvGrpSpPr>
          <p:nvPr/>
        </p:nvGrpSpPr>
        <p:grpSpPr bwMode="auto">
          <a:xfrm>
            <a:off x="2" y="690563"/>
            <a:ext cx="9128125" cy="901700"/>
            <a:chOff x="0" y="908720"/>
            <a:chExt cx="9128102" cy="899592"/>
          </a:xfrm>
        </p:grpSpPr>
        <p:sp>
          <p:nvSpPr>
            <p:cNvPr id="8" name="矩形 7"/>
            <p:cNvSpPr/>
            <p:nvPr userDrawn="1"/>
          </p:nvSpPr>
          <p:spPr>
            <a:xfrm>
              <a:off x="463549" y="1141536"/>
              <a:ext cx="3186105" cy="433958"/>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000" dirty="0">
                  <a:solidFill>
                    <a:prstClr val="white"/>
                  </a:solidFill>
                  <a:latin typeface="標楷體" pitchFamily="65" charset="-120"/>
                  <a:ea typeface="標楷體" pitchFamily="65" charset="-120"/>
                </a:rPr>
                <a:t>衛生福利部</a:t>
              </a:r>
              <a:endParaRPr lang="en-US" altLang="zh-TW" sz="2000" dirty="0">
                <a:solidFill>
                  <a:prstClr val="white"/>
                </a:solidFill>
                <a:latin typeface="標楷體" pitchFamily="65" charset="-120"/>
                <a:ea typeface="標楷體" pitchFamily="65" charset="-120"/>
              </a:endParaRPr>
            </a:p>
            <a:p>
              <a:pPr algn="ctr">
                <a:defRPr/>
              </a:pPr>
              <a:r>
                <a:rPr lang="en-US" altLang="zh-TW" sz="1200" b="1" dirty="0">
                  <a:solidFill>
                    <a:prstClr val="white"/>
                  </a:solidFill>
                  <a:ea typeface="標楷體" pitchFamily="65" charset="-120"/>
                </a:rPr>
                <a:t>Ministry of Health and Welfare</a:t>
              </a:r>
              <a:endParaRPr lang="zh-TW" altLang="en-US" sz="1200" b="1" dirty="0">
                <a:solidFill>
                  <a:prstClr val="white"/>
                </a:solidFill>
                <a:ea typeface="標楷體" pitchFamily="65" charset="-120"/>
              </a:endParaRPr>
            </a:p>
          </p:txBody>
        </p:sp>
        <p:pic>
          <p:nvPicPr>
            <p:cNvPr id="1033" name="Picture 2"/>
            <p:cNvPicPr>
              <a:picLocks noChangeAspect="1" noChangeArrowheads="1"/>
            </p:cNvPicPr>
            <p:nvPr userDrawn="1"/>
          </p:nvPicPr>
          <p:blipFill>
            <a:blip r:embed="rId18">
              <a:extLst>
                <a:ext uri="{28A0092B-C50C-407E-A947-70E740481C1C}">
                  <a14:useLocalDpi xmlns:a14="http://schemas.microsoft.com/office/drawing/2010/main" val="0"/>
                </a:ext>
              </a:extLst>
            </a:blip>
            <a:srcRect/>
            <a:stretch>
              <a:fillRect/>
            </a:stretch>
          </p:blipFill>
          <p:spPr bwMode="auto">
            <a:xfrm>
              <a:off x="0" y="908720"/>
              <a:ext cx="899592" cy="899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矩形 9"/>
            <p:cNvSpPr/>
            <p:nvPr userDrawn="1"/>
          </p:nvSpPr>
          <p:spPr>
            <a:xfrm>
              <a:off x="3403591" y="1307835"/>
              <a:ext cx="5724511" cy="101362"/>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grpSp>
    </p:spTree>
    <p:extLst>
      <p:ext uri="{BB962C8B-B14F-4D97-AF65-F5344CB8AC3E}">
        <p14:creationId xmlns:p14="http://schemas.microsoft.com/office/powerpoint/2010/main" val="58473673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hf hdr="0" dt="0"/>
  <p:txStyles>
    <p:titleStyle>
      <a:lvl1pPr algn="ctr" rtl="0" eaLnBrk="0" fontAlgn="base" hangingPunct="0">
        <a:spcBef>
          <a:spcPct val="0"/>
        </a:spcBef>
        <a:spcAft>
          <a:spcPct val="0"/>
        </a:spcAft>
        <a:defRPr sz="4400" kern="1200">
          <a:solidFill>
            <a:srgbClr val="0000CC"/>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rgbClr val="0000CC"/>
          </a:solidFill>
          <a:latin typeface="標楷體" pitchFamily="65" charset="-120"/>
          <a:ea typeface="標楷體" pitchFamily="65" charset="-120"/>
        </a:defRPr>
      </a:lvl2pPr>
      <a:lvl3pPr algn="ctr" rtl="0" eaLnBrk="0" fontAlgn="base" hangingPunct="0">
        <a:spcBef>
          <a:spcPct val="0"/>
        </a:spcBef>
        <a:spcAft>
          <a:spcPct val="0"/>
        </a:spcAft>
        <a:defRPr sz="4400">
          <a:solidFill>
            <a:srgbClr val="0000CC"/>
          </a:solidFill>
          <a:latin typeface="標楷體" pitchFamily="65" charset="-120"/>
          <a:ea typeface="標楷體" pitchFamily="65" charset="-120"/>
        </a:defRPr>
      </a:lvl3pPr>
      <a:lvl4pPr algn="ctr" rtl="0" eaLnBrk="0" fontAlgn="base" hangingPunct="0">
        <a:spcBef>
          <a:spcPct val="0"/>
        </a:spcBef>
        <a:spcAft>
          <a:spcPct val="0"/>
        </a:spcAft>
        <a:defRPr sz="4400">
          <a:solidFill>
            <a:srgbClr val="0000CC"/>
          </a:solidFill>
          <a:latin typeface="標楷體" pitchFamily="65" charset="-120"/>
          <a:ea typeface="標楷體" pitchFamily="65" charset="-120"/>
        </a:defRPr>
      </a:lvl4pPr>
      <a:lvl5pPr algn="ctr" rtl="0" eaLnBrk="0" fontAlgn="base" hangingPunct="0">
        <a:spcBef>
          <a:spcPct val="0"/>
        </a:spcBef>
        <a:spcAft>
          <a:spcPct val="0"/>
        </a:spcAft>
        <a:defRPr sz="4400">
          <a:solidFill>
            <a:srgbClr val="0000CC"/>
          </a:solidFill>
          <a:latin typeface="標楷體" pitchFamily="65" charset="-120"/>
          <a:ea typeface="標楷體" pitchFamily="65" charset="-120"/>
        </a:defRPr>
      </a:lvl5pPr>
      <a:lvl6pPr marL="457200" algn="ctr" rtl="0" eaLnBrk="1" fontAlgn="base" hangingPunct="1">
        <a:spcBef>
          <a:spcPct val="0"/>
        </a:spcBef>
        <a:spcAft>
          <a:spcPct val="0"/>
        </a:spcAft>
        <a:defRPr sz="4400">
          <a:solidFill>
            <a:srgbClr val="0000CC"/>
          </a:solidFill>
          <a:latin typeface="標楷體" pitchFamily="65" charset="-120"/>
          <a:ea typeface="標楷體" pitchFamily="65" charset="-120"/>
        </a:defRPr>
      </a:lvl6pPr>
      <a:lvl7pPr marL="914400" algn="ctr" rtl="0" eaLnBrk="1" fontAlgn="base" hangingPunct="1">
        <a:spcBef>
          <a:spcPct val="0"/>
        </a:spcBef>
        <a:spcAft>
          <a:spcPct val="0"/>
        </a:spcAft>
        <a:defRPr sz="4400">
          <a:solidFill>
            <a:srgbClr val="0000CC"/>
          </a:solidFill>
          <a:latin typeface="標楷體" pitchFamily="65" charset="-120"/>
          <a:ea typeface="標楷體" pitchFamily="65" charset="-120"/>
        </a:defRPr>
      </a:lvl7pPr>
      <a:lvl8pPr marL="1371600" algn="ctr" rtl="0" eaLnBrk="1" fontAlgn="base" hangingPunct="1">
        <a:spcBef>
          <a:spcPct val="0"/>
        </a:spcBef>
        <a:spcAft>
          <a:spcPct val="0"/>
        </a:spcAft>
        <a:defRPr sz="4400">
          <a:solidFill>
            <a:srgbClr val="0000CC"/>
          </a:solidFill>
          <a:latin typeface="標楷體" pitchFamily="65" charset="-120"/>
          <a:ea typeface="標楷體" pitchFamily="65" charset="-120"/>
        </a:defRPr>
      </a:lvl8pPr>
      <a:lvl9pPr marL="1828800" algn="ctr" rtl="0" eaLnBrk="1" fontAlgn="base" hangingPunct="1">
        <a:spcBef>
          <a:spcPct val="0"/>
        </a:spcBef>
        <a:spcAft>
          <a:spcPct val="0"/>
        </a:spcAft>
        <a:defRPr sz="4400">
          <a:solidFill>
            <a:srgbClr val="0000CC"/>
          </a:solidFill>
          <a:latin typeface="標楷體" pitchFamily="65" charset="-120"/>
          <a:ea typeface="標楷體" pitchFamily="65" charset="-12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標楷體" pitchFamily="65" charset="-120"/>
          <a:ea typeface="標楷體" pitchFamily="65" charset="-120"/>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標楷體" pitchFamily="65" charset="-120"/>
          <a:ea typeface="標楷體" pitchFamily="65" charset="-120"/>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標楷體" pitchFamily="65" charset="-120"/>
          <a:ea typeface="標楷體" pitchFamily="65" charset="-120"/>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標楷體" pitchFamily="65" charset="-120"/>
          <a:ea typeface="標楷體" pitchFamily="65" charset="-120"/>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標楷體" pitchFamily="65" charset="-120"/>
          <a:ea typeface="標楷體" pitchFamily="65" charset="-12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7"/>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zh-TW" altLang="en-US">
              <a:solidFill>
                <a:prstClr val="black">
                  <a:tint val="75000"/>
                </a:prstClr>
              </a:solidFill>
            </a:endParaRPr>
          </a:p>
        </p:txBody>
      </p:sp>
      <p:sp>
        <p:nvSpPr>
          <p:cNvPr id="5" name="頁尾版面配置區 4"/>
          <p:cNvSpPr>
            <a:spLocks noGrp="1"/>
          </p:cNvSpPr>
          <p:nvPr>
            <p:ph type="ftr" sz="quarter" idx="3"/>
          </p:nvPr>
        </p:nvSpPr>
        <p:spPr>
          <a:xfrm>
            <a:off x="3124200"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solidFill>
                <a:prstClr val="black">
                  <a:tint val="75000"/>
                </a:prstClr>
              </a:solidFill>
            </a:endParaRPr>
          </a:p>
        </p:txBody>
      </p:sp>
      <p:sp>
        <p:nvSpPr>
          <p:cNvPr id="6" name="投影片編號版面配置區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91747E-3FF4-4B19-8BD9-DA01411B0A07}"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4161742481"/>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3" r:id="rId13"/>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463550" y="142877"/>
            <a:ext cx="8229600"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文字版面配置區 2"/>
          <p:cNvSpPr>
            <a:spLocks noGrp="1"/>
          </p:cNvSpPr>
          <p:nvPr>
            <p:ph type="body" idx="1"/>
          </p:nvPr>
        </p:nvSpPr>
        <p:spPr bwMode="auto">
          <a:xfrm>
            <a:off x="457200" y="1600201"/>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4" name="日期版面配置區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fontAlgn="auto">
              <a:spcBef>
                <a:spcPts val="0"/>
              </a:spcBef>
              <a:spcAft>
                <a:spcPts val="0"/>
              </a:spcAft>
              <a:defRPr kumimoji="0" sz="1200">
                <a:solidFill>
                  <a:schemeClr val="tx1">
                    <a:tint val="75000"/>
                  </a:schemeClr>
                </a:solidFill>
                <a:latin typeface="+mn-lt"/>
                <a:ea typeface="+mn-ea"/>
              </a:defRPr>
            </a:lvl1pPr>
          </a:lstStyle>
          <a:p>
            <a:pPr>
              <a:defRPr/>
            </a:pPr>
            <a:fld id="{960FB72D-70BA-46EC-A1BD-C44880D00F0A}" type="datetime1">
              <a:rPr lang="zh-TW" altLang="en-US">
                <a:solidFill>
                  <a:prstClr val="black">
                    <a:tint val="75000"/>
                  </a:prstClr>
                </a:solidFill>
              </a:rPr>
              <a:pPr>
                <a:defRPr/>
              </a:pPr>
              <a:t>2019/2/19</a:t>
            </a:fld>
            <a:endParaRPr lang="zh-TW" altLang="en-US">
              <a:solidFill>
                <a:prstClr val="black">
                  <a:tint val="75000"/>
                </a:prstClr>
              </a:solidFill>
            </a:endParaRPr>
          </a:p>
        </p:txBody>
      </p:sp>
      <p:sp>
        <p:nvSpPr>
          <p:cNvPr id="5" name="頁尾版面配置區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fontAlgn="auto">
              <a:spcBef>
                <a:spcPts val="0"/>
              </a:spcBef>
              <a:spcAft>
                <a:spcPts val="0"/>
              </a:spcAft>
              <a:defRPr kumimoji="0" sz="1200">
                <a:solidFill>
                  <a:schemeClr val="tx1">
                    <a:tint val="75000"/>
                  </a:schemeClr>
                </a:solidFill>
                <a:latin typeface="+mn-lt"/>
                <a:ea typeface="+mn-ea"/>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fontAlgn="auto">
              <a:spcBef>
                <a:spcPts val="0"/>
              </a:spcBef>
              <a:spcAft>
                <a:spcPts val="0"/>
              </a:spcAft>
              <a:defRPr kumimoji="0" sz="1200">
                <a:solidFill>
                  <a:schemeClr val="tx1">
                    <a:tint val="75000"/>
                  </a:schemeClr>
                </a:solidFill>
                <a:latin typeface="+mn-lt"/>
                <a:ea typeface="+mn-ea"/>
              </a:defRPr>
            </a:lvl1pPr>
          </a:lstStyle>
          <a:p>
            <a:pPr>
              <a:defRPr/>
            </a:pPr>
            <a:fld id="{4FDB569B-E539-4885-89BB-E3E73EAECB91}" type="slidenum">
              <a:rPr lang="zh-TW" altLang="en-US">
                <a:solidFill>
                  <a:prstClr val="black">
                    <a:tint val="75000"/>
                  </a:prstClr>
                </a:solidFill>
              </a:rPr>
              <a:pPr>
                <a:defRPr/>
              </a:pPr>
              <a:t>‹#›</a:t>
            </a:fld>
            <a:endParaRPr lang="zh-TW" altLang="en-US">
              <a:solidFill>
                <a:prstClr val="black">
                  <a:tint val="75000"/>
                </a:prstClr>
              </a:solidFill>
            </a:endParaRPr>
          </a:p>
        </p:txBody>
      </p:sp>
      <p:grpSp>
        <p:nvGrpSpPr>
          <p:cNvPr id="1031" name="群組 6"/>
          <p:cNvGrpSpPr>
            <a:grpSpLocks/>
          </p:cNvGrpSpPr>
          <p:nvPr/>
        </p:nvGrpSpPr>
        <p:grpSpPr bwMode="auto">
          <a:xfrm>
            <a:off x="2" y="690563"/>
            <a:ext cx="9128125" cy="901700"/>
            <a:chOff x="0" y="908720"/>
            <a:chExt cx="9128102" cy="899592"/>
          </a:xfrm>
        </p:grpSpPr>
        <p:sp>
          <p:nvSpPr>
            <p:cNvPr id="8" name="矩形 7"/>
            <p:cNvSpPr/>
            <p:nvPr userDrawn="1"/>
          </p:nvSpPr>
          <p:spPr>
            <a:xfrm>
              <a:off x="463549" y="1141536"/>
              <a:ext cx="3186105" cy="433958"/>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000" dirty="0">
                  <a:solidFill>
                    <a:prstClr val="white"/>
                  </a:solidFill>
                  <a:latin typeface="標楷體" pitchFamily="65" charset="-120"/>
                  <a:ea typeface="標楷體" pitchFamily="65" charset="-120"/>
                </a:rPr>
                <a:t>衛生福利部</a:t>
              </a:r>
              <a:endParaRPr lang="en-US" altLang="zh-TW" sz="2000" dirty="0">
                <a:solidFill>
                  <a:prstClr val="white"/>
                </a:solidFill>
                <a:latin typeface="標楷體" pitchFamily="65" charset="-120"/>
                <a:ea typeface="標楷體" pitchFamily="65" charset="-120"/>
              </a:endParaRPr>
            </a:p>
            <a:p>
              <a:pPr algn="ctr">
                <a:defRPr/>
              </a:pPr>
              <a:r>
                <a:rPr lang="en-US" altLang="zh-TW" sz="1200" b="1" dirty="0">
                  <a:solidFill>
                    <a:prstClr val="white"/>
                  </a:solidFill>
                  <a:ea typeface="標楷體" pitchFamily="65" charset="-120"/>
                </a:rPr>
                <a:t>Ministry of Health and Welfare</a:t>
              </a:r>
              <a:endParaRPr lang="zh-TW" altLang="en-US" sz="1200" b="1" dirty="0">
                <a:solidFill>
                  <a:prstClr val="white"/>
                </a:solidFill>
                <a:ea typeface="標楷體" pitchFamily="65" charset="-120"/>
              </a:endParaRPr>
            </a:p>
          </p:txBody>
        </p:sp>
        <p:pic>
          <p:nvPicPr>
            <p:cNvPr id="1033" name="Picture 2"/>
            <p:cNvPicPr>
              <a:picLocks noChangeAspect="1" noChangeArrowheads="1"/>
            </p:cNvPicPr>
            <p:nvPr userDrawn="1"/>
          </p:nvPicPr>
          <p:blipFill>
            <a:blip r:embed="rId18">
              <a:extLst>
                <a:ext uri="{28A0092B-C50C-407E-A947-70E740481C1C}">
                  <a14:useLocalDpi xmlns:a14="http://schemas.microsoft.com/office/drawing/2010/main" val="0"/>
                </a:ext>
              </a:extLst>
            </a:blip>
            <a:srcRect/>
            <a:stretch>
              <a:fillRect/>
            </a:stretch>
          </p:blipFill>
          <p:spPr bwMode="auto">
            <a:xfrm>
              <a:off x="0" y="908720"/>
              <a:ext cx="899592" cy="899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矩形 9"/>
            <p:cNvSpPr/>
            <p:nvPr userDrawn="1"/>
          </p:nvSpPr>
          <p:spPr>
            <a:xfrm>
              <a:off x="3403591" y="1307835"/>
              <a:ext cx="5724511" cy="101362"/>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grpSp>
    </p:spTree>
    <p:extLst>
      <p:ext uri="{BB962C8B-B14F-4D97-AF65-F5344CB8AC3E}">
        <p14:creationId xmlns:p14="http://schemas.microsoft.com/office/powerpoint/2010/main" val="170034432"/>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735" r:id="rId15"/>
    <p:sldLayoutId id="2147483736" r:id="rId16"/>
  </p:sldLayoutIdLst>
  <p:hf hdr="0" dt="0"/>
  <p:txStyles>
    <p:titleStyle>
      <a:lvl1pPr algn="ctr" rtl="0" eaLnBrk="0" fontAlgn="base" hangingPunct="0">
        <a:spcBef>
          <a:spcPct val="0"/>
        </a:spcBef>
        <a:spcAft>
          <a:spcPct val="0"/>
        </a:spcAft>
        <a:defRPr sz="4400" kern="1200">
          <a:solidFill>
            <a:srgbClr val="0000CC"/>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rgbClr val="0000CC"/>
          </a:solidFill>
          <a:latin typeface="標楷體" pitchFamily="65" charset="-120"/>
          <a:ea typeface="標楷體" pitchFamily="65" charset="-120"/>
        </a:defRPr>
      </a:lvl2pPr>
      <a:lvl3pPr algn="ctr" rtl="0" eaLnBrk="0" fontAlgn="base" hangingPunct="0">
        <a:spcBef>
          <a:spcPct val="0"/>
        </a:spcBef>
        <a:spcAft>
          <a:spcPct val="0"/>
        </a:spcAft>
        <a:defRPr sz="4400">
          <a:solidFill>
            <a:srgbClr val="0000CC"/>
          </a:solidFill>
          <a:latin typeface="標楷體" pitchFamily="65" charset="-120"/>
          <a:ea typeface="標楷體" pitchFamily="65" charset="-120"/>
        </a:defRPr>
      </a:lvl3pPr>
      <a:lvl4pPr algn="ctr" rtl="0" eaLnBrk="0" fontAlgn="base" hangingPunct="0">
        <a:spcBef>
          <a:spcPct val="0"/>
        </a:spcBef>
        <a:spcAft>
          <a:spcPct val="0"/>
        </a:spcAft>
        <a:defRPr sz="4400">
          <a:solidFill>
            <a:srgbClr val="0000CC"/>
          </a:solidFill>
          <a:latin typeface="標楷體" pitchFamily="65" charset="-120"/>
          <a:ea typeface="標楷體" pitchFamily="65" charset="-120"/>
        </a:defRPr>
      </a:lvl4pPr>
      <a:lvl5pPr algn="ctr" rtl="0" eaLnBrk="0" fontAlgn="base" hangingPunct="0">
        <a:spcBef>
          <a:spcPct val="0"/>
        </a:spcBef>
        <a:spcAft>
          <a:spcPct val="0"/>
        </a:spcAft>
        <a:defRPr sz="4400">
          <a:solidFill>
            <a:srgbClr val="0000CC"/>
          </a:solidFill>
          <a:latin typeface="標楷體" pitchFamily="65" charset="-120"/>
          <a:ea typeface="標楷體" pitchFamily="65" charset="-120"/>
        </a:defRPr>
      </a:lvl5pPr>
      <a:lvl6pPr marL="457200" algn="ctr" rtl="0" eaLnBrk="1" fontAlgn="base" hangingPunct="1">
        <a:spcBef>
          <a:spcPct val="0"/>
        </a:spcBef>
        <a:spcAft>
          <a:spcPct val="0"/>
        </a:spcAft>
        <a:defRPr sz="4400">
          <a:solidFill>
            <a:srgbClr val="0000CC"/>
          </a:solidFill>
          <a:latin typeface="標楷體" pitchFamily="65" charset="-120"/>
          <a:ea typeface="標楷體" pitchFamily="65" charset="-120"/>
        </a:defRPr>
      </a:lvl6pPr>
      <a:lvl7pPr marL="914400" algn="ctr" rtl="0" eaLnBrk="1" fontAlgn="base" hangingPunct="1">
        <a:spcBef>
          <a:spcPct val="0"/>
        </a:spcBef>
        <a:spcAft>
          <a:spcPct val="0"/>
        </a:spcAft>
        <a:defRPr sz="4400">
          <a:solidFill>
            <a:srgbClr val="0000CC"/>
          </a:solidFill>
          <a:latin typeface="標楷體" pitchFamily="65" charset="-120"/>
          <a:ea typeface="標楷體" pitchFamily="65" charset="-120"/>
        </a:defRPr>
      </a:lvl7pPr>
      <a:lvl8pPr marL="1371600" algn="ctr" rtl="0" eaLnBrk="1" fontAlgn="base" hangingPunct="1">
        <a:spcBef>
          <a:spcPct val="0"/>
        </a:spcBef>
        <a:spcAft>
          <a:spcPct val="0"/>
        </a:spcAft>
        <a:defRPr sz="4400">
          <a:solidFill>
            <a:srgbClr val="0000CC"/>
          </a:solidFill>
          <a:latin typeface="標楷體" pitchFamily="65" charset="-120"/>
          <a:ea typeface="標楷體" pitchFamily="65" charset="-120"/>
        </a:defRPr>
      </a:lvl8pPr>
      <a:lvl9pPr marL="1828800" algn="ctr" rtl="0" eaLnBrk="1" fontAlgn="base" hangingPunct="1">
        <a:spcBef>
          <a:spcPct val="0"/>
        </a:spcBef>
        <a:spcAft>
          <a:spcPct val="0"/>
        </a:spcAft>
        <a:defRPr sz="4400">
          <a:solidFill>
            <a:srgbClr val="0000CC"/>
          </a:solidFill>
          <a:latin typeface="標楷體" pitchFamily="65" charset="-120"/>
          <a:ea typeface="標楷體" pitchFamily="65" charset="-12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標楷體" pitchFamily="65" charset="-120"/>
          <a:ea typeface="標楷體" pitchFamily="65" charset="-120"/>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標楷體" pitchFamily="65" charset="-120"/>
          <a:ea typeface="標楷體" pitchFamily="65" charset="-120"/>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標楷體" pitchFamily="65" charset="-120"/>
          <a:ea typeface="標楷體" pitchFamily="65" charset="-120"/>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標楷體" pitchFamily="65" charset="-120"/>
          <a:ea typeface="標楷體" pitchFamily="65" charset="-120"/>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標楷體" pitchFamily="65" charset="-120"/>
          <a:ea typeface="標楷體" pitchFamily="65" charset="-12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2386"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9"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9"/>
            <a:ext cx="7543800" cy="1093907"/>
          </a:xfrm>
          <a:prstGeom prst="rect">
            <a:avLst/>
          </a:prstGeom>
        </p:spPr>
        <p:txBody>
          <a:bodyPr vert="horz" lIns="91440" tIns="45720" rIns="91440" bIns="45720" rtlCol="0" anchor="b">
            <a:normAutofit/>
          </a:bodyPr>
          <a:lstStyle/>
          <a:p>
            <a:r>
              <a:rPr lang="zh-TW" altLang="en-US" dirty="0" smtClean="0"/>
              <a:t>按一下以編輯母片標題樣式</a:t>
            </a:r>
            <a:endParaRPr lang="en-US" dirty="0"/>
          </a:p>
        </p:txBody>
      </p:sp>
      <p:sp>
        <p:nvSpPr>
          <p:cNvPr id="3" name="Text Placeholder 2"/>
          <p:cNvSpPr>
            <a:spLocks noGrp="1"/>
          </p:cNvSpPr>
          <p:nvPr>
            <p:ph type="body" idx="1"/>
          </p:nvPr>
        </p:nvSpPr>
        <p:spPr>
          <a:xfrm>
            <a:off x="822960" y="1556793"/>
            <a:ext cx="7543800" cy="4312303"/>
          </a:xfrm>
          <a:prstGeom prst="rect">
            <a:avLst/>
          </a:prstGeom>
        </p:spPr>
        <p:txBody>
          <a:bodyPr vert="horz" lIns="0" tIns="45720" rIns="0" bIns="45720" rtlCol="0">
            <a:normAutofit/>
          </a:body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en-US" dirty="0"/>
          </a:p>
        </p:txBody>
      </p:sp>
      <p:sp>
        <p:nvSpPr>
          <p:cNvPr id="4" name="Date Placeholder 3"/>
          <p:cNvSpPr>
            <a:spLocks noGrp="1"/>
          </p:cNvSpPr>
          <p:nvPr>
            <p:ph type="dt" sz="half" idx="2"/>
          </p:nvPr>
        </p:nvSpPr>
        <p:spPr>
          <a:xfrm>
            <a:off x="822971" y="6459803"/>
            <a:ext cx="1854203" cy="365125"/>
          </a:xfrm>
          <a:prstGeom prst="rect">
            <a:avLst/>
          </a:prstGeom>
        </p:spPr>
        <p:txBody>
          <a:bodyPr vert="horz" lIns="91440" tIns="45720" rIns="91440" bIns="45720" rtlCol="0" anchor="ctr"/>
          <a:lstStyle>
            <a:lvl1pPr algn="l">
              <a:defRPr sz="900">
                <a:solidFill>
                  <a:srgbClr val="FFFFFF"/>
                </a:solidFill>
              </a:defRPr>
            </a:lvl1pPr>
          </a:lstStyle>
          <a:p>
            <a:fld id="{31884FB3-6AB2-44FD-A8BF-86C9262087F3}" type="datetimeFigureOut">
              <a:rPr lang="en-US" smtClean="0">
                <a:solidFill>
                  <a:prstClr val="black">
                    <a:tint val="75000"/>
                  </a:prstClr>
                </a:solidFill>
              </a:rPr>
              <a:pPr/>
              <a:t>2/19/2019</a:t>
            </a:fld>
            <a:endParaRPr lang="en-US" dirty="0">
              <a:solidFill>
                <a:prstClr val="black">
                  <a:tint val="75000"/>
                </a:prstClr>
              </a:solidFill>
            </a:endParaRPr>
          </a:p>
        </p:txBody>
      </p:sp>
      <p:sp>
        <p:nvSpPr>
          <p:cNvPr id="5" name="Footer Placeholder 4"/>
          <p:cNvSpPr>
            <a:spLocks noGrp="1"/>
          </p:cNvSpPr>
          <p:nvPr>
            <p:ph type="ftr" sz="quarter" idx="3"/>
          </p:nvPr>
        </p:nvSpPr>
        <p:spPr>
          <a:xfrm>
            <a:off x="2764641" y="6459803"/>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solidFill>
                <a:prstClr val="black">
                  <a:tint val="75000"/>
                </a:prstClr>
              </a:solidFill>
            </a:endParaRPr>
          </a:p>
        </p:txBody>
      </p:sp>
      <p:sp>
        <p:nvSpPr>
          <p:cNvPr id="6" name="Slide Number Placeholder 5"/>
          <p:cNvSpPr>
            <a:spLocks noGrp="1"/>
          </p:cNvSpPr>
          <p:nvPr>
            <p:ph type="sldNum" sz="quarter" idx="4"/>
          </p:nvPr>
        </p:nvSpPr>
        <p:spPr>
          <a:xfrm>
            <a:off x="7425354" y="6459803"/>
            <a:ext cx="984019" cy="365125"/>
          </a:xfrm>
          <a:prstGeom prst="rect">
            <a:avLst/>
          </a:prstGeom>
        </p:spPr>
        <p:txBody>
          <a:bodyPr vert="horz" lIns="91440" tIns="45720" rIns="91440" bIns="45720" rtlCol="0" anchor="ctr"/>
          <a:lstStyle>
            <a:lvl1pPr algn="r">
              <a:defRPr sz="1050">
                <a:solidFill>
                  <a:srgbClr val="FFFFFF"/>
                </a:solidFill>
              </a:defRPr>
            </a:lvl1pPr>
          </a:lstStyle>
          <a:p>
            <a:fld id="{8C62E712-1A7E-4D6F-AB1C-E3229B7C5A93}" type="slidenum">
              <a:rPr lang="en-US" smtClean="0">
                <a:solidFill>
                  <a:prstClr val="black">
                    <a:tint val="75000"/>
                  </a:prstClr>
                </a:solidFill>
              </a:rPr>
              <a:pPr/>
              <a:t>‹#›</a:t>
            </a:fld>
            <a:endParaRPr lang="en-US" dirty="0">
              <a:solidFill>
                <a:prstClr val="black">
                  <a:tint val="75000"/>
                </a:prstClr>
              </a:solidFill>
            </a:endParaRPr>
          </a:p>
        </p:txBody>
      </p:sp>
      <p:cxnSp>
        <p:nvCxnSpPr>
          <p:cNvPr id="10" name="Straight Connector 9"/>
          <p:cNvCxnSpPr/>
          <p:nvPr/>
        </p:nvCxnSpPr>
        <p:spPr>
          <a:xfrm>
            <a:off x="895149" y="1412776"/>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11" name="內容版面配置區 3"/>
          <p:cNvPicPr>
            <a:picLocks noChangeAspect="1"/>
          </p:cNvPicPr>
          <p:nvPr/>
        </p:nvPicPr>
        <p:blipFill>
          <a:blip r:embed="rId13" cstate="print">
            <a:clrChange>
              <a:clrFrom>
                <a:srgbClr val="000000">
                  <a:alpha val="0"/>
                </a:srgbClr>
              </a:clrFrom>
              <a:clrTo>
                <a:srgbClr val="000000">
                  <a:alpha val="0"/>
                </a:srgbClr>
              </a:clrTo>
            </a:clrChange>
            <a:extLst>
              <a:ext uri="{28A0092B-C50C-407E-A947-70E740481C1C}">
                <a14:useLocalDpi xmlns:a14="http://schemas.microsoft.com/office/drawing/2010/main" val="0"/>
              </a:ext>
            </a:extLst>
          </a:blip>
          <a:stretch>
            <a:fillRect/>
          </a:stretch>
        </p:blipFill>
        <p:spPr>
          <a:xfrm>
            <a:off x="167312" y="5987534"/>
            <a:ext cx="568181" cy="757575"/>
          </a:xfrm>
          <a:prstGeom prst="rect">
            <a:avLst/>
          </a:prstGeom>
        </p:spPr>
      </p:pic>
    </p:spTree>
    <p:extLst>
      <p:ext uri="{BB962C8B-B14F-4D97-AF65-F5344CB8AC3E}">
        <p14:creationId xmlns:p14="http://schemas.microsoft.com/office/powerpoint/2010/main" val="1125849446"/>
      </p:ext>
    </p:extLst>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Lst>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Cooper Black" panose="0208090404030B020404" pitchFamily="18" charset="0"/>
          <a:ea typeface="微軟正黑體" panose="020B0604030504040204" pitchFamily="34" charset="-120"/>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微軟正黑體" panose="020B0604030504040204" pitchFamily="34" charset="-120"/>
          <a:ea typeface="微軟正黑體" panose="020B0604030504040204" pitchFamily="34" charset="-120"/>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微軟正黑體" panose="020B0604030504040204" pitchFamily="34" charset="-120"/>
          <a:ea typeface="微軟正黑體" panose="020B0604030504040204" pitchFamily="34" charset="-120"/>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微軟正黑體" panose="020B0604030504040204" pitchFamily="34" charset="-120"/>
          <a:ea typeface="微軟正黑體" panose="020B0604030504040204" pitchFamily="34" charset="-120"/>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微軟正黑體" panose="020B0604030504040204" pitchFamily="34" charset="-120"/>
          <a:ea typeface="微軟正黑體" panose="020B0604030504040204" pitchFamily="34" charset="-120"/>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微軟正黑體" panose="020B0604030504040204" pitchFamily="34" charset="-120"/>
          <a:ea typeface="微軟正黑體" panose="020B0604030504040204" pitchFamily="34" charset="-120"/>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 xmlns:p15="http://schemas.microsoft.com/office/powerpoint/2012/main"/>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457200" y="274639"/>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文字版面配置區 2"/>
          <p:cNvSpPr>
            <a:spLocks noGrp="1"/>
          </p:cNvSpPr>
          <p:nvPr>
            <p:ph type="body" idx="1"/>
          </p:nvPr>
        </p:nvSpPr>
        <p:spPr bwMode="auto">
          <a:xfrm>
            <a:off x="457200" y="1600201"/>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4" name="日期版面配置區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kumimoji="0" sz="1200">
                <a:solidFill>
                  <a:schemeClr val="tx1">
                    <a:tint val="75000"/>
                  </a:schemeClr>
                </a:solidFill>
                <a:latin typeface="標楷體" panose="03000509000000000000" pitchFamily="65" charset="-120"/>
                <a:ea typeface="標楷體" panose="03000509000000000000" pitchFamily="65" charset="-120"/>
              </a:defRPr>
            </a:lvl1pPr>
          </a:lstStyle>
          <a:p>
            <a:pPr>
              <a:defRPr/>
            </a:pPr>
            <a:fld id="{9B5B3C2A-6AA5-404C-A339-475F8FA12D8D}"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5" name="頁尾版面配置區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kumimoji="0" sz="1200">
                <a:solidFill>
                  <a:schemeClr val="tx1">
                    <a:tint val="75000"/>
                  </a:schemeClr>
                </a:solidFill>
                <a:latin typeface="標楷體" panose="03000509000000000000" pitchFamily="65" charset="-120"/>
                <a:ea typeface="標楷體" panose="03000509000000000000" pitchFamily="65" charset="-120"/>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4"/>
          </p:nvPr>
        </p:nvSpPr>
        <p:spPr>
          <a:xfrm>
            <a:off x="6553200" y="6356351"/>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kumimoji="0" sz="1200">
                <a:solidFill>
                  <a:srgbClr val="898989"/>
                </a:solidFill>
                <a:latin typeface="標楷體" pitchFamily="65" charset="-120"/>
                <a:ea typeface="標楷體" pitchFamily="65" charset="-120"/>
              </a:defRPr>
            </a:lvl1pPr>
          </a:lstStyle>
          <a:p>
            <a:pPr fontAlgn="base">
              <a:spcBef>
                <a:spcPct val="0"/>
              </a:spcBef>
              <a:spcAft>
                <a:spcPct val="0"/>
              </a:spcAft>
              <a:defRPr/>
            </a:pPr>
            <a:fld id="{9C3466F1-75F9-4C1F-9C32-EBBF14654F12}" type="slidenum">
              <a:rPr lang="zh-TW" altLang="en-US"/>
              <a:pPr fontAlgn="base">
                <a:spcBef>
                  <a:spcPct val="0"/>
                </a:spcBef>
                <a:spcAft>
                  <a:spcPct val="0"/>
                </a:spcAft>
                <a:defRPr/>
              </a:pPr>
              <a:t>‹#›</a:t>
            </a:fld>
            <a:endParaRPr lang="zh-TW" altLang="en-US"/>
          </a:p>
        </p:txBody>
      </p:sp>
    </p:spTree>
    <p:extLst>
      <p:ext uri="{BB962C8B-B14F-4D97-AF65-F5344CB8AC3E}">
        <p14:creationId xmlns:p14="http://schemas.microsoft.com/office/powerpoint/2010/main" val="589732224"/>
      </p:ext>
    </p:extLst>
  </p:cSld>
  <p:clrMap bg1="lt1" tx1="dk1" bg2="lt2" tx2="dk2" accent1="accent1" accent2="accent2" accent3="accent3" accent4="accent4" accent5="accent5" accent6="accent6" hlink="hlink" folHlink="folHlink"/>
  <p:sldLayoutIdLst>
    <p:sldLayoutId id="2147483767" r:id="rId1"/>
    <p:sldLayoutId id="2147483768" r:id="rId2"/>
    <p:sldLayoutId id="2147483769" r:id="rId3"/>
    <p:sldLayoutId id="2147483770" r:id="rId4"/>
    <p:sldLayoutId id="2147483771" r:id="rId5"/>
    <p:sldLayoutId id="2147483772" r:id="rId6"/>
    <p:sldLayoutId id="2147483773" r:id="rId7"/>
    <p:sldLayoutId id="2147483774" r:id="rId8"/>
    <p:sldLayoutId id="2147483775" r:id="rId9"/>
    <p:sldLayoutId id="2147483776" r:id="rId10"/>
    <p:sldLayoutId id="2147483777" r:id="rId11"/>
  </p:sldLayoutIdLst>
  <p:hf hdr="0" ftr="0" dt="0"/>
  <p:txStyles>
    <p:titleStyle>
      <a:lvl1pPr algn="ctr" rtl="0" eaLnBrk="0" fontAlgn="base" hangingPunct="0">
        <a:spcBef>
          <a:spcPct val="0"/>
        </a:spcBef>
        <a:spcAft>
          <a:spcPct val="0"/>
        </a:spcAft>
        <a:defRPr sz="4400" kern="1200">
          <a:solidFill>
            <a:schemeClr val="tx1"/>
          </a:solidFill>
          <a:latin typeface="標楷體" panose="03000509000000000000" pitchFamily="65" charset="-120"/>
          <a:ea typeface="標楷體" panose="03000509000000000000" pitchFamily="65" charset="-120"/>
          <a:cs typeface="+mj-cs"/>
        </a:defRPr>
      </a:lvl1pPr>
      <a:lvl2pPr algn="ctr" rtl="0" eaLnBrk="0" fontAlgn="base" hangingPunct="0">
        <a:spcBef>
          <a:spcPct val="0"/>
        </a:spcBef>
        <a:spcAft>
          <a:spcPct val="0"/>
        </a:spcAft>
        <a:defRPr sz="4400">
          <a:solidFill>
            <a:schemeClr val="tx1"/>
          </a:solidFill>
          <a:latin typeface="標楷體" pitchFamily="65" charset="-120"/>
          <a:ea typeface="標楷體" pitchFamily="65" charset="-120"/>
        </a:defRPr>
      </a:lvl2pPr>
      <a:lvl3pPr algn="ctr" rtl="0" eaLnBrk="0" fontAlgn="base" hangingPunct="0">
        <a:spcBef>
          <a:spcPct val="0"/>
        </a:spcBef>
        <a:spcAft>
          <a:spcPct val="0"/>
        </a:spcAft>
        <a:defRPr sz="4400">
          <a:solidFill>
            <a:schemeClr val="tx1"/>
          </a:solidFill>
          <a:latin typeface="標楷體" pitchFamily="65" charset="-120"/>
          <a:ea typeface="標楷體" pitchFamily="65" charset="-120"/>
        </a:defRPr>
      </a:lvl3pPr>
      <a:lvl4pPr algn="ctr" rtl="0" eaLnBrk="0" fontAlgn="base" hangingPunct="0">
        <a:spcBef>
          <a:spcPct val="0"/>
        </a:spcBef>
        <a:spcAft>
          <a:spcPct val="0"/>
        </a:spcAft>
        <a:defRPr sz="4400">
          <a:solidFill>
            <a:schemeClr val="tx1"/>
          </a:solidFill>
          <a:latin typeface="標楷體" pitchFamily="65" charset="-120"/>
          <a:ea typeface="標楷體" pitchFamily="65" charset="-120"/>
        </a:defRPr>
      </a:lvl4pPr>
      <a:lvl5pPr algn="ctr" rtl="0" eaLnBrk="0" fontAlgn="base" hangingPunct="0">
        <a:spcBef>
          <a:spcPct val="0"/>
        </a:spcBef>
        <a:spcAft>
          <a:spcPct val="0"/>
        </a:spcAft>
        <a:defRPr sz="4400">
          <a:solidFill>
            <a:schemeClr val="tx1"/>
          </a:solidFill>
          <a:latin typeface="標楷體" pitchFamily="65" charset="-120"/>
          <a:ea typeface="標楷體" pitchFamily="65" charset="-120"/>
        </a:defRPr>
      </a:lvl5pPr>
      <a:lvl6pPr marL="457200" algn="ctr" rtl="0" fontAlgn="base">
        <a:spcBef>
          <a:spcPct val="0"/>
        </a:spcBef>
        <a:spcAft>
          <a:spcPct val="0"/>
        </a:spcAft>
        <a:defRPr sz="4400">
          <a:solidFill>
            <a:schemeClr val="tx1"/>
          </a:solidFill>
          <a:latin typeface="標楷體" pitchFamily="65" charset="-120"/>
          <a:ea typeface="標楷體" pitchFamily="65" charset="-120"/>
        </a:defRPr>
      </a:lvl6pPr>
      <a:lvl7pPr marL="914400" algn="ctr" rtl="0" fontAlgn="base">
        <a:spcBef>
          <a:spcPct val="0"/>
        </a:spcBef>
        <a:spcAft>
          <a:spcPct val="0"/>
        </a:spcAft>
        <a:defRPr sz="4400">
          <a:solidFill>
            <a:schemeClr val="tx1"/>
          </a:solidFill>
          <a:latin typeface="標楷體" pitchFamily="65" charset="-120"/>
          <a:ea typeface="標楷體" pitchFamily="65" charset="-120"/>
        </a:defRPr>
      </a:lvl7pPr>
      <a:lvl8pPr marL="1371600" algn="ctr" rtl="0" fontAlgn="base">
        <a:spcBef>
          <a:spcPct val="0"/>
        </a:spcBef>
        <a:spcAft>
          <a:spcPct val="0"/>
        </a:spcAft>
        <a:defRPr sz="4400">
          <a:solidFill>
            <a:schemeClr val="tx1"/>
          </a:solidFill>
          <a:latin typeface="標楷體" pitchFamily="65" charset="-120"/>
          <a:ea typeface="標楷體" pitchFamily="65" charset="-120"/>
        </a:defRPr>
      </a:lvl8pPr>
      <a:lvl9pPr marL="1828800" algn="ctr" rtl="0" fontAlgn="base">
        <a:spcBef>
          <a:spcPct val="0"/>
        </a:spcBef>
        <a:spcAft>
          <a:spcPct val="0"/>
        </a:spcAft>
        <a:defRPr sz="4400">
          <a:solidFill>
            <a:schemeClr val="tx1"/>
          </a:solidFill>
          <a:latin typeface="標楷體" pitchFamily="65" charset="-120"/>
          <a:ea typeface="標楷體" pitchFamily="65" charset="-12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標楷體" panose="03000509000000000000" pitchFamily="65" charset="-120"/>
          <a:ea typeface="標楷體" panose="03000509000000000000" pitchFamily="65" charset="-120"/>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標楷體" panose="03000509000000000000" pitchFamily="65" charset="-120"/>
          <a:ea typeface="標楷體" panose="03000509000000000000" pitchFamily="65" charset="-120"/>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標楷體" panose="03000509000000000000" pitchFamily="65" charset="-120"/>
          <a:ea typeface="標楷體" panose="03000509000000000000" pitchFamily="65" charset="-120"/>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標楷體" panose="03000509000000000000" pitchFamily="65" charset="-120"/>
          <a:ea typeface="標楷體" panose="03000509000000000000" pitchFamily="65" charset="-120"/>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標楷體" panose="03000509000000000000" pitchFamily="65" charset="-120"/>
          <a:ea typeface="標楷體" panose="03000509000000000000" pitchFamily="65" charset="-120"/>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457200" y="274639"/>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文字版面配置區 2"/>
          <p:cNvSpPr>
            <a:spLocks noGrp="1"/>
          </p:cNvSpPr>
          <p:nvPr>
            <p:ph type="body" idx="1"/>
          </p:nvPr>
        </p:nvSpPr>
        <p:spPr bwMode="auto">
          <a:xfrm>
            <a:off x="457200" y="1600201"/>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4" name="日期版面配置區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kumimoji="0" sz="1200">
                <a:solidFill>
                  <a:schemeClr val="tx1">
                    <a:tint val="75000"/>
                  </a:schemeClr>
                </a:solidFill>
                <a:latin typeface="標楷體" panose="03000509000000000000" pitchFamily="65" charset="-120"/>
                <a:ea typeface="標楷體" panose="03000509000000000000" pitchFamily="65" charset="-120"/>
              </a:defRPr>
            </a:lvl1pPr>
          </a:lstStyle>
          <a:p>
            <a:pPr>
              <a:defRPr/>
            </a:pPr>
            <a:fld id="{0A8E5D4A-1DC0-4878-B822-BA9239E99FA6}"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5" name="頁尾版面配置區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kumimoji="0" sz="1200">
                <a:solidFill>
                  <a:schemeClr val="tx1">
                    <a:tint val="75000"/>
                  </a:schemeClr>
                </a:solidFill>
                <a:latin typeface="標楷體" panose="03000509000000000000" pitchFamily="65" charset="-120"/>
                <a:ea typeface="標楷體" panose="03000509000000000000" pitchFamily="65" charset="-120"/>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4"/>
          </p:nvPr>
        </p:nvSpPr>
        <p:spPr>
          <a:xfrm>
            <a:off x="6553200" y="6356351"/>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kumimoji="0" sz="1200">
                <a:solidFill>
                  <a:srgbClr val="898989"/>
                </a:solidFill>
                <a:latin typeface="標楷體" pitchFamily="65" charset="-120"/>
                <a:ea typeface="標楷體" pitchFamily="65" charset="-120"/>
              </a:defRPr>
            </a:lvl1pPr>
          </a:lstStyle>
          <a:p>
            <a:pPr fontAlgn="base">
              <a:spcBef>
                <a:spcPct val="0"/>
              </a:spcBef>
              <a:spcAft>
                <a:spcPct val="0"/>
              </a:spcAft>
              <a:defRPr/>
            </a:pPr>
            <a:fld id="{1E9FB8A7-E750-4B2E-9238-BF88AE1B8005}" type="slidenum">
              <a:rPr lang="zh-TW" altLang="en-US"/>
              <a:pPr fontAlgn="base">
                <a:spcBef>
                  <a:spcPct val="0"/>
                </a:spcBef>
                <a:spcAft>
                  <a:spcPct val="0"/>
                </a:spcAft>
                <a:defRPr/>
              </a:pPr>
              <a:t>‹#›</a:t>
            </a:fld>
            <a:endParaRPr lang="zh-TW" altLang="en-US"/>
          </a:p>
        </p:txBody>
      </p:sp>
    </p:spTree>
    <p:extLst>
      <p:ext uri="{BB962C8B-B14F-4D97-AF65-F5344CB8AC3E}">
        <p14:creationId xmlns:p14="http://schemas.microsoft.com/office/powerpoint/2010/main" val="2440383787"/>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1" r:id="rId3"/>
    <p:sldLayoutId id="2147483782" r:id="rId4"/>
    <p:sldLayoutId id="2147483783" r:id="rId5"/>
    <p:sldLayoutId id="2147483784" r:id="rId6"/>
    <p:sldLayoutId id="2147483785" r:id="rId7"/>
    <p:sldLayoutId id="2147483786" r:id="rId8"/>
    <p:sldLayoutId id="2147483787" r:id="rId9"/>
    <p:sldLayoutId id="2147483788" r:id="rId10"/>
    <p:sldLayoutId id="2147483789" r:id="rId11"/>
    <p:sldLayoutId id="2147483790" r:id="rId12"/>
  </p:sldLayoutIdLst>
  <p:hf hdr="0" ftr="0" dt="0"/>
  <p:txStyles>
    <p:titleStyle>
      <a:lvl1pPr algn="ctr" rtl="0" eaLnBrk="0" fontAlgn="base" hangingPunct="0">
        <a:spcBef>
          <a:spcPct val="0"/>
        </a:spcBef>
        <a:spcAft>
          <a:spcPct val="0"/>
        </a:spcAft>
        <a:defRPr sz="4400" kern="1200">
          <a:solidFill>
            <a:schemeClr val="tx1"/>
          </a:solidFill>
          <a:latin typeface="標楷體" panose="03000509000000000000" pitchFamily="65" charset="-120"/>
          <a:ea typeface="標楷體" panose="03000509000000000000" pitchFamily="65" charset="-120"/>
          <a:cs typeface="+mj-cs"/>
        </a:defRPr>
      </a:lvl1pPr>
      <a:lvl2pPr algn="ctr" rtl="0" eaLnBrk="0" fontAlgn="base" hangingPunct="0">
        <a:spcBef>
          <a:spcPct val="0"/>
        </a:spcBef>
        <a:spcAft>
          <a:spcPct val="0"/>
        </a:spcAft>
        <a:defRPr sz="4400">
          <a:solidFill>
            <a:schemeClr val="tx1"/>
          </a:solidFill>
          <a:latin typeface="標楷體" pitchFamily="65" charset="-120"/>
          <a:ea typeface="標楷體" pitchFamily="65" charset="-120"/>
        </a:defRPr>
      </a:lvl2pPr>
      <a:lvl3pPr algn="ctr" rtl="0" eaLnBrk="0" fontAlgn="base" hangingPunct="0">
        <a:spcBef>
          <a:spcPct val="0"/>
        </a:spcBef>
        <a:spcAft>
          <a:spcPct val="0"/>
        </a:spcAft>
        <a:defRPr sz="4400">
          <a:solidFill>
            <a:schemeClr val="tx1"/>
          </a:solidFill>
          <a:latin typeface="標楷體" pitchFamily="65" charset="-120"/>
          <a:ea typeface="標楷體" pitchFamily="65" charset="-120"/>
        </a:defRPr>
      </a:lvl3pPr>
      <a:lvl4pPr algn="ctr" rtl="0" eaLnBrk="0" fontAlgn="base" hangingPunct="0">
        <a:spcBef>
          <a:spcPct val="0"/>
        </a:spcBef>
        <a:spcAft>
          <a:spcPct val="0"/>
        </a:spcAft>
        <a:defRPr sz="4400">
          <a:solidFill>
            <a:schemeClr val="tx1"/>
          </a:solidFill>
          <a:latin typeface="標楷體" pitchFamily="65" charset="-120"/>
          <a:ea typeface="標楷體" pitchFamily="65" charset="-120"/>
        </a:defRPr>
      </a:lvl4pPr>
      <a:lvl5pPr algn="ctr" rtl="0" eaLnBrk="0" fontAlgn="base" hangingPunct="0">
        <a:spcBef>
          <a:spcPct val="0"/>
        </a:spcBef>
        <a:spcAft>
          <a:spcPct val="0"/>
        </a:spcAft>
        <a:defRPr sz="4400">
          <a:solidFill>
            <a:schemeClr val="tx1"/>
          </a:solidFill>
          <a:latin typeface="標楷體" pitchFamily="65" charset="-120"/>
          <a:ea typeface="標楷體" pitchFamily="65" charset="-120"/>
        </a:defRPr>
      </a:lvl5pPr>
      <a:lvl6pPr marL="457200" algn="ctr" rtl="0" fontAlgn="base">
        <a:spcBef>
          <a:spcPct val="0"/>
        </a:spcBef>
        <a:spcAft>
          <a:spcPct val="0"/>
        </a:spcAft>
        <a:defRPr sz="4400">
          <a:solidFill>
            <a:schemeClr val="tx1"/>
          </a:solidFill>
          <a:latin typeface="標楷體" pitchFamily="65" charset="-120"/>
          <a:ea typeface="標楷體" pitchFamily="65" charset="-120"/>
        </a:defRPr>
      </a:lvl6pPr>
      <a:lvl7pPr marL="914400" algn="ctr" rtl="0" fontAlgn="base">
        <a:spcBef>
          <a:spcPct val="0"/>
        </a:spcBef>
        <a:spcAft>
          <a:spcPct val="0"/>
        </a:spcAft>
        <a:defRPr sz="4400">
          <a:solidFill>
            <a:schemeClr val="tx1"/>
          </a:solidFill>
          <a:latin typeface="標楷體" pitchFamily="65" charset="-120"/>
          <a:ea typeface="標楷體" pitchFamily="65" charset="-120"/>
        </a:defRPr>
      </a:lvl7pPr>
      <a:lvl8pPr marL="1371600" algn="ctr" rtl="0" fontAlgn="base">
        <a:spcBef>
          <a:spcPct val="0"/>
        </a:spcBef>
        <a:spcAft>
          <a:spcPct val="0"/>
        </a:spcAft>
        <a:defRPr sz="4400">
          <a:solidFill>
            <a:schemeClr val="tx1"/>
          </a:solidFill>
          <a:latin typeface="標楷體" pitchFamily="65" charset="-120"/>
          <a:ea typeface="標楷體" pitchFamily="65" charset="-120"/>
        </a:defRPr>
      </a:lvl8pPr>
      <a:lvl9pPr marL="1828800" algn="ctr" rtl="0" fontAlgn="base">
        <a:spcBef>
          <a:spcPct val="0"/>
        </a:spcBef>
        <a:spcAft>
          <a:spcPct val="0"/>
        </a:spcAft>
        <a:defRPr sz="4400">
          <a:solidFill>
            <a:schemeClr val="tx1"/>
          </a:solidFill>
          <a:latin typeface="標楷體" pitchFamily="65" charset="-120"/>
          <a:ea typeface="標楷體" pitchFamily="65" charset="-12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標楷體" panose="03000509000000000000" pitchFamily="65" charset="-120"/>
          <a:ea typeface="標楷體" panose="03000509000000000000" pitchFamily="65" charset="-120"/>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標楷體" panose="03000509000000000000" pitchFamily="65" charset="-120"/>
          <a:ea typeface="標楷體" panose="03000509000000000000" pitchFamily="65" charset="-120"/>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標楷體" panose="03000509000000000000" pitchFamily="65" charset="-120"/>
          <a:ea typeface="標楷體" panose="03000509000000000000" pitchFamily="65" charset="-120"/>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標楷體" panose="03000509000000000000" pitchFamily="65" charset="-120"/>
          <a:ea typeface="標楷體" panose="03000509000000000000" pitchFamily="65" charset="-120"/>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標楷體" panose="03000509000000000000" pitchFamily="65" charset="-120"/>
          <a:ea typeface="標楷體" panose="03000509000000000000" pitchFamily="65" charset="-120"/>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457200" y="274639"/>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文字版面配置區 2"/>
          <p:cNvSpPr>
            <a:spLocks noGrp="1"/>
          </p:cNvSpPr>
          <p:nvPr>
            <p:ph type="body" idx="1"/>
          </p:nvPr>
        </p:nvSpPr>
        <p:spPr bwMode="auto">
          <a:xfrm>
            <a:off x="457200" y="1600201"/>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4" name="日期版面配置區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kumimoji="0" sz="1200">
                <a:solidFill>
                  <a:schemeClr val="tx1">
                    <a:tint val="75000"/>
                  </a:schemeClr>
                </a:solidFill>
                <a:latin typeface="標楷體" panose="03000509000000000000" pitchFamily="65" charset="-120"/>
                <a:ea typeface="標楷體" panose="03000509000000000000" pitchFamily="65" charset="-120"/>
              </a:defRPr>
            </a:lvl1pPr>
          </a:lstStyle>
          <a:p>
            <a:pPr>
              <a:defRPr/>
            </a:pPr>
            <a:fld id="{0A8E5D4A-1DC0-4878-B822-BA9239E99FA6}"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5" name="頁尾版面配置區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kumimoji="0" sz="1200">
                <a:solidFill>
                  <a:schemeClr val="tx1">
                    <a:tint val="75000"/>
                  </a:schemeClr>
                </a:solidFill>
                <a:latin typeface="標楷體" panose="03000509000000000000" pitchFamily="65" charset="-120"/>
                <a:ea typeface="標楷體" panose="03000509000000000000" pitchFamily="65" charset="-120"/>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4"/>
          </p:nvPr>
        </p:nvSpPr>
        <p:spPr>
          <a:xfrm>
            <a:off x="6553200" y="6356351"/>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kumimoji="0" sz="1200">
                <a:solidFill>
                  <a:srgbClr val="898989"/>
                </a:solidFill>
                <a:latin typeface="標楷體" pitchFamily="65" charset="-120"/>
                <a:ea typeface="標楷體" pitchFamily="65" charset="-120"/>
              </a:defRPr>
            </a:lvl1pPr>
          </a:lstStyle>
          <a:p>
            <a:pPr fontAlgn="base">
              <a:spcBef>
                <a:spcPct val="0"/>
              </a:spcBef>
              <a:spcAft>
                <a:spcPct val="0"/>
              </a:spcAft>
              <a:defRPr/>
            </a:pPr>
            <a:fld id="{1E9FB8A7-E750-4B2E-9238-BF88AE1B8005}" type="slidenum">
              <a:rPr lang="zh-TW" altLang="en-US"/>
              <a:pPr fontAlgn="base">
                <a:spcBef>
                  <a:spcPct val="0"/>
                </a:spcBef>
                <a:spcAft>
                  <a:spcPct val="0"/>
                </a:spcAft>
                <a:defRPr/>
              </a:pPr>
              <a:t>‹#›</a:t>
            </a:fld>
            <a:endParaRPr lang="zh-TW" altLang="en-US"/>
          </a:p>
        </p:txBody>
      </p:sp>
    </p:spTree>
    <p:extLst>
      <p:ext uri="{BB962C8B-B14F-4D97-AF65-F5344CB8AC3E}">
        <p14:creationId xmlns:p14="http://schemas.microsoft.com/office/powerpoint/2010/main" val="1610491357"/>
      </p:ext>
    </p:extLst>
  </p:cSld>
  <p:clrMap bg1="lt1" tx1="dk1" bg2="lt2" tx2="dk2" accent1="accent1" accent2="accent2" accent3="accent3" accent4="accent4" accent5="accent5" accent6="accent6" hlink="hlink" folHlink="folHlink"/>
  <p:sldLayoutIdLst>
    <p:sldLayoutId id="2147483792" r:id="rId1"/>
    <p:sldLayoutId id="2147483793" r:id="rId2"/>
    <p:sldLayoutId id="2147483794" r:id="rId3"/>
    <p:sldLayoutId id="2147483795" r:id="rId4"/>
    <p:sldLayoutId id="2147483796" r:id="rId5"/>
    <p:sldLayoutId id="2147483797" r:id="rId6"/>
    <p:sldLayoutId id="2147483798" r:id="rId7"/>
    <p:sldLayoutId id="2147483799" r:id="rId8"/>
    <p:sldLayoutId id="2147483800" r:id="rId9"/>
    <p:sldLayoutId id="2147483801" r:id="rId10"/>
    <p:sldLayoutId id="2147483802" r:id="rId11"/>
    <p:sldLayoutId id="2147483803" r:id="rId12"/>
  </p:sldLayoutIdLst>
  <p:hf hdr="0" ftr="0" dt="0"/>
  <p:txStyles>
    <p:titleStyle>
      <a:lvl1pPr algn="ctr" rtl="0" eaLnBrk="0" fontAlgn="base" hangingPunct="0">
        <a:spcBef>
          <a:spcPct val="0"/>
        </a:spcBef>
        <a:spcAft>
          <a:spcPct val="0"/>
        </a:spcAft>
        <a:defRPr sz="4400" kern="1200">
          <a:solidFill>
            <a:schemeClr val="tx1"/>
          </a:solidFill>
          <a:latin typeface="標楷體" panose="03000509000000000000" pitchFamily="65" charset="-120"/>
          <a:ea typeface="標楷體" panose="03000509000000000000" pitchFamily="65" charset="-120"/>
          <a:cs typeface="+mj-cs"/>
        </a:defRPr>
      </a:lvl1pPr>
      <a:lvl2pPr algn="ctr" rtl="0" eaLnBrk="0" fontAlgn="base" hangingPunct="0">
        <a:spcBef>
          <a:spcPct val="0"/>
        </a:spcBef>
        <a:spcAft>
          <a:spcPct val="0"/>
        </a:spcAft>
        <a:defRPr sz="4400">
          <a:solidFill>
            <a:schemeClr val="tx1"/>
          </a:solidFill>
          <a:latin typeface="標楷體" pitchFamily="65" charset="-120"/>
          <a:ea typeface="標楷體" pitchFamily="65" charset="-120"/>
        </a:defRPr>
      </a:lvl2pPr>
      <a:lvl3pPr algn="ctr" rtl="0" eaLnBrk="0" fontAlgn="base" hangingPunct="0">
        <a:spcBef>
          <a:spcPct val="0"/>
        </a:spcBef>
        <a:spcAft>
          <a:spcPct val="0"/>
        </a:spcAft>
        <a:defRPr sz="4400">
          <a:solidFill>
            <a:schemeClr val="tx1"/>
          </a:solidFill>
          <a:latin typeface="標楷體" pitchFamily="65" charset="-120"/>
          <a:ea typeface="標楷體" pitchFamily="65" charset="-120"/>
        </a:defRPr>
      </a:lvl3pPr>
      <a:lvl4pPr algn="ctr" rtl="0" eaLnBrk="0" fontAlgn="base" hangingPunct="0">
        <a:spcBef>
          <a:spcPct val="0"/>
        </a:spcBef>
        <a:spcAft>
          <a:spcPct val="0"/>
        </a:spcAft>
        <a:defRPr sz="4400">
          <a:solidFill>
            <a:schemeClr val="tx1"/>
          </a:solidFill>
          <a:latin typeface="標楷體" pitchFamily="65" charset="-120"/>
          <a:ea typeface="標楷體" pitchFamily="65" charset="-120"/>
        </a:defRPr>
      </a:lvl4pPr>
      <a:lvl5pPr algn="ctr" rtl="0" eaLnBrk="0" fontAlgn="base" hangingPunct="0">
        <a:spcBef>
          <a:spcPct val="0"/>
        </a:spcBef>
        <a:spcAft>
          <a:spcPct val="0"/>
        </a:spcAft>
        <a:defRPr sz="4400">
          <a:solidFill>
            <a:schemeClr val="tx1"/>
          </a:solidFill>
          <a:latin typeface="標楷體" pitchFamily="65" charset="-120"/>
          <a:ea typeface="標楷體" pitchFamily="65" charset="-120"/>
        </a:defRPr>
      </a:lvl5pPr>
      <a:lvl6pPr marL="457200" algn="ctr" rtl="0" fontAlgn="base">
        <a:spcBef>
          <a:spcPct val="0"/>
        </a:spcBef>
        <a:spcAft>
          <a:spcPct val="0"/>
        </a:spcAft>
        <a:defRPr sz="4400">
          <a:solidFill>
            <a:schemeClr val="tx1"/>
          </a:solidFill>
          <a:latin typeface="標楷體" pitchFamily="65" charset="-120"/>
          <a:ea typeface="標楷體" pitchFamily="65" charset="-120"/>
        </a:defRPr>
      </a:lvl6pPr>
      <a:lvl7pPr marL="914400" algn="ctr" rtl="0" fontAlgn="base">
        <a:spcBef>
          <a:spcPct val="0"/>
        </a:spcBef>
        <a:spcAft>
          <a:spcPct val="0"/>
        </a:spcAft>
        <a:defRPr sz="4400">
          <a:solidFill>
            <a:schemeClr val="tx1"/>
          </a:solidFill>
          <a:latin typeface="標楷體" pitchFamily="65" charset="-120"/>
          <a:ea typeface="標楷體" pitchFamily="65" charset="-120"/>
        </a:defRPr>
      </a:lvl7pPr>
      <a:lvl8pPr marL="1371600" algn="ctr" rtl="0" fontAlgn="base">
        <a:spcBef>
          <a:spcPct val="0"/>
        </a:spcBef>
        <a:spcAft>
          <a:spcPct val="0"/>
        </a:spcAft>
        <a:defRPr sz="4400">
          <a:solidFill>
            <a:schemeClr val="tx1"/>
          </a:solidFill>
          <a:latin typeface="標楷體" pitchFamily="65" charset="-120"/>
          <a:ea typeface="標楷體" pitchFamily="65" charset="-120"/>
        </a:defRPr>
      </a:lvl8pPr>
      <a:lvl9pPr marL="1828800" algn="ctr" rtl="0" fontAlgn="base">
        <a:spcBef>
          <a:spcPct val="0"/>
        </a:spcBef>
        <a:spcAft>
          <a:spcPct val="0"/>
        </a:spcAft>
        <a:defRPr sz="4400">
          <a:solidFill>
            <a:schemeClr val="tx1"/>
          </a:solidFill>
          <a:latin typeface="標楷體" pitchFamily="65" charset="-120"/>
          <a:ea typeface="標楷體" pitchFamily="65" charset="-12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標楷體" panose="03000509000000000000" pitchFamily="65" charset="-120"/>
          <a:ea typeface="標楷體" panose="03000509000000000000" pitchFamily="65" charset="-120"/>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標楷體" panose="03000509000000000000" pitchFamily="65" charset="-120"/>
          <a:ea typeface="標楷體" panose="03000509000000000000" pitchFamily="65" charset="-120"/>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標楷體" panose="03000509000000000000" pitchFamily="65" charset="-120"/>
          <a:ea typeface="標楷體" panose="03000509000000000000" pitchFamily="65" charset="-120"/>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標楷體" panose="03000509000000000000" pitchFamily="65" charset="-120"/>
          <a:ea typeface="標楷體" panose="03000509000000000000" pitchFamily="65" charset="-120"/>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標楷體" panose="03000509000000000000" pitchFamily="65" charset="-120"/>
          <a:ea typeface="標楷體" panose="03000509000000000000" pitchFamily="65" charset="-120"/>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457200" y="274639"/>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文字版面配置區 2"/>
          <p:cNvSpPr>
            <a:spLocks noGrp="1"/>
          </p:cNvSpPr>
          <p:nvPr>
            <p:ph type="body" idx="1"/>
          </p:nvPr>
        </p:nvSpPr>
        <p:spPr bwMode="auto">
          <a:xfrm>
            <a:off x="457200" y="1600201"/>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4" name="日期版面配置區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kumimoji="0" sz="1200">
                <a:solidFill>
                  <a:schemeClr val="tx1">
                    <a:tint val="75000"/>
                  </a:schemeClr>
                </a:solidFill>
                <a:latin typeface="標楷體" panose="03000509000000000000" pitchFamily="65" charset="-120"/>
                <a:ea typeface="標楷體" panose="03000509000000000000" pitchFamily="65" charset="-120"/>
              </a:defRPr>
            </a:lvl1pPr>
          </a:lstStyle>
          <a:p>
            <a:pPr>
              <a:defRPr/>
            </a:pPr>
            <a:fld id="{0A8E5D4A-1DC0-4878-B822-BA9239E99FA6}" type="datetime1">
              <a:rPr lang="zh-TW" altLang="en-US">
                <a:solidFill>
                  <a:prstClr val="black">
                    <a:tint val="75000"/>
                  </a:prstClr>
                </a:solidFill>
              </a:rPr>
              <a:pPr>
                <a:defRPr/>
              </a:pPr>
              <a:t>2019/2/19</a:t>
            </a:fld>
            <a:endParaRPr lang="zh-TW" altLang="en-US" dirty="0">
              <a:solidFill>
                <a:prstClr val="black">
                  <a:tint val="75000"/>
                </a:prstClr>
              </a:solidFill>
            </a:endParaRPr>
          </a:p>
        </p:txBody>
      </p:sp>
      <p:sp>
        <p:nvSpPr>
          <p:cNvPr id="5" name="頁尾版面配置區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kumimoji="0" sz="1200">
                <a:solidFill>
                  <a:schemeClr val="tx1">
                    <a:tint val="75000"/>
                  </a:schemeClr>
                </a:solidFill>
                <a:latin typeface="標楷體" panose="03000509000000000000" pitchFamily="65" charset="-120"/>
                <a:ea typeface="標楷體" panose="03000509000000000000" pitchFamily="65" charset="-120"/>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4"/>
          </p:nvPr>
        </p:nvSpPr>
        <p:spPr>
          <a:xfrm>
            <a:off x="6553200" y="6356351"/>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kumimoji="0" sz="1200">
                <a:solidFill>
                  <a:srgbClr val="898989"/>
                </a:solidFill>
                <a:latin typeface="標楷體" pitchFamily="65" charset="-120"/>
                <a:ea typeface="標楷體" pitchFamily="65" charset="-120"/>
              </a:defRPr>
            </a:lvl1pPr>
          </a:lstStyle>
          <a:p>
            <a:pPr fontAlgn="base">
              <a:spcBef>
                <a:spcPct val="0"/>
              </a:spcBef>
              <a:spcAft>
                <a:spcPct val="0"/>
              </a:spcAft>
              <a:defRPr/>
            </a:pPr>
            <a:fld id="{1E9FB8A7-E750-4B2E-9238-BF88AE1B8005}" type="slidenum">
              <a:rPr lang="zh-TW" altLang="en-US"/>
              <a:pPr fontAlgn="base">
                <a:spcBef>
                  <a:spcPct val="0"/>
                </a:spcBef>
                <a:spcAft>
                  <a:spcPct val="0"/>
                </a:spcAft>
                <a:defRPr/>
              </a:pPr>
              <a:t>‹#›</a:t>
            </a:fld>
            <a:endParaRPr lang="zh-TW" altLang="en-US"/>
          </a:p>
        </p:txBody>
      </p:sp>
    </p:spTree>
    <p:extLst>
      <p:ext uri="{BB962C8B-B14F-4D97-AF65-F5344CB8AC3E}">
        <p14:creationId xmlns:p14="http://schemas.microsoft.com/office/powerpoint/2010/main" val="1761060298"/>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 id="2147483816" r:id="rId12"/>
  </p:sldLayoutIdLst>
  <p:hf hdr="0" ftr="0" dt="0"/>
  <p:txStyles>
    <p:titleStyle>
      <a:lvl1pPr algn="ctr" rtl="0" eaLnBrk="0" fontAlgn="base" hangingPunct="0">
        <a:spcBef>
          <a:spcPct val="0"/>
        </a:spcBef>
        <a:spcAft>
          <a:spcPct val="0"/>
        </a:spcAft>
        <a:defRPr sz="4400" kern="1200">
          <a:solidFill>
            <a:schemeClr val="tx1"/>
          </a:solidFill>
          <a:latin typeface="標楷體" panose="03000509000000000000" pitchFamily="65" charset="-120"/>
          <a:ea typeface="標楷體" panose="03000509000000000000" pitchFamily="65" charset="-120"/>
          <a:cs typeface="+mj-cs"/>
        </a:defRPr>
      </a:lvl1pPr>
      <a:lvl2pPr algn="ctr" rtl="0" eaLnBrk="0" fontAlgn="base" hangingPunct="0">
        <a:spcBef>
          <a:spcPct val="0"/>
        </a:spcBef>
        <a:spcAft>
          <a:spcPct val="0"/>
        </a:spcAft>
        <a:defRPr sz="4400">
          <a:solidFill>
            <a:schemeClr val="tx1"/>
          </a:solidFill>
          <a:latin typeface="標楷體" pitchFamily="65" charset="-120"/>
          <a:ea typeface="標楷體" pitchFamily="65" charset="-120"/>
        </a:defRPr>
      </a:lvl2pPr>
      <a:lvl3pPr algn="ctr" rtl="0" eaLnBrk="0" fontAlgn="base" hangingPunct="0">
        <a:spcBef>
          <a:spcPct val="0"/>
        </a:spcBef>
        <a:spcAft>
          <a:spcPct val="0"/>
        </a:spcAft>
        <a:defRPr sz="4400">
          <a:solidFill>
            <a:schemeClr val="tx1"/>
          </a:solidFill>
          <a:latin typeface="標楷體" pitchFamily="65" charset="-120"/>
          <a:ea typeface="標楷體" pitchFamily="65" charset="-120"/>
        </a:defRPr>
      </a:lvl3pPr>
      <a:lvl4pPr algn="ctr" rtl="0" eaLnBrk="0" fontAlgn="base" hangingPunct="0">
        <a:spcBef>
          <a:spcPct val="0"/>
        </a:spcBef>
        <a:spcAft>
          <a:spcPct val="0"/>
        </a:spcAft>
        <a:defRPr sz="4400">
          <a:solidFill>
            <a:schemeClr val="tx1"/>
          </a:solidFill>
          <a:latin typeface="標楷體" pitchFamily="65" charset="-120"/>
          <a:ea typeface="標楷體" pitchFamily="65" charset="-120"/>
        </a:defRPr>
      </a:lvl4pPr>
      <a:lvl5pPr algn="ctr" rtl="0" eaLnBrk="0" fontAlgn="base" hangingPunct="0">
        <a:spcBef>
          <a:spcPct val="0"/>
        </a:spcBef>
        <a:spcAft>
          <a:spcPct val="0"/>
        </a:spcAft>
        <a:defRPr sz="4400">
          <a:solidFill>
            <a:schemeClr val="tx1"/>
          </a:solidFill>
          <a:latin typeface="標楷體" pitchFamily="65" charset="-120"/>
          <a:ea typeface="標楷體" pitchFamily="65" charset="-120"/>
        </a:defRPr>
      </a:lvl5pPr>
      <a:lvl6pPr marL="457200" algn="ctr" rtl="0" fontAlgn="base">
        <a:spcBef>
          <a:spcPct val="0"/>
        </a:spcBef>
        <a:spcAft>
          <a:spcPct val="0"/>
        </a:spcAft>
        <a:defRPr sz="4400">
          <a:solidFill>
            <a:schemeClr val="tx1"/>
          </a:solidFill>
          <a:latin typeface="標楷體" pitchFamily="65" charset="-120"/>
          <a:ea typeface="標楷體" pitchFamily="65" charset="-120"/>
        </a:defRPr>
      </a:lvl6pPr>
      <a:lvl7pPr marL="914400" algn="ctr" rtl="0" fontAlgn="base">
        <a:spcBef>
          <a:spcPct val="0"/>
        </a:spcBef>
        <a:spcAft>
          <a:spcPct val="0"/>
        </a:spcAft>
        <a:defRPr sz="4400">
          <a:solidFill>
            <a:schemeClr val="tx1"/>
          </a:solidFill>
          <a:latin typeface="標楷體" pitchFamily="65" charset="-120"/>
          <a:ea typeface="標楷體" pitchFamily="65" charset="-120"/>
        </a:defRPr>
      </a:lvl7pPr>
      <a:lvl8pPr marL="1371600" algn="ctr" rtl="0" fontAlgn="base">
        <a:spcBef>
          <a:spcPct val="0"/>
        </a:spcBef>
        <a:spcAft>
          <a:spcPct val="0"/>
        </a:spcAft>
        <a:defRPr sz="4400">
          <a:solidFill>
            <a:schemeClr val="tx1"/>
          </a:solidFill>
          <a:latin typeface="標楷體" pitchFamily="65" charset="-120"/>
          <a:ea typeface="標楷體" pitchFamily="65" charset="-120"/>
        </a:defRPr>
      </a:lvl8pPr>
      <a:lvl9pPr marL="1828800" algn="ctr" rtl="0" fontAlgn="base">
        <a:spcBef>
          <a:spcPct val="0"/>
        </a:spcBef>
        <a:spcAft>
          <a:spcPct val="0"/>
        </a:spcAft>
        <a:defRPr sz="4400">
          <a:solidFill>
            <a:schemeClr val="tx1"/>
          </a:solidFill>
          <a:latin typeface="標楷體" pitchFamily="65" charset="-120"/>
          <a:ea typeface="標楷體" pitchFamily="65" charset="-12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標楷體" panose="03000509000000000000" pitchFamily="65" charset="-120"/>
          <a:ea typeface="標楷體" panose="03000509000000000000" pitchFamily="65" charset="-120"/>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標楷體" panose="03000509000000000000" pitchFamily="65" charset="-120"/>
          <a:ea typeface="標楷體" panose="03000509000000000000" pitchFamily="65" charset="-120"/>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標楷體" panose="03000509000000000000" pitchFamily="65" charset="-120"/>
          <a:ea typeface="標楷體" panose="03000509000000000000" pitchFamily="65" charset="-120"/>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標楷體" panose="03000509000000000000" pitchFamily="65" charset="-120"/>
          <a:ea typeface="標楷體" panose="03000509000000000000" pitchFamily="65" charset="-120"/>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標楷體" panose="03000509000000000000" pitchFamily="65" charset="-120"/>
          <a:ea typeface="標楷體" panose="03000509000000000000" pitchFamily="65" charset="-120"/>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9144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508003" y="609600"/>
            <a:ext cx="6447501" cy="1320800"/>
          </a:xfrm>
          <a:prstGeom prst="rect">
            <a:avLst/>
          </a:prstGeom>
        </p:spPr>
        <p:txBody>
          <a:bodyPr vert="horz" lIns="91440" tIns="45720" rIns="91440" bIns="45720" rtlCol="0" anchor="t">
            <a:normAutofit/>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508003" y="2160591"/>
            <a:ext cx="6447501" cy="3880773"/>
          </a:xfrm>
          <a:prstGeom prst="rect">
            <a:avLst/>
          </a:prstGeom>
        </p:spPr>
        <p:txBody>
          <a:bodyPr vert="horz" lIns="91440" tIns="45720" rIns="91440" bIns="45720" rtlCol="0">
            <a:normAutofit/>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2"/>
          </p:nvPr>
        </p:nvSpPr>
        <p:spPr>
          <a:xfrm>
            <a:off x="5403850" y="6041364"/>
            <a:ext cx="683954"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a:fld id="{B61BEF0D-F0BB-DE4B-95CE-6DB70DBA9567}" type="datetimeFigureOut">
              <a:rPr lang="en-US" dirty="0">
                <a:solidFill>
                  <a:prstClr val="black">
                    <a:tint val="75000"/>
                  </a:prstClr>
                </a:solidFill>
              </a:rPr>
              <a:pPr defTabSz="457200"/>
              <a:t>2/19/2019</a:t>
            </a:fld>
            <a:endParaRPr lang="en-US" dirty="0">
              <a:solidFill>
                <a:prstClr val="black">
                  <a:tint val="75000"/>
                </a:prstClr>
              </a:solidFill>
            </a:endParaRPr>
          </a:p>
        </p:txBody>
      </p:sp>
      <p:sp>
        <p:nvSpPr>
          <p:cNvPr id="5" name="Footer Placeholder 4"/>
          <p:cNvSpPr>
            <a:spLocks noGrp="1"/>
          </p:cNvSpPr>
          <p:nvPr>
            <p:ph type="ftr" sz="quarter" idx="3"/>
          </p:nvPr>
        </p:nvSpPr>
        <p:spPr>
          <a:xfrm>
            <a:off x="508003" y="6041364"/>
            <a:ext cx="4723209"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a:endParaRPr lang="en-US" dirty="0">
              <a:solidFill>
                <a:prstClr val="black">
                  <a:tint val="75000"/>
                </a:prstClr>
              </a:solidFill>
            </a:endParaRPr>
          </a:p>
        </p:txBody>
      </p:sp>
      <p:sp>
        <p:nvSpPr>
          <p:cNvPr id="6" name="Slide Number Placeholder 5"/>
          <p:cNvSpPr>
            <a:spLocks noGrp="1"/>
          </p:cNvSpPr>
          <p:nvPr>
            <p:ph type="sldNum" sz="quarter" idx="4"/>
          </p:nvPr>
        </p:nvSpPr>
        <p:spPr>
          <a:xfrm>
            <a:off x="6442998" y="6041364"/>
            <a:ext cx="512504"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pPr defTabSz="457200"/>
            <a:fld id="{D57F1E4F-1CFF-5643-939E-217C01CDF565}" type="slidenum">
              <a:rPr lang="en-US" dirty="0">
                <a:solidFill>
                  <a:srgbClr val="F496CB">
                    <a:lumMod val="75000"/>
                  </a:srgbClr>
                </a:solidFill>
              </a:rPr>
              <a:pPr defTabSz="457200"/>
              <a:t>‹#›</a:t>
            </a:fld>
            <a:endParaRPr lang="en-US" dirty="0">
              <a:solidFill>
                <a:srgbClr val="F496CB">
                  <a:lumMod val="75000"/>
                </a:srgbClr>
              </a:solidFill>
            </a:endParaRPr>
          </a:p>
        </p:txBody>
      </p:sp>
    </p:spTree>
    <p:extLst>
      <p:ext uri="{BB962C8B-B14F-4D97-AF65-F5344CB8AC3E}">
        <p14:creationId xmlns:p14="http://schemas.microsoft.com/office/powerpoint/2010/main" val="4030048102"/>
      </p:ext>
    </p:extLst>
  </p:cSld>
  <p:clrMap bg1="lt1" tx1="dk1" bg2="lt2" tx2="dk2" accent1="accent1" accent2="accent2" accent3="accent3" accent4="accent4" accent5="accent5" accent6="accent6" hlink="hlink" folHlink="folHlink"/>
  <p:sldLayoutIdLst>
    <p:sldLayoutId id="2147483818" r:id="rId1"/>
    <p:sldLayoutId id="2147483819" r:id="rId2"/>
    <p:sldLayoutId id="2147483820" r:id="rId3"/>
    <p:sldLayoutId id="2147483821" r:id="rId4"/>
    <p:sldLayoutId id="2147483822" r:id="rId5"/>
    <p:sldLayoutId id="2147483823" r:id="rId6"/>
    <p:sldLayoutId id="2147483824" r:id="rId7"/>
    <p:sldLayoutId id="2147483825" r:id="rId8"/>
    <p:sldLayoutId id="2147483826" r:id="rId9"/>
    <p:sldLayoutId id="2147483827" r:id="rId10"/>
    <p:sldLayoutId id="2147483828" r:id="rId11"/>
    <p:sldLayoutId id="2147483829" r:id="rId12"/>
    <p:sldLayoutId id="2147483830" r:id="rId13"/>
    <p:sldLayoutId id="2147483831" r:id="rId14"/>
    <p:sldLayoutId id="2147483832" r:id="rId15"/>
    <p:sldLayoutId id="2147483833"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notesSlide" Target="../notesSlides/notesSlide3.xml"/><Relationship Id="rId7" Type="http://schemas.openxmlformats.org/officeDocument/2006/relationships/diagramColors" Target="../diagrams/colors1.xml"/><Relationship Id="rId2" Type="http://schemas.openxmlformats.org/officeDocument/2006/relationships/slideLayout" Target="../slideLayouts/slideLayout42.xml"/><Relationship Id="rId1" Type="http://schemas.openxmlformats.org/officeDocument/2006/relationships/themeOverride" Target="../theme/themeOverride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5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8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9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9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9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9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1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1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9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標題 3"/>
          <p:cNvSpPr>
            <a:spLocks noGrp="1"/>
          </p:cNvSpPr>
          <p:nvPr>
            <p:ph type="ctrTitle"/>
          </p:nvPr>
        </p:nvSpPr>
        <p:spPr>
          <a:xfrm>
            <a:off x="35498" y="2060850"/>
            <a:ext cx="8964613" cy="2520007"/>
          </a:xfrm>
        </p:spPr>
        <p:txBody>
          <a:bodyPr anchor="b"/>
          <a:lstStyle/>
          <a:p>
            <a:pPr eaLnBrk="1" hangingPunct="1">
              <a:lnSpc>
                <a:spcPts val="6000"/>
              </a:lnSpc>
            </a:pPr>
            <a:r>
              <a:rPr lang="en-US" altLang="zh-TW" dirty="0" smtClean="0"/>
              <a:t/>
            </a:r>
            <a:br>
              <a:rPr lang="en-US" altLang="zh-TW" dirty="0" smtClean="0"/>
            </a:br>
            <a:r>
              <a:rPr lang="zh-TW" altLang="en-US" sz="4000" b="1" dirty="0"/>
              <a:t>「強化社會安全網計畫</a:t>
            </a:r>
            <a:r>
              <a:rPr lang="zh-TW" altLang="en-US" sz="4000" b="1" dirty="0" smtClean="0"/>
              <a:t>」</a:t>
            </a:r>
            <a:r>
              <a:rPr lang="en-US" altLang="zh-TW" sz="4000" b="1" dirty="0" smtClean="0"/>
              <a:t/>
            </a:r>
            <a:br>
              <a:rPr lang="en-US" altLang="zh-TW" sz="4000" b="1" dirty="0" smtClean="0"/>
            </a:br>
            <a:r>
              <a:rPr lang="zh-TW" altLang="en-US" sz="4000" b="1" dirty="0" smtClean="0"/>
              <a:t>策略三溝通座談會</a:t>
            </a:r>
            <a:r>
              <a:rPr lang="en-US" altLang="zh-TW" sz="4000" b="1" dirty="0" smtClean="0"/>
              <a:t>-</a:t>
            </a:r>
            <a:r>
              <a:rPr lang="en-US" altLang="zh-TW" dirty="0" smtClean="0"/>
              <a:t/>
            </a:r>
            <a:br>
              <a:rPr lang="en-US" altLang="zh-TW" dirty="0" smtClean="0"/>
            </a:br>
            <a:r>
              <a:rPr lang="zh-TW" altLang="zh-TW" b="1" dirty="0"/>
              <a:t>心理衛生社工服務流程及</a:t>
            </a:r>
            <a:r>
              <a:rPr lang="zh-TW" altLang="zh-TW" b="1" dirty="0" smtClean="0"/>
              <a:t>表單</a:t>
            </a:r>
            <a:r>
              <a:rPr lang="zh-TW" altLang="en-US" b="1" dirty="0" smtClean="0"/>
              <a:t>應用</a:t>
            </a:r>
            <a:endParaRPr lang="zh-TW" altLang="en-US" b="1" dirty="0" smtClean="0">
              <a:latin typeface="微軟正黑體" pitchFamily="34" charset="-120"/>
              <a:ea typeface="微軟正黑體" pitchFamily="34" charset="-120"/>
            </a:endParaRPr>
          </a:p>
        </p:txBody>
      </p:sp>
      <p:sp>
        <p:nvSpPr>
          <p:cNvPr id="4099" name="副標題 4"/>
          <p:cNvSpPr>
            <a:spLocks noGrp="1"/>
          </p:cNvSpPr>
          <p:nvPr>
            <p:ph type="subTitle" idx="1"/>
          </p:nvPr>
        </p:nvSpPr>
        <p:spPr>
          <a:xfrm>
            <a:off x="2700340" y="4941890"/>
            <a:ext cx="3959225" cy="1374775"/>
          </a:xfrm>
        </p:spPr>
        <p:txBody>
          <a:bodyPr anchor="ctr"/>
          <a:lstStyle/>
          <a:p>
            <a:pPr eaLnBrk="1" hangingPunct="1"/>
            <a:r>
              <a:rPr lang="zh-TW" altLang="en-US" sz="2800" b="1" dirty="0" smtClean="0">
                <a:solidFill>
                  <a:srgbClr val="002060"/>
                </a:solidFill>
                <a:latin typeface="微軟正黑體" pitchFamily="34" charset="-120"/>
                <a:ea typeface="微軟正黑體" pitchFamily="34" charset="-120"/>
              </a:rPr>
              <a:t>心理及口腔健康司</a:t>
            </a:r>
            <a:endParaRPr lang="en-US" altLang="zh-TW" sz="2800" b="1" dirty="0" smtClean="0">
              <a:solidFill>
                <a:srgbClr val="002060"/>
              </a:solidFill>
              <a:latin typeface="微軟正黑體" pitchFamily="34" charset="-120"/>
              <a:ea typeface="微軟正黑體" pitchFamily="34" charset="-120"/>
            </a:endParaRPr>
          </a:p>
          <a:p>
            <a:pPr eaLnBrk="1" hangingPunct="1"/>
            <a:r>
              <a:rPr lang="en-US" altLang="zh-TW" sz="2800" b="1" dirty="0" smtClean="0">
                <a:solidFill>
                  <a:srgbClr val="002060"/>
                </a:solidFill>
                <a:latin typeface="微軟正黑體" pitchFamily="34" charset="-120"/>
                <a:ea typeface="微軟正黑體" pitchFamily="34" charset="-120"/>
              </a:rPr>
              <a:t>108</a:t>
            </a:r>
            <a:r>
              <a:rPr lang="zh-TW" altLang="en-US" sz="2800" b="1" dirty="0" smtClean="0">
                <a:solidFill>
                  <a:srgbClr val="002060"/>
                </a:solidFill>
                <a:latin typeface="微軟正黑體" pitchFamily="34" charset="-120"/>
                <a:ea typeface="微軟正黑體" pitchFamily="34" charset="-120"/>
              </a:rPr>
              <a:t>年</a:t>
            </a:r>
            <a:r>
              <a:rPr lang="en-US" altLang="zh-TW" sz="2800" b="1" dirty="0">
                <a:solidFill>
                  <a:srgbClr val="002060"/>
                </a:solidFill>
                <a:latin typeface="微軟正黑體" pitchFamily="34" charset="-120"/>
                <a:ea typeface="微軟正黑體" pitchFamily="34" charset="-120"/>
              </a:rPr>
              <a:t>2</a:t>
            </a:r>
            <a:r>
              <a:rPr lang="zh-TW" altLang="en-US" sz="2800" b="1" dirty="0" smtClean="0">
                <a:solidFill>
                  <a:srgbClr val="002060"/>
                </a:solidFill>
                <a:latin typeface="微軟正黑體" pitchFamily="34" charset="-120"/>
                <a:ea typeface="微軟正黑體" pitchFamily="34" charset="-120"/>
              </a:rPr>
              <a:t>月</a:t>
            </a:r>
            <a:r>
              <a:rPr lang="en-US" altLang="zh-TW" sz="2800" b="1" dirty="0" smtClean="0">
                <a:solidFill>
                  <a:srgbClr val="002060"/>
                </a:solidFill>
                <a:latin typeface="微軟正黑體" pitchFamily="34" charset="-120"/>
                <a:ea typeface="微軟正黑體" pitchFamily="34" charset="-120"/>
              </a:rPr>
              <a:t>19</a:t>
            </a:r>
            <a:r>
              <a:rPr lang="zh-TW" altLang="en-US" sz="2800" b="1" dirty="0" smtClean="0">
                <a:solidFill>
                  <a:srgbClr val="002060"/>
                </a:solidFill>
                <a:latin typeface="微軟正黑體" pitchFamily="34" charset="-120"/>
                <a:ea typeface="微軟正黑體" pitchFamily="34" charset="-120"/>
              </a:rPr>
              <a:t>日</a:t>
            </a:r>
            <a:endParaRPr lang="zh-TW" altLang="en-US" sz="2800" b="1" dirty="0" smtClean="0">
              <a:solidFill>
                <a:srgbClr val="002060"/>
              </a:solidFill>
              <a:latin typeface="微軟正黑體" pitchFamily="34" charset="-120"/>
              <a:ea typeface="微軟正黑體" pitchFamily="34" charset="-120"/>
            </a:endParaRPr>
          </a:p>
        </p:txBody>
      </p:sp>
    </p:spTree>
    <p:extLst>
      <p:ext uri="{BB962C8B-B14F-4D97-AF65-F5344CB8AC3E}">
        <p14:creationId xmlns:p14="http://schemas.microsoft.com/office/powerpoint/2010/main" val="1366706846"/>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標題 4"/>
          <p:cNvSpPr>
            <a:spLocks noGrp="1"/>
          </p:cNvSpPr>
          <p:nvPr>
            <p:ph type="title"/>
          </p:nvPr>
        </p:nvSpPr>
        <p:spPr>
          <a:xfrm>
            <a:off x="611188" y="100013"/>
            <a:ext cx="8229600" cy="854075"/>
          </a:xfrm>
        </p:spPr>
        <p:txBody>
          <a:bodyPr/>
          <a:lstStyle/>
          <a:p>
            <a:r>
              <a:rPr lang="zh-TW" altLang="en-US" b="1" smtClean="0">
                <a:latin typeface="微軟正黑體" pitchFamily="34" charset="-120"/>
                <a:ea typeface="微軟正黑體" pitchFamily="34" charset="-120"/>
              </a:rPr>
              <a:t>報告大綱</a:t>
            </a:r>
            <a:endParaRPr lang="zh-TW" altLang="en-US" smtClean="0">
              <a:latin typeface="微軟正黑體" pitchFamily="34" charset="-120"/>
              <a:ea typeface="微軟正黑體" pitchFamily="34" charset="-120"/>
            </a:endParaRPr>
          </a:p>
        </p:txBody>
      </p:sp>
      <p:sp>
        <p:nvSpPr>
          <p:cNvPr id="6" name="內容版面配置區 5"/>
          <p:cNvSpPr>
            <a:spLocks noGrp="1"/>
          </p:cNvSpPr>
          <p:nvPr>
            <p:ph idx="1"/>
          </p:nvPr>
        </p:nvSpPr>
        <p:spPr>
          <a:xfrm>
            <a:off x="539750" y="1989139"/>
            <a:ext cx="8229600" cy="4165600"/>
          </a:xfrm>
        </p:spPr>
        <p:txBody>
          <a:bodyPr/>
          <a:lstStyle/>
          <a:p>
            <a:pPr marL="0" indent="0">
              <a:lnSpc>
                <a:spcPts val="3840"/>
              </a:lnSpc>
              <a:spcBef>
                <a:spcPts val="1200"/>
              </a:spcBef>
              <a:buNone/>
              <a:defRPr/>
            </a:pPr>
            <a:r>
              <a:rPr lang="zh-TW" altLang="en-US" b="1" dirty="0">
                <a:latin typeface="微軟正黑體" panose="020B0604030504040204" pitchFamily="34" charset="-120"/>
                <a:ea typeface="微軟正黑體" panose="020B0604030504040204" pitchFamily="34" charset="-120"/>
              </a:rPr>
              <a:t>壹、前言</a:t>
            </a:r>
            <a:endParaRPr lang="en-US" altLang="zh-TW" b="1" dirty="0" smtClean="0">
              <a:latin typeface="微軟正黑體" panose="020B0604030504040204" pitchFamily="34" charset="-120"/>
              <a:ea typeface="微軟正黑體" panose="020B0604030504040204" pitchFamily="34" charset="-120"/>
            </a:endParaRPr>
          </a:p>
          <a:p>
            <a:pPr marL="0" indent="0">
              <a:lnSpc>
                <a:spcPts val="3840"/>
              </a:lnSpc>
              <a:spcBef>
                <a:spcPts val="1200"/>
              </a:spcBef>
              <a:buNone/>
              <a:defRPr/>
            </a:pPr>
            <a:r>
              <a:rPr lang="zh-TW" altLang="en-US" b="1" cap="all" spc="-60" dirty="0">
                <a:latin typeface="微軟正黑體" panose="020B0604030504040204" pitchFamily="34" charset="-120"/>
                <a:ea typeface="微軟正黑體" panose="020B0604030504040204" pitchFamily="34" charset="-120"/>
              </a:rPr>
              <a:t>貳、</a:t>
            </a:r>
            <a:r>
              <a:rPr lang="zh-TW" altLang="en-US" b="1" dirty="0" smtClean="0">
                <a:latin typeface="微軟正黑體" panose="020B0604030504040204" pitchFamily="34" charset="-120"/>
                <a:ea typeface="微軟正黑體" panose="020B0604030504040204" pitchFamily="34" charset="-120"/>
              </a:rPr>
              <a:t>社區精神病人訪視業務概況</a:t>
            </a:r>
            <a:endParaRPr lang="en-US" altLang="zh-TW" b="1" dirty="0" smtClean="0">
              <a:latin typeface="微軟正黑體" panose="020B0604030504040204" pitchFamily="34" charset="-120"/>
              <a:ea typeface="微軟正黑體" panose="020B0604030504040204" pitchFamily="34" charset="-120"/>
            </a:endParaRPr>
          </a:p>
          <a:p>
            <a:pPr>
              <a:spcBef>
                <a:spcPts val="1200"/>
              </a:spcBef>
              <a:buNone/>
              <a:defRPr/>
            </a:pPr>
            <a:r>
              <a:rPr lang="zh-TW" altLang="en-US" b="1" cap="all" spc="-60" dirty="0">
                <a:latin typeface="微軟正黑體" panose="020B0604030504040204" pitchFamily="34" charset="-120"/>
                <a:ea typeface="微軟正黑體" panose="020B0604030504040204" pitchFamily="34" charset="-120"/>
              </a:rPr>
              <a:t>參、</a:t>
            </a:r>
            <a:r>
              <a:rPr lang="zh-TW" altLang="en-US" b="1" cap="all" spc="-60" dirty="0" smtClean="0">
                <a:latin typeface="微軟正黑體" panose="020B0604030504040204" pitchFamily="34" charset="-120"/>
                <a:ea typeface="微軟正黑體" panose="020B0604030504040204" pitchFamily="34" charset="-120"/>
              </a:rPr>
              <a:t>心理</a:t>
            </a:r>
            <a:r>
              <a:rPr lang="zh-TW" altLang="en-US" b="1" cap="all" spc="-60" dirty="0">
                <a:latin typeface="微軟正黑體" panose="020B0604030504040204" pitchFamily="34" charset="-120"/>
                <a:ea typeface="微軟正黑體" panose="020B0604030504040204" pitchFamily="34" charset="-120"/>
              </a:rPr>
              <a:t>衛生社工</a:t>
            </a:r>
            <a:r>
              <a:rPr lang="zh-TW" altLang="en-US" b="1" cap="all" spc="-60" dirty="0" smtClean="0">
                <a:latin typeface="微軟正黑體" panose="020B0604030504040204" pitchFamily="34" charset="-120"/>
                <a:ea typeface="微軟正黑體" panose="020B0604030504040204" pitchFamily="34" charset="-120"/>
              </a:rPr>
              <a:t>服務</a:t>
            </a:r>
            <a:r>
              <a:rPr lang="zh-TW" altLang="en-US" b="1" cap="all" spc="-60" dirty="0">
                <a:latin typeface="微軟正黑體" panose="020B0604030504040204" pitchFamily="34" charset="-120"/>
                <a:ea typeface="微軟正黑體" panose="020B0604030504040204" pitchFamily="34" charset="-120"/>
              </a:rPr>
              <a:t>流程</a:t>
            </a:r>
            <a:endParaRPr lang="en-US" altLang="zh-TW" b="1" cap="all" spc="-60" dirty="0" smtClean="0">
              <a:latin typeface="微軟正黑體" panose="020B0604030504040204" pitchFamily="34" charset="-120"/>
              <a:ea typeface="微軟正黑體" panose="020B0604030504040204" pitchFamily="34" charset="-120"/>
            </a:endParaRPr>
          </a:p>
          <a:p>
            <a:pPr>
              <a:spcBef>
                <a:spcPts val="1200"/>
              </a:spcBef>
              <a:buNone/>
              <a:defRPr/>
            </a:pPr>
            <a:r>
              <a:rPr lang="zh-TW" altLang="en-US" b="1" cap="all" spc="-60" dirty="0">
                <a:latin typeface="微軟正黑體" panose="020B0604030504040204" pitchFamily="34" charset="-120"/>
                <a:ea typeface="微軟正黑體" panose="020B0604030504040204" pitchFamily="34" charset="-120"/>
              </a:rPr>
              <a:t>肆、心理衛生社工服務內容與評估表單</a:t>
            </a:r>
            <a:r>
              <a:rPr lang="zh-TW" altLang="en-US" b="1" cap="all" spc="-60" dirty="0" smtClean="0">
                <a:latin typeface="微軟正黑體" panose="020B0604030504040204" pitchFamily="34" charset="-120"/>
                <a:ea typeface="微軟正黑體" panose="020B0604030504040204" pitchFamily="34" charset="-120"/>
              </a:rPr>
              <a:t>一覽表</a:t>
            </a:r>
            <a:endParaRPr lang="en-US" altLang="zh-TW" b="1" cap="all" spc="-60" dirty="0" smtClean="0">
              <a:latin typeface="微軟正黑體" panose="020B0604030504040204" pitchFamily="34" charset="-120"/>
              <a:ea typeface="微軟正黑體" panose="020B0604030504040204" pitchFamily="34" charset="-120"/>
            </a:endParaRPr>
          </a:p>
          <a:p>
            <a:pPr>
              <a:spcBef>
                <a:spcPts val="1200"/>
              </a:spcBef>
              <a:buNone/>
              <a:defRPr/>
            </a:pPr>
            <a:r>
              <a:rPr lang="zh-TW" altLang="en-US" b="1" dirty="0" smtClean="0">
                <a:latin typeface="微軟正黑體" panose="020B0604030504040204" pitchFamily="34" charset="-120"/>
                <a:ea typeface="微軟正黑體" panose="020B0604030504040204" pitchFamily="34" charset="-120"/>
              </a:rPr>
              <a:t>伍、縣市</a:t>
            </a:r>
            <a:r>
              <a:rPr lang="zh-TW" altLang="en-US" b="1" dirty="0">
                <a:latin typeface="微軟正黑體" panose="020B0604030504040204" pitchFamily="34" charset="-120"/>
                <a:ea typeface="微軟正黑體" panose="020B0604030504040204" pitchFamily="34" charset="-120"/>
              </a:rPr>
              <a:t>意見</a:t>
            </a:r>
            <a:r>
              <a:rPr lang="zh-TW" altLang="en-US" b="1" dirty="0" smtClean="0">
                <a:latin typeface="微軟正黑體" panose="020B0604030504040204" pitchFamily="34" charset="-120"/>
                <a:ea typeface="微軟正黑體" panose="020B0604030504040204" pitchFamily="34" charset="-120"/>
              </a:rPr>
              <a:t>回饋與本部辦理</a:t>
            </a:r>
            <a:r>
              <a:rPr lang="zh-TW" altLang="en-US" b="1" dirty="0">
                <a:latin typeface="微軟正黑體" panose="020B0604030504040204" pitchFamily="34" charset="-120"/>
                <a:ea typeface="微軟正黑體" panose="020B0604030504040204" pitchFamily="34" charset="-120"/>
              </a:rPr>
              <a:t>情形</a:t>
            </a:r>
            <a:endParaRPr lang="en-US" altLang="zh-TW" b="1" dirty="0">
              <a:latin typeface="微軟正黑體" panose="020B0604030504040204" pitchFamily="34" charset="-120"/>
              <a:ea typeface="微軟正黑體" panose="020B0604030504040204" pitchFamily="34" charset="-120"/>
            </a:endParaRPr>
          </a:p>
          <a:p>
            <a:pPr>
              <a:spcBef>
                <a:spcPts val="1200"/>
              </a:spcBef>
              <a:buNone/>
              <a:defRPr/>
            </a:pPr>
            <a:endParaRPr lang="en-US" altLang="zh-TW" b="1" cap="all" spc="-60" dirty="0">
              <a:latin typeface="微軟正黑體" panose="020B0604030504040204" pitchFamily="34" charset="-120"/>
              <a:ea typeface="微軟正黑體" panose="020B0604030504040204" pitchFamily="34" charset="-120"/>
            </a:endParaRPr>
          </a:p>
        </p:txBody>
      </p:sp>
      <p:sp>
        <p:nvSpPr>
          <p:cNvPr id="5124" name="投影片編號版面配置區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spcBef>
                <a:spcPct val="0"/>
              </a:spcBef>
              <a:buFontTx/>
              <a:buNone/>
            </a:pPr>
            <a:fld id="{AE4148AE-598C-4748-B3BB-B36B82686A3C}" type="slidenum">
              <a:rPr lang="zh-TW" altLang="en-US" sz="1200" smtClean="0">
                <a:solidFill>
                  <a:srgbClr val="898989"/>
                </a:solidFill>
              </a:rPr>
              <a:pPr>
                <a:spcBef>
                  <a:spcPct val="0"/>
                </a:spcBef>
                <a:buFontTx/>
                <a:buNone/>
              </a:pPr>
              <a:t>2</a:t>
            </a:fld>
            <a:endParaRPr lang="zh-TW" altLang="en-US" sz="1200" smtClean="0">
              <a:solidFill>
                <a:srgbClr val="898989"/>
              </a:solidFill>
            </a:endParaRPr>
          </a:p>
        </p:txBody>
      </p:sp>
    </p:spTree>
    <p:extLst>
      <p:ext uri="{BB962C8B-B14F-4D97-AF65-F5344CB8AC3E}">
        <p14:creationId xmlns:p14="http://schemas.microsoft.com/office/powerpoint/2010/main" val="61087512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投影片編號版面配置區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spcBef>
                <a:spcPct val="0"/>
              </a:spcBef>
              <a:buFontTx/>
              <a:buNone/>
            </a:pPr>
            <a:fld id="{521E382C-2CA4-4E87-A678-68ED278E92DC}" type="slidenum">
              <a:rPr lang="zh-TW" altLang="en-US" sz="1200" smtClean="0">
                <a:solidFill>
                  <a:srgbClr val="898989"/>
                </a:solidFill>
              </a:rPr>
              <a:pPr>
                <a:spcBef>
                  <a:spcPct val="0"/>
                </a:spcBef>
                <a:buFontTx/>
                <a:buNone/>
              </a:pPr>
              <a:t>3</a:t>
            </a:fld>
            <a:endParaRPr lang="zh-TW" altLang="en-US" sz="1200" smtClean="0">
              <a:solidFill>
                <a:srgbClr val="898989"/>
              </a:solidFill>
            </a:endParaRPr>
          </a:p>
        </p:txBody>
      </p:sp>
      <p:sp>
        <p:nvSpPr>
          <p:cNvPr id="6147" name="矩形 4"/>
          <p:cNvSpPr>
            <a:spLocks noChangeArrowheads="1"/>
          </p:cNvSpPr>
          <p:nvPr/>
        </p:nvSpPr>
        <p:spPr bwMode="auto">
          <a:xfrm>
            <a:off x="444410" y="2708920"/>
            <a:ext cx="8316912" cy="57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lgn="ctr">
              <a:lnSpc>
                <a:spcPts val="3840"/>
              </a:lnSpc>
              <a:spcBef>
                <a:spcPts val="1200"/>
              </a:spcBef>
              <a:buNone/>
              <a:defRPr/>
            </a:pPr>
            <a:r>
              <a:rPr lang="zh-TW" altLang="en-US" sz="4400" b="1" dirty="0">
                <a:latin typeface="微軟正黑體" panose="020B0604030504040204" pitchFamily="34" charset="-120"/>
                <a:ea typeface="微軟正黑體" panose="020B0604030504040204" pitchFamily="34" charset="-120"/>
              </a:rPr>
              <a:t>壹、前言</a:t>
            </a:r>
            <a:endParaRPr lang="en-US" altLang="zh-TW" sz="4400" b="1"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9995083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36" name="標題 4"/>
          <p:cNvSpPr>
            <a:spLocks noGrp="1"/>
          </p:cNvSpPr>
          <p:nvPr>
            <p:ph type="title"/>
          </p:nvPr>
        </p:nvSpPr>
        <p:spPr>
          <a:xfrm>
            <a:off x="88900" y="115888"/>
            <a:ext cx="8929688" cy="720725"/>
          </a:xfrm>
        </p:spPr>
        <p:txBody>
          <a:bodyPr/>
          <a:lstStyle/>
          <a:p>
            <a:pPr>
              <a:defRPr/>
            </a:pPr>
            <a:r>
              <a:rPr lang="zh-TW" altLang="en-US" b="1" spc="-150" dirty="0" smtClean="0">
                <a:latin typeface="微軟正黑體" panose="020B0604030504040204" pitchFamily="34" charset="-120"/>
                <a:ea typeface="微軟正黑體" panose="020B0604030504040204" pitchFamily="34" charset="-120"/>
              </a:rPr>
              <a:t>服務</a:t>
            </a:r>
            <a:r>
              <a:rPr lang="zh-TW" altLang="en-US" b="1" spc="-150" dirty="0">
                <a:latin typeface="微軟正黑體" panose="020B0604030504040204" pitchFamily="34" charset="-120"/>
                <a:ea typeface="微軟正黑體" panose="020B0604030504040204" pitchFamily="34" charset="-120"/>
              </a:rPr>
              <a:t>對象</a:t>
            </a:r>
            <a:endParaRPr lang="zh-TW" altLang="en-US" b="1" spc="-150" dirty="0" smtClean="0">
              <a:latin typeface="微軟正黑體" panose="020B0604030504040204" pitchFamily="34" charset="-120"/>
              <a:ea typeface="微軟正黑體" panose="020B0604030504040204" pitchFamily="34" charset="-120"/>
            </a:endParaRPr>
          </a:p>
        </p:txBody>
      </p:sp>
      <p:sp>
        <p:nvSpPr>
          <p:cNvPr id="31" name="內容版面配置區 30"/>
          <p:cNvSpPr>
            <a:spLocks noGrp="1"/>
          </p:cNvSpPr>
          <p:nvPr>
            <p:ph idx="1"/>
          </p:nvPr>
        </p:nvSpPr>
        <p:spPr>
          <a:xfrm>
            <a:off x="-22225" y="2224088"/>
            <a:ext cx="4594225" cy="5165725"/>
          </a:xfrm>
        </p:spPr>
        <p:txBody>
          <a:bodyPr/>
          <a:lstStyle/>
          <a:p>
            <a:pPr marL="342900" lvl="1" indent="-342900">
              <a:lnSpc>
                <a:spcPts val="3600"/>
              </a:lnSpc>
              <a:spcBef>
                <a:spcPts val="600"/>
              </a:spcBef>
              <a:buFont typeface="Arial" charset="0"/>
              <a:buChar char="•"/>
              <a:defRPr/>
            </a:pPr>
            <a:r>
              <a:rPr lang="zh-TW" altLang="en-US" sz="3000" b="1" dirty="0">
                <a:latin typeface="微軟正黑體" pitchFamily="34" charset="-120"/>
                <a:ea typeface="微軟正黑體" pitchFamily="34" charset="-120"/>
              </a:rPr>
              <a:t>精神</a:t>
            </a:r>
            <a:r>
              <a:rPr lang="zh-TW" altLang="en-US" sz="3000" b="1" dirty="0" smtClean="0">
                <a:latin typeface="微軟正黑體" pitchFamily="34" charset="-120"/>
                <a:ea typeface="微軟正黑體" pitchFamily="34" charset="-120"/>
              </a:rPr>
              <a:t>照護系統</a:t>
            </a:r>
            <a:r>
              <a:rPr lang="zh-TW" altLang="en-US" sz="3000" b="1" dirty="0">
                <a:latin typeface="微軟正黑體" pitchFamily="34" charset="-120"/>
                <a:ea typeface="微軟正黑體" pitchFamily="34" charset="-120"/>
              </a:rPr>
              <a:t>與保護資訊系統串</a:t>
            </a:r>
            <a:r>
              <a:rPr lang="zh-TW" altLang="en-US" sz="3000" b="1" dirty="0" smtClean="0">
                <a:latin typeface="微軟正黑體" pitchFamily="34" charset="-120"/>
                <a:ea typeface="微軟正黑體" pitchFamily="34" charset="-120"/>
              </a:rPr>
              <a:t>接</a:t>
            </a:r>
            <a:r>
              <a:rPr lang="zh-TW" altLang="en-US" sz="3000" b="1" dirty="0" smtClean="0">
                <a:solidFill>
                  <a:srgbClr val="FF0000"/>
                </a:solidFill>
                <a:latin typeface="微軟正黑體" pitchFamily="34" charset="-120"/>
                <a:ea typeface="微軟正黑體" pitchFamily="34" charset="-120"/>
              </a:rPr>
              <a:t>同時在案</a:t>
            </a:r>
            <a:r>
              <a:rPr lang="en-US" altLang="zh-TW" sz="3000" b="1" dirty="0" smtClean="0">
                <a:solidFill>
                  <a:srgbClr val="FF0000"/>
                </a:solidFill>
                <a:latin typeface="微軟正黑體" pitchFamily="34" charset="-120"/>
                <a:ea typeface="微軟正黑體" pitchFamily="34" charset="-120"/>
              </a:rPr>
              <a:t>2,571</a:t>
            </a:r>
            <a:r>
              <a:rPr lang="zh-TW" altLang="en-US" sz="3000" b="1" dirty="0" smtClean="0">
                <a:solidFill>
                  <a:srgbClr val="FF0000"/>
                </a:solidFill>
                <a:latin typeface="微軟正黑體" pitchFamily="34" charset="-120"/>
                <a:ea typeface="微軟正黑體" pitchFamily="34" charset="-120"/>
              </a:rPr>
              <a:t>人</a:t>
            </a:r>
            <a:endParaRPr lang="en-US" altLang="zh-TW" sz="3000" b="1" dirty="0" smtClean="0">
              <a:latin typeface="微軟正黑體" pitchFamily="34" charset="-120"/>
              <a:ea typeface="微軟正黑體" pitchFamily="34" charset="-120"/>
            </a:endParaRPr>
          </a:p>
          <a:p>
            <a:pPr marL="342900" lvl="1" indent="-342900">
              <a:lnSpc>
                <a:spcPts val="3600"/>
              </a:lnSpc>
              <a:spcBef>
                <a:spcPts val="600"/>
              </a:spcBef>
              <a:buFont typeface="Arial" charset="0"/>
              <a:buChar char="•"/>
              <a:defRPr/>
            </a:pPr>
            <a:r>
              <a:rPr lang="zh-TW" altLang="en-US" sz="3000" b="1" dirty="0" smtClean="0">
                <a:latin typeface="微軟正黑體" pitchFamily="34" charset="-120"/>
                <a:ea typeface="微軟正黑體" pitchFamily="34" charset="-120"/>
              </a:rPr>
              <a:t>占保護資訊系統處遇中個案</a:t>
            </a:r>
            <a:r>
              <a:rPr lang="en-US" altLang="zh-TW" sz="3000" b="1" dirty="0" smtClean="0">
                <a:latin typeface="微軟正黑體" pitchFamily="34" charset="-120"/>
                <a:ea typeface="微軟正黑體" pitchFamily="34" charset="-120"/>
              </a:rPr>
              <a:t>4.62%</a:t>
            </a:r>
            <a:r>
              <a:rPr lang="zh-TW" altLang="en-US" sz="3000" b="1" dirty="0" smtClean="0">
                <a:latin typeface="微軟正黑體" pitchFamily="34" charset="-120"/>
                <a:ea typeface="微軟正黑體" pitchFamily="34" charset="-120"/>
              </a:rPr>
              <a:t> </a:t>
            </a:r>
            <a:endParaRPr lang="en-US" altLang="zh-TW" sz="3000" b="1" dirty="0" smtClean="0">
              <a:latin typeface="微軟正黑體" pitchFamily="34" charset="-120"/>
              <a:ea typeface="微軟正黑體" pitchFamily="34" charset="-120"/>
            </a:endParaRPr>
          </a:p>
          <a:p>
            <a:pPr marL="342900" lvl="1" indent="-342900">
              <a:lnSpc>
                <a:spcPts val="3600"/>
              </a:lnSpc>
              <a:spcBef>
                <a:spcPts val="600"/>
              </a:spcBef>
              <a:buFont typeface="Arial" charset="0"/>
              <a:buChar char="•"/>
              <a:defRPr/>
            </a:pPr>
            <a:r>
              <a:rPr lang="zh-TW" altLang="en-US" sz="3000" b="1" dirty="0" smtClean="0">
                <a:latin typeface="微軟正黑體" pitchFamily="34" charset="-120"/>
                <a:ea typeface="微軟正黑體" pitchFamily="34" charset="-120"/>
              </a:rPr>
              <a:t>占精神照護系統個案</a:t>
            </a:r>
            <a:r>
              <a:rPr lang="en-US" altLang="zh-TW" sz="3000" b="1" dirty="0" smtClean="0">
                <a:latin typeface="微軟正黑體" pitchFamily="34" charset="-120"/>
                <a:ea typeface="微軟正黑體" pitchFamily="34" charset="-120"/>
              </a:rPr>
              <a:t>1.8%</a:t>
            </a:r>
          </a:p>
          <a:p>
            <a:pPr marL="0" lvl="1">
              <a:lnSpc>
                <a:spcPts val="3600"/>
              </a:lnSpc>
              <a:spcBef>
                <a:spcPts val="600"/>
              </a:spcBef>
              <a:defRPr/>
            </a:pPr>
            <a:endParaRPr lang="en-US" altLang="zh-TW" sz="2400" b="1" dirty="0">
              <a:latin typeface="微軟正黑體" pitchFamily="34" charset="-120"/>
              <a:ea typeface="微軟正黑體" pitchFamily="34" charset="-120"/>
            </a:endParaRPr>
          </a:p>
          <a:p>
            <a:pPr marL="0" lvl="1">
              <a:lnSpc>
                <a:spcPts val="3600"/>
              </a:lnSpc>
              <a:spcBef>
                <a:spcPts val="600"/>
              </a:spcBef>
              <a:defRPr/>
            </a:pPr>
            <a:endParaRPr lang="en-US" altLang="zh-TW" sz="2400" b="1" dirty="0">
              <a:latin typeface="微軟正黑體" pitchFamily="34" charset="-120"/>
              <a:ea typeface="微軟正黑體" pitchFamily="34" charset="-120"/>
            </a:endParaRPr>
          </a:p>
          <a:p>
            <a:pPr marL="0" lvl="1">
              <a:lnSpc>
                <a:spcPts val="3600"/>
              </a:lnSpc>
              <a:spcBef>
                <a:spcPts val="600"/>
              </a:spcBef>
              <a:defRPr/>
            </a:pPr>
            <a:endParaRPr lang="en-US" altLang="zh-TW" sz="2400" b="1" dirty="0">
              <a:latin typeface="微軟正黑體" pitchFamily="34" charset="-120"/>
              <a:ea typeface="微軟正黑體" pitchFamily="34" charset="-120"/>
            </a:endParaRPr>
          </a:p>
          <a:p>
            <a:pPr marL="0" lvl="1">
              <a:lnSpc>
                <a:spcPts val="3600"/>
              </a:lnSpc>
              <a:spcBef>
                <a:spcPts val="600"/>
              </a:spcBef>
              <a:defRPr/>
            </a:pPr>
            <a:endParaRPr lang="en-US" altLang="zh-TW" sz="2400" b="1" dirty="0" smtClean="0">
              <a:latin typeface="微軟正黑體" pitchFamily="34" charset="-120"/>
              <a:ea typeface="微軟正黑體" pitchFamily="34" charset="-120"/>
            </a:endParaRPr>
          </a:p>
          <a:p>
            <a:pPr marL="0" lvl="1">
              <a:lnSpc>
                <a:spcPts val="3600"/>
              </a:lnSpc>
              <a:spcBef>
                <a:spcPts val="600"/>
              </a:spcBef>
              <a:defRPr/>
            </a:pPr>
            <a:endParaRPr lang="en-US" altLang="zh-TW" sz="2400" b="1" dirty="0">
              <a:latin typeface="微軟正黑體" pitchFamily="34" charset="-120"/>
              <a:ea typeface="微軟正黑體" pitchFamily="34" charset="-120"/>
            </a:endParaRPr>
          </a:p>
          <a:p>
            <a:pPr marL="0" lvl="1">
              <a:lnSpc>
                <a:spcPts val="3600"/>
              </a:lnSpc>
              <a:spcBef>
                <a:spcPts val="600"/>
              </a:spcBef>
              <a:defRPr/>
            </a:pPr>
            <a:endParaRPr lang="zh-TW" altLang="en-US" sz="2400" b="1" dirty="0">
              <a:latin typeface="微軟正黑體" pitchFamily="34" charset="-120"/>
              <a:ea typeface="微軟正黑體" pitchFamily="34" charset="-120"/>
            </a:endParaRPr>
          </a:p>
        </p:txBody>
      </p:sp>
      <p:sp>
        <p:nvSpPr>
          <p:cNvPr id="24579" name="投影片編號版面配置區 3"/>
          <p:cNvSpPr>
            <a:spLocks noGrp="1"/>
          </p:cNvSpPr>
          <p:nvPr>
            <p:ph type="sldNum" sz="quarter" idx="12"/>
          </p:nvPr>
        </p:nvSpPr>
        <p:spPr bwMode="auto">
          <a:xfrm>
            <a:off x="6864350" y="6429376"/>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標楷體" panose="03000509000000000000" pitchFamily="65" charset="-120"/>
                <a:ea typeface="標楷體" panose="03000509000000000000" pitchFamily="65" charset="-120"/>
              </a:defRPr>
            </a:lvl1pPr>
            <a:lvl2pPr marL="742950" indent="-285750">
              <a:spcBef>
                <a:spcPct val="20000"/>
              </a:spcBef>
              <a:buFont typeface="Arial" panose="020B0604020202020204" pitchFamily="34" charset="0"/>
              <a:buChar char="–"/>
              <a:defRPr sz="2800">
                <a:solidFill>
                  <a:schemeClr val="tx1"/>
                </a:solidFill>
                <a:latin typeface="標楷體" panose="03000509000000000000" pitchFamily="65" charset="-120"/>
                <a:ea typeface="標楷體" panose="03000509000000000000" pitchFamily="65" charset="-120"/>
              </a:defRPr>
            </a:lvl2pPr>
            <a:lvl3pPr marL="1143000" indent="-228600">
              <a:spcBef>
                <a:spcPct val="20000"/>
              </a:spcBef>
              <a:buFont typeface="Arial" panose="020B0604020202020204" pitchFamily="34" charset="0"/>
              <a:buChar char="•"/>
              <a:defRPr sz="2400">
                <a:solidFill>
                  <a:schemeClr val="tx1"/>
                </a:solidFill>
                <a:latin typeface="標楷體" panose="03000509000000000000" pitchFamily="65" charset="-120"/>
                <a:ea typeface="標楷體" panose="03000509000000000000" pitchFamily="65" charset="-120"/>
              </a:defRPr>
            </a:lvl3pPr>
            <a:lvl4pPr marL="16002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4pPr>
            <a:lvl5pPr marL="20574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9pPr>
          </a:lstStyle>
          <a:p>
            <a:pPr>
              <a:spcBef>
                <a:spcPct val="0"/>
              </a:spcBef>
              <a:buFontTx/>
              <a:buNone/>
            </a:pPr>
            <a:fld id="{EDC258FC-7099-4F3F-9BE4-F3248FE23B08}" type="slidenum">
              <a:rPr lang="zh-TW" altLang="en-US" sz="1200">
                <a:solidFill>
                  <a:srgbClr val="898989"/>
                </a:solidFill>
              </a:rPr>
              <a:pPr>
                <a:spcBef>
                  <a:spcPct val="0"/>
                </a:spcBef>
                <a:buFontTx/>
                <a:buNone/>
              </a:pPr>
              <a:t>4</a:t>
            </a:fld>
            <a:endParaRPr lang="en-US" altLang="zh-TW" sz="1200">
              <a:solidFill>
                <a:srgbClr val="898989"/>
              </a:solidFill>
            </a:endParaRPr>
          </a:p>
        </p:txBody>
      </p:sp>
      <p:sp>
        <p:nvSpPr>
          <p:cNvPr id="24580" name="文字方塊 15"/>
          <p:cNvSpPr txBox="1">
            <a:spLocks noChangeArrowheads="1"/>
          </p:cNvSpPr>
          <p:nvPr/>
        </p:nvSpPr>
        <p:spPr bwMode="auto">
          <a:xfrm>
            <a:off x="5143501" y="5087939"/>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標楷體" panose="03000509000000000000" pitchFamily="65" charset="-120"/>
                <a:ea typeface="標楷體" panose="03000509000000000000" pitchFamily="65" charset="-120"/>
              </a:defRPr>
            </a:lvl1pPr>
            <a:lvl2pPr marL="742950" indent="-285750">
              <a:spcBef>
                <a:spcPct val="20000"/>
              </a:spcBef>
              <a:buFont typeface="Arial" panose="020B0604020202020204" pitchFamily="34" charset="0"/>
              <a:buChar char="–"/>
              <a:defRPr sz="2800">
                <a:solidFill>
                  <a:schemeClr val="tx1"/>
                </a:solidFill>
                <a:latin typeface="標楷體" panose="03000509000000000000" pitchFamily="65" charset="-120"/>
                <a:ea typeface="標楷體" panose="03000509000000000000" pitchFamily="65" charset="-120"/>
              </a:defRPr>
            </a:lvl2pPr>
            <a:lvl3pPr marL="1143000" indent="-228600">
              <a:spcBef>
                <a:spcPct val="20000"/>
              </a:spcBef>
              <a:buFont typeface="Arial" panose="020B0604020202020204" pitchFamily="34" charset="0"/>
              <a:buChar char="•"/>
              <a:defRPr sz="2400">
                <a:solidFill>
                  <a:schemeClr val="tx1"/>
                </a:solidFill>
                <a:latin typeface="標楷體" panose="03000509000000000000" pitchFamily="65" charset="-120"/>
                <a:ea typeface="標楷體" panose="03000509000000000000" pitchFamily="65" charset="-120"/>
              </a:defRPr>
            </a:lvl3pPr>
            <a:lvl4pPr marL="16002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4pPr>
            <a:lvl5pPr marL="20574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9pPr>
          </a:lstStyle>
          <a:p>
            <a:pPr eaLnBrk="1" hangingPunct="1">
              <a:spcBef>
                <a:spcPct val="0"/>
              </a:spcBef>
              <a:buFontTx/>
              <a:buNone/>
            </a:pPr>
            <a:endParaRPr lang="zh-TW" altLang="en-US" sz="1800" b="1">
              <a:latin typeface="Arial" panose="020B0604020202020204" pitchFamily="34" charset="0"/>
              <a:ea typeface="新細明體" panose="02020500000000000000" pitchFamily="18" charset="-120"/>
            </a:endParaRPr>
          </a:p>
        </p:txBody>
      </p:sp>
      <p:sp>
        <p:nvSpPr>
          <p:cNvPr id="24581" name="文字方塊 19"/>
          <p:cNvSpPr txBox="1">
            <a:spLocks noChangeArrowheads="1"/>
          </p:cNvSpPr>
          <p:nvPr/>
        </p:nvSpPr>
        <p:spPr bwMode="auto">
          <a:xfrm>
            <a:off x="5888039" y="3573464"/>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標楷體" panose="03000509000000000000" pitchFamily="65" charset="-120"/>
                <a:ea typeface="標楷體" panose="03000509000000000000" pitchFamily="65" charset="-120"/>
              </a:defRPr>
            </a:lvl1pPr>
            <a:lvl2pPr marL="742950" indent="-285750">
              <a:spcBef>
                <a:spcPct val="20000"/>
              </a:spcBef>
              <a:buFont typeface="Arial" panose="020B0604020202020204" pitchFamily="34" charset="0"/>
              <a:buChar char="–"/>
              <a:defRPr sz="2800">
                <a:solidFill>
                  <a:schemeClr val="tx1"/>
                </a:solidFill>
                <a:latin typeface="標楷體" panose="03000509000000000000" pitchFamily="65" charset="-120"/>
                <a:ea typeface="標楷體" panose="03000509000000000000" pitchFamily="65" charset="-120"/>
              </a:defRPr>
            </a:lvl2pPr>
            <a:lvl3pPr marL="1143000" indent="-228600">
              <a:spcBef>
                <a:spcPct val="20000"/>
              </a:spcBef>
              <a:buFont typeface="Arial" panose="020B0604020202020204" pitchFamily="34" charset="0"/>
              <a:buChar char="•"/>
              <a:defRPr sz="2400">
                <a:solidFill>
                  <a:schemeClr val="tx1"/>
                </a:solidFill>
                <a:latin typeface="標楷體" panose="03000509000000000000" pitchFamily="65" charset="-120"/>
                <a:ea typeface="標楷體" panose="03000509000000000000" pitchFamily="65" charset="-120"/>
              </a:defRPr>
            </a:lvl3pPr>
            <a:lvl4pPr marL="16002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4pPr>
            <a:lvl5pPr marL="20574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9pPr>
          </a:lstStyle>
          <a:p>
            <a:pPr eaLnBrk="1" hangingPunct="1">
              <a:spcBef>
                <a:spcPct val="0"/>
              </a:spcBef>
              <a:buFontTx/>
              <a:buNone/>
            </a:pPr>
            <a:endParaRPr lang="zh-TW" altLang="en-US" sz="1800" b="1">
              <a:latin typeface="Arial" panose="020B0604020202020204" pitchFamily="34" charset="0"/>
              <a:ea typeface="新細明體" panose="02020500000000000000" pitchFamily="18" charset="-120"/>
            </a:endParaRPr>
          </a:p>
        </p:txBody>
      </p:sp>
      <p:graphicFrame>
        <p:nvGraphicFramePr>
          <p:cNvPr id="3" name="資料庫圖表 2"/>
          <p:cNvGraphicFramePr/>
          <p:nvPr/>
        </p:nvGraphicFramePr>
        <p:xfrm>
          <a:off x="4067944" y="3068960"/>
          <a:ext cx="4968552" cy="316835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5" name="圓角矩形 4"/>
          <p:cNvSpPr/>
          <p:nvPr/>
        </p:nvSpPr>
        <p:spPr>
          <a:xfrm>
            <a:off x="4787900" y="2133601"/>
            <a:ext cx="3671888" cy="647700"/>
          </a:xfrm>
          <a:prstGeom prst="round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altLang="zh-TW" sz="2400" dirty="0">
                <a:solidFill>
                  <a:schemeClr val="tx1"/>
                </a:solidFill>
                <a:latin typeface="微軟正黑體" panose="020B0604030504040204" pitchFamily="34" charset="-120"/>
                <a:ea typeface="微軟正黑體" panose="020B0604030504040204" pitchFamily="34" charset="-120"/>
              </a:rPr>
              <a:t>107</a:t>
            </a:r>
            <a:r>
              <a:rPr lang="zh-TW" altLang="en-US" sz="2400" dirty="0">
                <a:solidFill>
                  <a:schemeClr val="tx1"/>
                </a:solidFill>
                <a:latin typeface="微軟正黑體" panose="020B0604030504040204" pitchFamily="34" charset="-120"/>
                <a:ea typeface="微軟正黑體" panose="020B0604030504040204" pitchFamily="34" charset="-120"/>
              </a:rPr>
              <a:t>年</a:t>
            </a:r>
            <a:r>
              <a:rPr lang="en-US" altLang="zh-TW" sz="2400" dirty="0">
                <a:solidFill>
                  <a:schemeClr val="tx1"/>
                </a:solidFill>
                <a:latin typeface="微軟正黑體" panose="020B0604030504040204" pitchFamily="34" charset="-120"/>
                <a:ea typeface="微軟正黑體" panose="020B0604030504040204" pitchFamily="34" charset="-120"/>
              </a:rPr>
              <a:t>10</a:t>
            </a:r>
            <a:r>
              <a:rPr lang="zh-TW" altLang="en-US" sz="2400" dirty="0">
                <a:solidFill>
                  <a:schemeClr val="tx1"/>
                </a:solidFill>
                <a:latin typeface="微軟正黑體" panose="020B0604030504040204" pitchFamily="34" charset="-120"/>
                <a:ea typeface="微軟正黑體" panose="020B0604030504040204" pitchFamily="34" charset="-120"/>
              </a:rPr>
              <a:t>月</a:t>
            </a:r>
            <a:r>
              <a:rPr lang="en-US" altLang="zh-TW" sz="2400" dirty="0">
                <a:solidFill>
                  <a:schemeClr val="tx1"/>
                </a:solidFill>
                <a:latin typeface="微軟正黑體" panose="020B0604030504040204" pitchFamily="34" charset="-120"/>
                <a:ea typeface="微軟正黑體" panose="020B0604030504040204" pitchFamily="34" charset="-120"/>
              </a:rPr>
              <a:t>30</a:t>
            </a:r>
            <a:r>
              <a:rPr lang="zh-TW" altLang="en-US" sz="2400" dirty="0">
                <a:solidFill>
                  <a:schemeClr val="tx1"/>
                </a:solidFill>
                <a:latin typeface="微軟正黑體" panose="020B0604030504040204" pitchFamily="34" charset="-120"/>
                <a:ea typeface="微軟正黑體" panose="020B0604030504040204" pitchFamily="34" charset="-120"/>
              </a:rPr>
              <a:t>日在案人數</a:t>
            </a:r>
          </a:p>
        </p:txBody>
      </p:sp>
      <p:sp>
        <p:nvSpPr>
          <p:cNvPr id="24585" name="文字方塊 5"/>
          <p:cNvSpPr txBox="1">
            <a:spLocks noChangeArrowheads="1"/>
          </p:cNvSpPr>
          <p:nvPr/>
        </p:nvSpPr>
        <p:spPr bwMode="auto">
          <a:xfrm>
            <a:off x="6267452" y="4110038"/>
            <a:ext cx="1184275"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標楷體" panose="03000509000000000000" pitchFamily="65" charset="-120"/>
                <a:ea typeface="標楷體" panose="03000509000000000000" pitchFamily="65" charset="-120"/>
              </a:defRPr>
            </a:lvl1pPr>
            <a:lvl2pPr marL="742950" indent="-285750">
              <a:spcBef>
                <a:spcPct val="20000"/>
              </a:spcBef>
              <a:buFont typeface="Arial" panose="020B0604020202020204" pitchFamily="34" charset="0"/>
              <a:buChar char="–"/>
              <a:defRPr sz="2800">
                <a:solidFill>
                  <a:schemeClr val="tx1"/>
                </a:solidFill>
                <a:latin typeface="標楷體" panose="03000509000000000000" pitchFamily="65" charset="-120"/>
                <a:ea typeface="標楷體" panose="03000509000000000000" pitchFamily="65" charset="-120"/>
              </a:defRPr>
            </a:lvl2pPr>
            <a:lvl3pPr marL="1143000" indent="-228600">
              <a:spcBef>
                <a:spcPct val="20000"/>
              </a:spcBef>
              <a:buFont typeface="Arial" panose="020B0604020202020204" pitchFamily="34" charset="0"/>
              <a:buChar char="•"/>
              <a:defRPr sz="2400">
                <a:solidFill>
                  <a:schemeClr val="tx1"/>
                </a:solidFill>
                <a:latin typeface="標楷體" panose="03000509000000000000" pitchFamily="65" charset="-120"/>
                <a:ea typeface="標楷體" panose="03000509000000000000" pitchFamily="65" charset="-120"/>
              </a:defRPr>
            </a:lvl3pPr>
            <a:lvl4pPr marL="16002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4pPr>
            <a:lvl5pPr marL="20574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9pPr>
          </a:lstStyle>
          <a:p>
            <a:pPr eaLnBrk="1" hangingPunct="1">
              <a:spcBef>
                <a:spcPct val="0"/>
              </a:spcBef>
              <a:buFontTx/>
              <a:buNone/>
            </a:pPr>
            <a:r>
              <a:rPr lang="zh-TW" altLang="en-US" sz="1400">
                <a:solidFill>
                  <a:srgbClr val="C00000"/>
                </a:solidFill>
                <a:latin typeface="微軟正黑體" panose="020B0604030504040204" pitchFamily="34" charset="-120"/>
                <a:ea typeface="微軟正黑體" panose="020B0604030504040204" pitchFamily="34" charset="-120"/>
              </a:rPr>
              <a:t>同時在案</a:t>
            </a:r>
            <a:endParaRPr lang="en-US" altLang="zh-TW" sz="1400">
              <a:solidFill>
                <a:srgbClr val="C00000"/>
              </a:solidFill>
              <a:latin typeface="微軟正黑體" panose="020B0604030504040204" pitchFamily="34" charset="-120"/>
              <a:ea typeface="微軟正黑體" panose="020B0604030504040204" pitchFamily="34" charset="-120"/>
            </a:endParaRPr>
          </a:p>
          <a:p>
            <a:pPr eaLnBrk="1" hangingPunct="1">
              <a:spcBef>
                <a:spcPct val="0"/>
              </a:spcBef>
              <a:buFontTx/>
              <a:buNone/>
            </a:pPr>
            <a:r>
              <a:rPr lang="en-US" altLang="zh-TW" sz="2000">
                <a:solidFill>
                  <a:srgbClr val="C00000"/>
                </a:solidFill>
                <a:latin typeface="微軟正黑體" panose="020B0604030504040204" pitchFamily="34" charset="-120"/>
                <a:ea typeface="微軟正黑體" panose="020B0604030504040204" pitchFamily="34" charset="-120"/>
              </a:rPr>
              <a:t>2,571</a:t>
            </a:r>
            <a:endParaRPr lang="zh-TW" altLang="en-US" sz="2000">
              <a:solidFill>
                <a:srgbClr val="C00000"/>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066828041"/>
      </p:ext>
    </p:extLst>
  </p:cSld>
  <p:clrMapOvr>
    <a:overrideClrMapping bg1="lt1" tx1="dk1" bg2="lt2" tx2="dk2" accent1="accent1" accent2="accent2" accent3="accent3" accent4="accent4" accent5="accent5" accent6="accent6" hlink="hlink" folHlink="folHlink"/>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標題 1"/>
          <p:cNvSpPr>
            <a:spLocks noGrp="1"/>
          </p:cNvSpPr>
          <p:nvPr>
            <p:ph type="title"/>
          </p:nvPr>
        </p:nvSpPr>
        <p:spPr>
          <a:xfrm>
            <a:off x="463550" y="28575"/>
            <a:ext cx="8229600" cy="1143000"/>
          </a:xfrm>
        </p:spPr>
        <p:txBody>
          <a:bodyPr>
            <a:normAutofit/>
          </a:bodyPr>
          <a:lstStyle/>
          <a:p>
            <a:pPr>
              <a:defRPr/>
            </a:pPr>
            <a:r>
              <a:rPr lang="zh-TW" altLang="en-US" sz="4400" b="1" spc="-150" dirty="0">
                <a:solidFill>
                  <a:srgbClr val="0000CC"/>
                </a:solidFill>
                <a:latin typeface="微軟正黑體" panose="020B0604030504040204" pitchFamily="34" charset="-120"/>
                <a:ea typeface="微軟正黑體" panose="020B0604030504040204" pitchFamily="34" charset="-120"/>
              </a:rPr>
              <a:t>法源依據</a:t>
            </a:r>
          </a:p>
        </p:txBody>
      </p:sp>
      <p:graphicFrame>
        <p:nvGraphicFramePr>
          <p:cNvPr id="6" name="內容版面配置區 5"/>
          <p:cNvGraphicFramePr>
            <a:graphicFrameLocks noGrp="1"/>
          </p:cNvGraphicFramePr>
          <p:nvPr>
            <p:ph idx="1"/>
          </p:nvPr>
        </p:nvGraphicFramePr>
        <p:xfrm>
          <a:off x="171450" y="1447801"/>
          <a:ext cx="8864600" cy="5329191"/>
        </p:xfrm>
        <a:graphic>
          <a:graphicData uri="http://schemas.openxmlformats.org/drawingml/2006/table">
            <a:tbl>
              <a:tblPr/>
              <a:tblGrid>
                <a:gridCol w="4545013">
                  <a:extLst>
                    <a:ext uri="{9D8B030D-6E8A-4147-A177-3AD203B41FA5}">
                      <a16:colId xmlns="" xmlns:a16="http://schemas.microsoft.com/office/drawing/2014/main" val="20000"/>
                    </a:ext>
                  </a:extLst>
                </a:gridCol>
                <a:gridCol w="4319587">
                  <a:extLst>
                    <a:ext uri="{9D8B030D-6E8A-4147-A177-3AD203B41FA5}">
                      <a16:colId xmlns="" xmlns:a16="http://schemas.microsoft.com/office/drawing/2014/main" val="20001"/>
                    </a:ext>
                  </a:extLst>
                </a:gridCol>
              </a:tblGrid>
              <a:tr h="375925">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1900" b="1" i="0" u="none" strike="noStrike" cap="none" normalizeH="0" baseline="0" dirty="0" smtClean="0">
                          <a:ln>
                            <a:noFill/>
                          </a:ln>
                          <a:solidFill>
                            <a:srgbClr val="000000"/>
                          </a:solidFill>
                          <a:effectLst/>
                          <a:latin typeface="微軟正黑體" pitchFamily="34" charset="-120"/>
                          <a:ea typeface="微軟正黑體" pitchFamily="34" charset="-120"/>
                        </a:rPr>
                        <a:t>社政主管機關</a:t>
                      </a:r>
                    </a:p>
                  </a:txBody>
                  <a:tcPr marL="91429" marR="91429" marT="45723" marB="45723"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E46C0A"/>
                    </a:solidFill>
                  </a:tcPr>
                </a:tc>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1900" b="1" i="0" u="none" strike="noStrike" cap="none" normalizeH="0" baseline="0" smtClean="0">
                          <a:ln>
                            <a:noFill/>
                          </a:ln>
                          <a:solidFill>
                            <a:srgbClr val="000000"/>
                          </a:solidFill>
                          <a:effectLst/>
                          <a:latin typeface="微軟正黑體" pitchFamily="34" charset="-120"/>
                          <a:ea typeface="微軟正黑體" pitchFamily="34" charset="-120"/>
                        </a:rPr>
                        <a:t>衛生主管機關</a:t>
                      </a:r>
                    </a:p>
                  </a:txBody>
                  <a:tcPr marL="91429" marR="91429" marT="45723" marB="45723"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E46C0A"/>
                    </a:solidFill>
                  </a:tcPr>
                </a:tc>
                <a:extLst>
                  <a:ext uri="{0D108BD9-81ED-4DB2-BD59-A6C34878D82A}">
                    <a16:rowId xmlns="" xmlns:a16="http://schemas.microsoft.com/office/drawing/2014/main" val="10000"/>
                  </a:ext>
                </a:extLst>
              </a:tr>
              <a:tr h="1074871">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altLang="zh-TW" sz="1600" b="0" i="0" u="none" strike="noStrike" cap="none" normalizeH="0" baseline="0" smtClean="0">
                          <a:ln>
                            <a:noFill/>
                          </a:ln>
                          <a:solidFill>
                            <a:srgbClr val="000000"/>
                          </a:solidFill>
                          <a:effectLst/>
                          <a:latin typeface="Calibri" pitchFamily="34" charset="0"/>
                          <a:ea typeface="新細明體" pitchFamily="18" charset="-120"/>
                        </a:rPr>
                        <a:t>◇</a:t>
                      </a:r>
                      <a:r>
                        <a:rPr kumimoji="0" lang="zh-TW" altLang="zh-TW" sz="1600" b="1" i="0" u="sng" strike="noStrike" cap="none" normalizeH="0" baseline="0" smtClean="0">
                          <a:ln>
                            <a:noFill/>
                          </a:ln>
                          <a:solidFill>
                            <a:srgbClr val="FF0000"/>
                          </a:solidFill>
                          <a:effectLst/>
                          <a:latin typeface="微軟正黑體" pitchFamily="34" charset="-120"/>
                          <a:ea typeface="微軟正黑體" pitchFamily="34" charset="-120"/>
                        </a:rPr>
                        <a:t>家庭暴力防治法第</a:t>
                      </a:r>
                      <a:r>
                        <a:rPr kumimoji="0" lang="en-US" altLang="zh-TW" sz="1600" b="1" i="0" u="sng" strike="noStrike" cap="none" normalizeH="0" baseline="0" smtClean="0">
                          <a:ln>
                            <a:noFill/>
                          </a:ln>
                          <a:solidFill>
                            <a:srgbClr val="FF0000"/>
                          </a:solidFill>
                          <a:effectLst/>
                          <a:latin typeface="微軟正黑體" pitchFamily="34" charset="-120"/>
                          <a:ea typeface="微軟正黑體" pitchFamily="34" charset="-120"/>
                        </a:rPr>
                        <a:t>4</a:t>
                      </a:r>
                      <a:r>
                        <a:rPr kumimoji="0" lang="zh-TW" altLang="zh-TW" sz="1600" b="1" i="0" u="sng" strike="noStrike" cap="none" normalizeH="0" baseline="0" smtClean="0">
                          <a:ln>
                            <a:noFill/>
                          </a:ln>
                          <a:solidFill>
                            <a:srgbClr val="FF0000"/>
                          </a:solidFill>
                          <a:effectLst/>
                          <a:latin typeface="微軟正黑體" pitchFamily="34" charset="-120"/>
                          <a:ea typeface="微軟正黑體" pitchFamily="34" charset="-120"/>
                        </a:rPr>
                        <a:t>條</a:t>
                      </a:r>
                      <a:endParaRPr kumimoji="0" lang="en-US" altLang="zh-TW" sz="1600" b="1" i="0" u="sng" strike="noStrike" cap="none" normalizeH="0" baseline="0" smtClean="0">
                        <a:ln>
                          <a:noFill/>
                        </a:ln>
                        <a:solidFill>
                          <a:srgbClr val="000000"/>
                        </a:solidFill>
                        <a:effectLst/>
                        <a:latin typeface="微軟正黑體" pitchFamily="34" charset="-120"/>
                        <a:ea typeface="微軟正黑體" pitchFamily="34" charset="-12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微軟正黑體" pitchFamily="34" charset="-120"/>
                          <a:ea typeface="微軟正黑體" pitchFamily="34" charset="-120"/>
                        </a:rPr>
                        <a:t>主管機關權責事項</a:t>
                      </a:r>
                      <a:r>
                        <a:rPr kumimoji="0" lang="zh-TW" altLang="en-US" sz="1600" b="0" i="0" u="none" strike="noStrike" cap="none" normalizeH="0" baseline="0" smtClean="0">
                          <a:ln>
                            <a:noFill/>
                          </a:ln>
                          <a:solidFill>
                            <a:srgbClr val="000000"/>
                          </a:solidFill>
                          <a:effectLst/>
                          <a:latin typeface="新細明體" pitchFamily="18" charset="-120"/>
                          <a:ea typeface="新細明體" pitchFamily="18" charset="-120"/>
                        </a:rPr>
                        <a:t>：</a:t>
                      </a:r>
                      <a:r>
                        <a:rPr kumimoji="0" lang="zh-TW" altLang="en-US" sz="1600" b="0" i="0" u="none" strike="noStrike" cap="none" normalizeH="0" baseline="0" smtClean="0">
                          <a:ln>
                            <a:noFill/>
                          </a:ln>
                          <a:solidFill>
                            <a:srgbClr val="000000"/>
                          </a:solidFill>
                          <a:effectLst/>
                          <a:latin typeface="微軟正黑體" pitchFamily="34" charset="-120"/>
                          <a:ea typeface="微軟正黑體" pitchFamily="34" charset="-120"/>
                        </a:rPr>
                        <a:t>家庭暴力防治政策之規劃、推動、監督、訂定跨機關（構）合作規範及定期公布家庭暴力相關統計等事宜</a:t>
                      </a:r>
                    </a:p>
                  </a:txBody>
                  <a:tcPr marL="91429" marR="91429" marT="45723" marB="45723"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E8D0D0"/>
                    </a:solidFill>
                  </a:tcPr>
                </a:tc>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altLang="zh-TW" sz="1200" b="0" i="0" u="none" strike="noStrike" cap="none" normalizeH="0" baseline="0" smtClean="0">
                          <a:ln>
                            <a:noFill/>
                          </a:ln>
                          <a:solidFill>
                            <a:srgbClr val="000000"/>
                          </a:solidFill>
                          <a:effectLst/>
                          <a:latin typeface="Calibri" pitchFamily="34" charset="0"/>
                          <a:ea typeface="新細明體" pitchFamily="18" charset="-120"/>
                        </a:rPr>
                        <a:t>◇</a:t>
                      </a:r>
                      <a:r>
                        <a:rPr kumimoji="0" lang="zh-TW" altLang="en-US" sz="1600" b="1" i="0" u="sng" strike="noStrike" cap="none" normalizeH="0" baseline="0" smtClean="0">
                          <a:ln>
                            <a:noFill/>
                          </a:ln>
                          <a:solidFill>
                            <a:srgbClr val="FF0000"/>
                          </a:solidFill>
                          <a:effectLst/>
                          <a:latin typeface="微軟正黑體" pitchFamily="34" charset="-120"/>
                          <a:ea typeface="微軟正黑體" pitchFamily="34" charset="-120"/>
                        </a:rPr>
                        <a:t>家庭暴力防治法第</a:t>
                      </a:r>
                      <a:r>
                        <a:rPr kumimoji="0" lang="en-US" altLang="zh-TW" sz="1600" b="1" i="0" u="sng" strike="noStrike" cap="none" normalizeH="0" baseline="0" smtClean="0">
                          <a:ln>
                            <a:noFill/>
                          </a:ln>
                          <a:solidFill>
                            <a:srgbClr val="FF0000"/>
                          </a:solidFill>
                          <a:effectLst/>
                          <a:latin typeface="微軟正黑體" pitchFamily="34" charset="-120"/>
                          <a:ea typeface="微軟正黑體" pitchFamily="34" charset="-120"/>
                        </a:rPr>
                        <a:t>4</a:t>
                      </a:r>
                      <a:r>
                        <a:rPr kumimoji="0" lang="zh-TW" altLang="en-US" sz="1600" b="1" i="0" u="sng" strike="noStrike" cap="none" normalizeH="0" baseline="0" smtClean="0">
                          <a:ln>
                            <a:noFill/>
                          </a:ln>
                          <a:solidFill>
                            <a:srgbClr val="FF0000"/>
                          </a:solidFill>
                          <a:effectLst/>
                          <a:latin typeface="微軟正黑體" pitchFamily="34" charset="-120"/>
                          <a:ea typeface="微軟正黑體" pitchFamily="34" charset="-120"/>
                        </a:rPr>
                        <a:t>條、第</a:t>
                      </a:r>
                      <a:r>
                        <a:rPr kumimoji="0" lang="en-US" altLang="zh-TW" sz="1600" b="1" i="0" u="sng" strike="noStrike" cap="none" normalizeH="0" baseline="0" smtClean="0">
                          <a:ln>
                            <a:noFill/>
                          </a:ln>
                          <a:solidFill>
                            <a:srgbClr val="FF0000"/>
                          </a:solidFill>
                          <a:effectLst/>
                          <a:latin typeface="微軟正黑體" pitchFamily="34" charset="-120"/>
                          <a:ea typeface="微軟正黑體" pitchFamily="34" charset="-120"/>
                        </a:rPr>
                        <a:t>54</a:t>
                      </a:r>
                      <a:r>
                        <a:rPr kumimoji="0" lang="zh-TW" altLang="en-US" sz="1600" b="1" i="0" u="sng" strike="noStrike" cap="none" normalizeH="0" baseline="0" smtClean="0">
                          <a:ln>
                            <a:noFill/>
                          </a:ln>
                          <a:solidFill>
                            <a:srgbClr val="FF0000"/>
                          </a:solidFill>
                          <a:effectLst/>
                          <a:latin typeface="微軟正黑體" pitchFamily="34" charset="-120"/>
                          <a:ea typeface="微軟正黑體" pitchFamily="34" charset="-120"/>
                        </a:rPr>
                        <a:t>條</a:t>
                      </a:r>
                      <a:endParaRPr kumimoji="0" lang="en-US" altLang="zh-TW" sz="1500" b="0" i="0" u="none" strike="noStrike" cap="none" normalizeH="0" baseline="0" smtClean="0">
                        <a:ln>
                          <a:noFill/>
                        </a:ln>
                        <a:solidFill>
                          <a:srgbClr val="000000"/>
                        </a:solidFill>
                        <a:effectLst/>
                        <a:latin typeface="新細明體" pitchFamily="18" charset="-120"/>
                        <a:ea typeface="新細明體" pitchFamily="18" charset="-12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新細明體" pitchFamily="18" charset="-120"/>
                          <a:ea typeface="新細明體" pitchFamily="18" charset="-120"/>
                        </a:rPr>
                        <a:t>˙</a:t>
                      </a:r>
                      <a:r>
                        <a:rPr kumimoji="0" lang="zh-TW" altLang="en-US" sz="1600" b="0" i="0" u="none" strike="noStrike" cap="none" normalizeH="0" baseline="0" smtClean="0">
                          <a:ln>
                            <a:noFill/>
                          </a:ln>
                          <a:solidFill>
                            <a:srgbClr val="000000"/>
                          </a:solidFill>
                          <a:effectLst/>
                          <a:latin typeface="微軟正黑體" pitchFamily="34" charset="-120"/>
                          <a:ea typeface="微軟正黑體" pitchFamily="34" charset="-120"/>
                        </a:rPr>
                        <a:t>衛生主管機關負責</a:t>
                      </a:r>
                      <a:r>
                        <a:rPr kumimoji="0" lang="zh-TW" altLang="en-US" sz="1600" b="1" i="0" u="sng" strike="noStrike" cap="none" normalizeH="0" baseline="0" smtClean="0">
                          <a:ln>
                            <a:noFill/>
                          </a:ln>
                          <a:solidFill>
                            <a:srgbClr val="000000"/>
                          </a:solidFill>
                          <a:effectLst/>
                          <a:latin typeface="微軟正黑體" pitchFamily="34" charset="-120"/>
                          <a:ea typeface="微軟正黑體" pitchFamily="34" charset="-120"/>
                        </a:rPr>
                        <a:t>加害人處遇</a:t>
                      </a:r>
                      <a:r>
                        <a:rPr kumimoji="0" lang="zh-TW" altLang="en-US" sz="1600" b="0" i="0" u="none" strike="noStrike" cap="none" normalizeH="0" baseline="0" smtClean="0">
                          <a:ln>
                            <a:noFill/>
                          </a:ln>
                          <a:solidFill>
                            <a:srgbClr val="000000"/>
                          </a:solidFill>
                          <a:effectLst/>
                          <a:latin typeface="微軟正黑體" pitchFamily="34" charset="-120"/>
                          <a:ea typeface="微軟正黑體" pitchFamily="34" charset="-120"/>
                        </a:rPr>
                        <a:t>等相關事宜</a:t>
                      </a:r>
                      <a:endParaRPr kumimoji="0" lang="en-US" altLang="zh-TW" sz="1600" b="0" i="0" u="none" strike="noStrike" cap="none" normalizeH="0" baseline="0" smtClean="0">
                        <a:ln>
                          <a:noFill/>
                        </a:ln>
                        <a:solidFill>
                          <a:srgbClr val="000000"/>
                        </a:solidFill>
                        <a:effectLst/>
                        <a:latin typeface="微軟正黑體" pitchFamily="34" charset="-120"/>
                        <a:ea typeface="微軟正黑體" pitchFamily="34" charset="-12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新細明體" pitchFamily="18" charset="-120"/>
                          <a:ea typeface="新細明體" pitchFamily="18" charset="-120"/>
                        </a:rPr>
                        <a:t>˙</a:t>
                      </a:r>
                      <a:r>
                        <a:rPr kumimoji="0" lang="zh-TW" altLang="en-US" sz="1600" b="0" i="0" u="none" strike="noStrike" cap="none" normalizeH="0" baseline="0" smtClean="0">
                          <a:ln>
                            <a:noFill/>
                          </a:ln>
                          <a:solidFill>
                            <a:srgbClr val="000000"/>
                          </a:solidFill>
                          <a:effectLst/>
                          <a:latin typeface="微軟正黑體" pitchFamily="34" charset="-120"/>
                          <a:ea typeface="微軟正黑體" pitchFamily="34" charset="-120"/>
                        </a:rPr>
                        <a:t>中央衛生主管機關應訂定家庭暴力</a:t>
                      </a:r>
                      <a:r>
                        <a:rPr kumimoji="0" lang="zh-TW" altLang="en-US" sz="1600" b="1" i="0" u="sng" strike="noStrike" cap="none" normalizeH="0" baseline="0" smtClean="0">
                          <a:ln>
                            <a:noFill/>
                          </a:ln>
                          <a:solidFill>
                            <a:srgbClr val="000000"/>
                          </a:solidFill>
                          <a:effectLst/>
                          <a:latin typeface="微軟正黑體" pitchFamily="34" charset="-120"/>
                          <a:ea typeface="微軟正黑體" pitchFamily="34" charset="-120"/>
                        </a:rPr>
                        <a:t>加害人處遇</a:t>
                      </a:r>
                      <a:r>
                        <a:rPr kumimoji="0" lang="zh-TW" altLang="en-US" sz="1600" b="0" i="0" u="none" strike="noStrike" cap="none" normalizeH="0" baseline="0" smtClean="0">
                          <a:ln>
                            <a:noFill/>
                          </a:ln>
                          <a:solidFill>
                            <a:srgbClr val="000000"/>
                          </a:solidFill>
                          <a:effectLst/>
                          <a:latin typeface="微軟正黑體" pitchFamily="34" charset="-120"/>
                          <a:ea typeface="微軟正黑體" pitchFamily="34" charset="-120"/>
                        </a:rPr>
                        <a:t>計畫規範</a:t>
                      </a:r>
                      <a:endParaRPr kumimoji="0" lang="en-US" altLang="zh-TW" sz="1600" b="0" i="0" u="none" strike="noStrike" cap="none" normalizeH="0" baseline="0" smtClean="0">
                        <a:ln>
                          <a:noFill/>
                        </a:ln>
                        <a:solidFill>
                          <a:srgbClr val="000000"/>
                        </a:solidFill>
                        <a:effectLst/>
                        <a:latin typeface="微軟正黑體" pitchFamily="34" charset="-120"/>
                        <a:ea typeface="微軟正黑體" pitchFamily="34" charset="-120"/>
                      </a:endParaRPr>
                    </a:p>
                  </a:txBody>
                  <a:tcPr marL="91429" marR="91429" marT="45723" marB="45723"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E8D0D0"/>
                    </a:solidFill>
                  </a:tcPr>
                </a:tc>
                <a:extLst>
                  <a:ext uri="{0D108BD9-81ED-4DB2-BD59-A6C34878D82A}">
                    <a16:rowId xmlns="" xmlns:a16="http://schemas.microsoft.com/office/drawing/2014/main" val="10001"/>
                  </a:ext>
                </a:extLst>
              </a:tr>
              <a:tr h="1008188">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zh-TW" sz="1500" b="0" i="0" u="none" strike="noStrike" cap="none" normalizeH="0" baseline="0" smtClean="0">
                          <a:ln>
                            <a:noFill/>
                          </a:ln>
                          <a:solidFill>
                            <a:srgbClr val="000000"/>
                          </a:solidFill>
                          <a:effectLst/>
                          <a:latin typeface="Calibri" pitchFamily="34" charset="0"/>
                          <a:ea typeface="新細明體" pitchFamily="18" charset="-120"/>
                        </a:rPr>
                        <a:t>◇</a:t>
                      </a:r>
                      <a:r>
                        <a:rPr kumimoji="0" lang="zh-TW" altLang="en-US" sz="1600" b="1" i="0" u="sng" strike="noStrike" cap="none" normalizeH="0" baseline="0" smtClean="0">
                          <a:ln>
                            <a:noFill/>
                          </a:ln>
                          <a:solidFill>
                            <a:srgbClr val="FF0000"/>
                          </a:solidFill>
                          <a:effectLst/>
                          <a:latin typeface="微軟正黑體" pitchFamily="34" charset="-120"/>
                          <a:ea typeface="微軟正黑體" pitchFamily="34" charset="-120"/>
                        </a:rPr>
                        <a:t>家庭暴力防治法第</a:t>
                      </a:r>
                      <a:r>
                        <a:rPr kumimoji="0" lang="en-US" altLang="zh-TW" sz="1600" b="1" i="0" u="sng" strike="noStrike" cap="none" normalizeH="0" baseline="0" smtClean="0">
                          <a:ln>
                            <a:noFill/>
                          </a:ln>
                          <a:solidFill>
                            <a:srgbClr val="FF0000"/>
                          </a:solidFill>
                          <a:effectLst/>
                          <a:latin typeface="微軟正黑體" pitchFamily="34" charset="-120"/>
                          <a:ea typeface="微軟正黑體" pitchFamily="34" charset="-120"/>
                        </a:rPr>
                        <a:t>8</a:t>
                      </a:r>
                      <a:r>
                        <a:rPr kumimoji="0" lang="zh-TW" altLang="en-US" sz="1600" b="1" i="0" u="sng" strike="noStrike" cap="none" normalizeH="0" baseline="0" smtClean="0">
                          <a:ln>
                            <a:noFill/>
                          </a:ln>
                          <a:solidFill>
                            <a:srgbClr val="FF0000"/>
                          </a:solidFill>
                          <a:effectLst/>
                          <a:latin typeface="微軟正黑體" pitchFamily="34" charset="-120"/>
                          <a:ea typeface="微軟正黑體" pitchFamily="34" charset="-120"/>
                        </a:rPr>
                        <a:t>條</a:t>
                      </a:r>
                      <a:endParaRPr kumimoji="0" lang="en-US" altLang="zh-TW" sz="1600" b="1" i="0" u="sng" strike="noStrike" cap="none" normalizeH="0" baseline="0" smtClean="0">
                        <a:ln>
                          <a:noFill/>
                        </a:ln>
                        <a:solidFill>
                          <a:srgbClr val="FF0000"/>
                        </a:solidFill>
                        <a:effectLst/>
                        <a:latin typeface="微軟正黑體" pitchFamily="34" charset="-120"/>
                        <a:ea typeface="微軟正黑體" pitchFamily="34" charset="-12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chemeClr val="tx1"/>
                          </a:solidFill>
                          <a:effectLst/>
                          <a:latin typeface="微軟正黑體" pitchFamily="34" charset="-120"/>
                          <a:ea typeface="微軟正黑體" pitchFamily="34" charset="-120"/>
                        </a:rPr>
                        <a:t>各直轄市、縣</a:t>
                      </a:r>
                      <a:r>
                        <a:rPr kumimoji="0" lang="en-US" altLang="zh-TW" sz="1600" b="0" i="0" u="none" strike="noStrike" cap="none" normalizeH="0" baseline="0" smtClean="0">
                          <a:ln>
                            <a:noFill/>
                          </a:ln>
                          <a:solidFill>
                            <a:schemeClr val="tx1"/>
                          </a:solidFill>
                          <a:effectLst/>
                          <a:latin typeface="微軟正黑體" pitchFamily="34" charset="-120"/>
                          <a:ea typeface="微軟正黑體" pitchFamily="34" charset="-120"/>
                        </a:rPr>
                        <a:t>(</a:t>
                      </a:r>
                      <a:r>
                        <a:rPr kumimoji="0" lang="zh-TW" altLang="en-US" sz="1600" b="0" i="0" u="none" strike="noStrike" cap="none" normalizeH="0" baseline="0" smtClean="0">
                          <a:ln>
                            <a:noFill/>
                          </a:ln>
                          <a:solidFill>
                            <a:schemeClr val="tx1"/>
                          </a:solidFill>
                          <a:effectLst/>
                          <a:latin typeface="微軟正黑體" pitchFamily="34" charset="-120"/>
                          <a:ea typeface="微軟正黑體" pitchFamily="34" charset="-120"/>
                        </a:rPr>
                        <a:t>市</a:t>
                      </a:r>
                      <a:r>
                        <a:rPr kumimoji="0" lang="en-US" altLang="zh-TW" sz="1600" b="0" i="0" u="none" strike="noStrike" cap="none" normalizeH="0" baseline="0" smtClean="0">
                          <a:ln>
                            <a:noFill/>
                          </a:ln>
                          <a:solidFill>
                            <a:schemeClr val="tx1"/>
                          </a:solidFill>
                          <a:effectLst/>
                          <a:latin typeface="微軟正黑體" pitchFamily="34" charset="-120"/>
                          <a:ea typeface="微軟正黑體" pitchFamily="34" charset="-120"/>
                        </a:rPr>
                        <a:t>)</a:t>
                      </a:r>
                      <a:r>
                        <a:rPr kumimoji="0" lang="zh-TW" altLang="en-US" sz="1600" b="0" i="0" u="none" strike="noStrike" cap="none" normalizeH="0" baseline="0" smtClean="0">
                          <a:ln>
                            <a:noFill/>
                          </a:ln>
                          <a:solidFill>
                            <a:schemeClr val="tx1"/>
                          </a:solidFill>
                          <a:effectLst/>
                          <a:latin typeface="微軟正黑體" pitchFamily="34" charset="-120"/>
                          <a:ea typeface="微軟正黑體" pitchFamily="34" charset="-120"/>
                        </a:rPr>
                        <a:t>政府家庭暴力防治中心</a:t>
                      </a:r>
                      <a:r>
                        <a:rPr kumimoji="0" lang="zh-TW" altLang="en-US" sz="1600" b="1" i="0" u="none" strike="noStrike" cap="none" normalizeH="0" baseline="0" smtClean="0">
                          <a:ln>
                            <a:noFill/>
                          </a:ln>
                          <a:solidFill>
                            <a:schemeClr val="tx1"/>
                          </a:solidFill>
                          <a:effectLst/>
                          <a:latin typeface="微軟正黑體" pitchFamily="34" charset="-120"/>
                          <a:ea typeface="微軟正黑體" pitchFamily="34" charset="-120"/>
                        </a:rPr>
                        <a:t>應</a:t>
                      </a:r>
                      <a:r>
                        <a:rPr kumimoji="0" lang="zh-TW" altLang="en-US" sz="1600" b="1" i="0" u="sng" strike="noStrike" cap="none" normalizeH="0" baseline="0" smtClean="0">
                          <a:ln>
                            <a:noFill/>
                          </a:ln>
                          <a:solidFill>
                            <a:schemeClr val="tx1"/>
                          </a:solidFill>
                          <a:effectLst/>
                          <a:latin typeface="微軟正黑體" pitchFamily="34" charset="-120"/>
                          <a:ea typeface="微軟正黑體" pitchFamily="34" charset="-120"/>
                        </a:rPr>
                        <a:t>轉介</a:t>
                      </a:r>
                      <a:r>
                        <a:rPr kumimoji="0" lang="zh-TW" altLang="en-US" sz="1600" b="1" i="0" u="none" strike="noStrike" cap="none" normalizeH="0" baseline="0" smtClean="0">
                          <a:ln>
                            <a:noFill/>
                          </a:ln>
                          <a:solidFill>
                            <a:schemeClr val="tx1"/>
                          </a:solidFill>
                          <a:effectLst/>
                          <a:latin typeface="微軟正黑體" pitchFamily="34" charset="-120"/>
                          <a:ea typeface="微軟正黑體" pitchFamily="34" charset="-120"/>
                        </a:rPr>
                        <a:t>加害人處遇及追蹤輔導</a:t>
                      </a:r>
                      <a:endParaRPr kumimoji="0" lang="en-US" altLang="zh-TW" sz="1600" b="1" i="0" u="none" strike="noStrike" cap="none" normalizeH="0" baseline="0" smtClean="0">
                        <a:ln>
                          <a:noFill/>
                        </a:ln>
                        <a:solidFill>
                          <a:schemeClr val="tx1"/>
                        </a:solidFill>
                        <a:effectLst/>
                        <a:latin typeface="微軟正黑體" pitchFamily="34" charset="-120"/>
                        <a:ea typeface="微軟正黑體" pitchFamily="34" charset="-120"/>
                      </a:endParaRPr>
                    </a:p>
                  </a:txBody>
                  <a:tcPr marL="91429" marR="91429" marT="45723" marB="45723"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4E9E9"/>
                    </a:solidFill>
                  </a:tcPr>
                </a:tc>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altLang="zh-TW" sz="1500" b="0" i="0" u="none" strike="noStrike" cap="none" normalizeH="0" baseline="0" smtClean="0">
                          <a:ln>
                            <a:noFill/>
                          </a:ln>
                          <a:solidFill>
                            <a:srgbClr val="000000"/>
                          </a:solidFill>
                          <a:effectLst/>
                          <a:latin typeface="Calibri" pitchFamily="34" charset="0"/>
                          <a:ea typeface="新細明體" pitchFamily="18" charset="-120"/>
                        </a:rPr>
                        <a:t>◇</a:t>
                      </a:r>
                      <a:r>
                        <a:rPr kumimoji="0" lang="zh-TW" altLang="en-US" sz="1600" b="1" i="0" u="sng" strike="noStrike" cap="none" normalizeH="0" baseline="0" smtClean="0">
                          <a:ln>
                            <a:noFill/>
                          </a:ln>
                          <a:solidFill>
                            <a:srgbClr val="FF0000"/>
                          </a:solidFill>
                          <a:effectLst/>
                          <a:latin typeface="微軟正黑體" pitchFamily="34" charset="-120"/>
                          <a:ea typeface="微軟正黑體" pitchFamily="34" charset="-120"/>
                        </a:rPr>
                        <a:t>精神衛生法第</a:t>
                      </a:r>
                      <a:r>
                        <a:rPr kumimoji="0" lang="en-US" altLang="zh-TW" sz="1600" b="1" i="0" u="sng" strike="noStrike" cap="none" normalizeH="0" baseline="0" smtClean="0">
                          <a:ln>
                            <a:noFill/>
                          </a:ln>
                          <a:solidFill>
                            <a:srgbClr val="FF0000"/>
                          </a:solidFill>
                          <a:effectLst/>
                          <a:latin typeface="微軟正黑體" pitchFamily="34" charset="-120"/>
                          <a:ea typeface="微軟正黑體" pitchFamily="34" charset="-120"/>
                        </a:rPr>
                        <a:t>4</a:t>
                      </a:r>
                      <a:r>
                        <a:rPr kumimoji="0" lang="zh-TW" altLang="en-US" sz="1600" b="1" i="0" u="sng" strike="noStrike" cap="none" normalizeH="0" baseline="0" smtClean="0">
                          <a:ln>
                            <a:noFill/>
                          </a:ln>
                          <a:solidFill>
                            <a:srgbClr val="FF0000"/>
                          </a:solidFill>
                          <a:effectLst/>
                          <a:latin typeface="微軟正黑體" pitchFamily="34" charset="-120"/>
                          <a:ea typeface="微軟正黑體" pitchFamily="34" charset="-120"/>
                        </a:rPr>
                        <a:t>條</a:t>
                      </a:r>
                      <a:endParaRPr kumimoji="0" lang="en-US" altLang="zh-TW" sz="1600" b="0" i="0" u="none" strike="noStrike" cap="none" normalizeH="0" baseline="0" smtClean="0">
                        <a:ln>
                          <a:noFill/>
                        </a:ln>
                        <a:solidFill>
                          <a:srgbClr val="000000"/>
                        </a:solidFill>
                        <a:effectLst/>
                        <a:latin typeface="微軟正黑體" pitchFamily="34" charset="-120"/>
                        <a:ea typeface="微軟正黑體" pitchFamily="34" charset="-12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微軟正黑體" pitchFamily="34" charset="-120"/>
                          <a:ea typeface="微軟正黑體" pitchFamily="34" charset="-120"/>
                        </a:rPr>
                        <a:t>中央主管機關掌理</a:t>
                      </a:r>
                      <a:r>
                        <a:rPr kumimoji="0" lang="zh-TW" altLang="zh-TW" sz="1600" b="0" i="0" u="none" strike="noStrike" cap="none" normalizeH="0" baseline="0" smtClean="0">
                          <a:ln>
                            <a:noFill/>
                          </a:ln>
                          <a:solidFill>
                            <a:srgbClr val="000000"/>
                          </a:solidFill>
                          <a:effectLst/>
                          <a:latin typeface="微軟正黑體" pitchFamily="34" charset="-120"/>
                          <a:ea typeface="微軟正黑體" pitchFamily="34" charset="-120"/>
                        </a:rPr>
                        <a:t>民眾</a:t>
                      </a:r>
                      <a:r>
                        <a:rPr kumimoji="0" lang="zh-TW" altLang="zh-TW" sz="1600" b="1" i="0" u="sng" strike="noStrike" cap="none" normalizeH="0" baseline="0" smtClean="0">
                          <a:ln>
                            <a:noFill/>
                          </a:ln>
                          <a:solidFill>
                            <a:srgbClr val="000000"/>
                          </a:solidFill>
                          <a:effectLst/>
                          <a:latin typeface="微軟正黑體" pitchFamily="34" charset="-120"/>
                          <a:ea typeface="微軟正黑體" pitchFamily="34" charset="-120"/>
                        </a:rPr>
                        <a:t>心理健康促進、精神疾病防治</a:t>
                      </a:r>
                      <a:r>
                        <a:rPr kumimoji="0" lang="zh-TW" altLang="zh-TW" sz="1600" b="0" i="0" u="none" strike="noStrike" cap="none" normalizeH="0" baseline="0" smtClean="0">
                          <a:ln>
                            <a:noFill/>
                          </a:ln>
                          <a:solidFill>
                            <a:srgbClr val="000000"/>
                          </a:solidFill>
                          <a:effectLst/>
                          <a:latin typeface="微軟正黑體" pitchFamily="34" charset="-120"/>
                          <a:ea typeface="微軟正黑體" pitchFamily="34" charset="-120"/>
                        </a:rPr>
                        <a:t>政策及方案之規劃、訂定及宣導事項</a:t>
                      </a:r>
                      <a:endParaRPr kumimoji="0" lang="zh-TW" altLang="en-US" sz="1500" b="1" i="0" u="sng" strike="noStrike" cap="none" normalizeH="0" baseline="0" smtClean="0">
                        <a:ln>
                          <a:noFill/>
                        </a:ln>
                        <a:solidFill>
                          <a:srgbClr val="FF0000"/>
                        </a:solidFill>
                        <a:effectLst/>
                        <a:latin typeface="微軟正黑體" pitchFamily="34" charset="-120"/>
                        <a:ea typeface="微軟正黑體" pitchFamily="34" charset="-120"/>
                      </a:endParaRPr>
                    </a:p>
                  </a:txBody>
                  <a:tcPr marL="91429" marR="91429" marT="45723" marB="45723"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4E9E9"/>
                    </a:solidFill>
                  </a:tcPr>
                </a:tc>
                <a:extLst>
                  <a:ext uri="{0D108BD9-81ED-4DB2-BD59-A6C34878D82A}">
                    <a16:rowId xmlns="" xmlns:a16="http://schemas.microsoft.com/office/drawing/2014/main" val="10002"/>
                  </a:ext>
                </a:extLst>
              </a:tr>
              <a:tr h="2854965">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zh-TW" sz="1900" b="0" i="0" u="none" strike="noStrike" cap="none" normalizeH="0" baseline="0" smtClean="0">
                          <a:ln>
                            <a:noFill/>
                          </a:ln>
                          <a:solidFill>
                            <a:schemeClr val="tx1"/>
                          </a:solidFill>
                          <a:effectLst/>
                          <a:latin typeface="Calibri" pitchFamily="34" charset="0"/>
                          <a:ea typeface="新細明體" pitchFamily="18" charset="-120"/>
                        </a:rPr>
                        <a:t>◇</a:t>
                      </a:r>
                      <a:r>
                        <a:rPr kumimoji="0" lang="zh-TW" altLang="en-US" sz="1900" b="1" i="0" u="none" strike="noStrike" cap="none" normalizeH="0" baseline="0" smtClean="0">
                          <a:ln>
                            <a:noFill/>
                          </a:ln>
                          <a:solidFill>
                            <a:srgbClr val="FF0000"/>
                          </a:solidFill>
                          <a:effectLst/>
                          <a:latin typeface="微軟正黑體" pitchFamily="34" charset="-120"/>
                          <a:ea typeface="微軟正黑體" pitchFamily="34" charset="-120"/>
                        </a:rPr>
                        <a:t>衛生福利部處務規程第</a:t>
                      </a:r>
                      <a:r>
                        <a:rPr kumimoji="0" lang="en-US" altLang="zh-TW" sz="1900" b="1" i="0" u="none" strike="noStrike" cap="none" normalizeH="0" baseline="0" smtClean="0">
                          <a:ln>
                            <a:noFill/>
                          </a:ln>
                          <a:solidFill>
                            <a:srgbClr val="FF0000"/>
                          </a:solidFill>
                          <a:effectLst/>
                          <a:latin typeface="微軟正黑體" pitchFamily="34" charset="-120"/>
                          <a:ea typeface="微軟正黑體" pitchFamily="34" charset="-120"/>
                        </a:rPr>
                        <a:t>10</a:t>
                      </a:r>
                      <a:r>
                        <a:rPr kumimoji="0" lang="zh-TW" altLang="en-US" sz="1900" b="1" i="0" u="none" strike="noStrike" cap="none" normalizeH="0" baseline="0" smtClean="0">
                          <a:ln>
                            <a:noFill/>
                          </a:ln>
                          <a:solidFill>
                            <a:srgbClr val="FF0000"/>
                          </a:solidFill>
                          <a:effectLst/>
                          <a:latin typeface="微軟正黑體" pitchFamily="34" charset="-120"/>
                          <a:ea typeface="微軟正黑體" pitchFamily="34" charset="-120"/>
                        </a:rPr>
                        <a:t>條</a:t>
                      </a:r>
                      <a:endParaRPr kumimoji="0" lang="en-US" altLang="zh-TW" sz="1900" b="1" i="0" u="none" strike="noStrike" cap="none" normalizeH="0" baseline="0" smtClean="0">
                        <a:ln>
                          <a:noFill/>
                        </a:ln>
                        <a:solidFill>
                          <a:srgbClr val="FF0000"/>
                        </a:solidFill>
                        <a:effectLst/>
                        <a:latin typeface="微軟正黑體" pitchFamily="34" charset="-120"/>
                        <a:ea typeface="微軟正黑體" pitchFamily="34" charset="-12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900" b="1" i="0" u="sng" strike="noStrike" cap="none" normalizeH="0" baseline="0" smtClean="0">
                          <a:ln>
                            <a:noFill/>
                          </a:ln>
                          <a:solidFill>
                            <a:schemeClr val="tx1"/>
                          </a:solidFill>
                          <a:effectLst/>
                          <a:latin typeface="微軟正黑體" pitchFamily="34" charset="-120"/>
                          <a:ea typeface="微軟正黑體" pitchFamily="34" charset="-120"/>
                        </a:rPr>
                        <a:t>保護服務司掌理事項如下</a:t>
                      </a:r>
                      <a:r>
                        <a:rPr kumimoji="0" lang="zh-TW" altLang="en-US" sz="1900" b="0" i="0" u="none" strike="noStrike" cap="none" normalizeH="0" baseline="0" smtClean="0">
                          <a:ln>
                            <a:noFill/>
                          </a:ln>
                          <a:solidFill>
                            <a:schemeClr val="tx1"/>
                          </a:solidFill>
                          <a:effectLst/>
                          <a:latin typeface="微軟正黑體" pitchFamily="34" charset="-120"/>
                          <a:ea typeface="微軟正黑體" pitchFamily="34" charset="-12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900" b="0" i="0" u="none" strike="noStrike" cap="none" normalizeH="0" baseline="0" smtClean="0">
                          <a:ln>
                            <a:noFill/>
                          </a:ln>
                          <a:solidFill>
                            <a:schemeClr val="tx1"/>
                          </a:solidFill>
                          <a:effectLst/>
                          <a:latin typeface="微軟正黑體" pitchFamily="34" charset="-120"/>
                          <a:ea typeface="微軟正黑體" pitchFamily="34" charset="-120"/>
                        </a:rPr>
                        <a:t>■家庭暴力、性侵害、性騷擾防治與老人、身心障礙者、兒童、少年保護政策之規劃、推動及相關法規之研擬 </a:t>
                      </a:r>
                    </a:p>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900" b="0" i="0" u="none" strike="noStrike" cap="none" normalizeH="0" baseline="0" smtClean="0">
                          <a:ln>
                            <a:noFill/>
                          </a:ln>
                          <a:solidFill>
                            <a:schemeClr val="tx1"/>
                          </a:solidFill>
                          <a:effectLst/>
                          <a:latin typeface="微軟正黑體" pitchFamily="34" charset="-120"/>
                          <a:ea typeface="微軟正黑體" pitchFamily="34" charset="-120"/>
                        </a:rPr>
                        <a:t>■</a:t>
                      </a:r>
                      <a:r>
                        <a:rPr kumimoji="0" lang="zh-TW" altLang="en-US" sz="1900" b="1" i="0" u="sng" strike="noStrike" cap="none" normalizeH="0" baseline="0" smtClean="0">
                          <a:ln>
                            <a:noFill/>
                          </a:ln>
                          <a:solidFill>
                            <a:schemeClr val="tx1"/>
                          </a:solidFill>
                          <a:effectLst/>
                          <a:latin typeface="微軟正黑體" pitchFamily="34" charset="-120"/>
                          <a:ea typeface="微軟正黑體" pitchFamily="34" charset="-120"/>
                        </a:rPr>
                        <a:t>被害人保護服務方案之規劃、推動及督導</a:t>
                      </a:r>
                    </a:p>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900" b="0" i="0" u="none" strike="noStrike" cap="none" normalizeH="0" baseline="0" smtClean="0">
                          <a:ln>
                            <a:noFill/>
                          </a:ln>
                          <a:solidFill>
                            <a:schemeClr val="tx1"/>
                          </a:solidFill>
                          <a:effectLst/>
                          <a:latin typeface="微軟正黑體" pitchFamily="34" charset="-120"/>
                          <a:ea typeface="微軟正黑體" pitchFamily="34" charset="-120"/>
                        </a:rPr>
                        <a:t>■被害人保護之教育宣導及研究發展事項</a:t>
                      </a:r>
                      <a:endParaRPr kumimoji="0" lang="en-US" altLang="zh-TW" sz="1900" b="0" i="0" u="none" strike="noStrike" cap="none" normalizeH="0" baseline="0" smtClean="0">
                        <a:ln>
                          <a:noFill/>
                        </a:ln>
                        <a:solidFill>
                          <a:schemeClr val="tx1"/>
                        </a:solidFill>
                        <a:effectLst/>
                        <a:latin typeface="微軟正黑體" pitchFamily="34" charset="-120"/>
                        <a:ea typeface="微軟正黑體" pitchFamily="34" charset="-12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zh-TW" sz="1200" b="0" i="0" u="none" strike="noStrike" cap="none" normalizeH="0" baseline="0" smtClean="0">
                          <a:ln>
                            <a:noFill/>
                          </a:ln>
                          <a:solidFill>
                            <a:srgbClr val="000000"/>
                          </a:solidFill>
                          <a:effectLst/>
                          <a:latin typeface="Calibri" pitchFamily="34" charset="0"/>
                          <a:ea typeface="新細明體" pitchFamily="18" charset="-120"/>
                        </a:rPr>
                        <a:t>■</a:t>
                      </a:r>
                      <a:r>
                        <a:rPr kumimoji="0" lang="zh-TW" altLang="en-US" sz="1900" b="0" i="0" u="none" strike="noStrike" cap="none" normalizeH="0" baseline="0" smtClean="0">
                          <a:ln>
                            <a:noFill/>
                          </a:ln>
                          <a:solidFill>
                            <a:schemeClr val="tx1"/>
                          </a:solidFill>
                          <a:effectLst/>
                          <a:latin typeface="微軟正黑體" pitchFamily="34" charset="-120"/>
                          <a:ea typeface="微軟正黑體" pitchFamily="34" charset="-120"/>
                        </a:rPr>
                        <a:t>其他有關保護服務事項</a:t>
                      </a:r>
                      <a:endParaRPr kumimoji="0" lang="en-US" altLang="zh-TW" sz="1900" b="0" i="0" u="none" strike="noStrike" cap="none" normalizeH="0" baseline="0" smtClean="0">
                        <a:ln>
                          <a:noFill/>
                        </a:ln>
                        <a:solidFill>
                          <a:schemeClr val="tx1"/>
                        </a:solidFill>
                        <a:effectLst/>
                        <a:latin typeface="微軟正黑體" pitchFamily="34" charset="-120"/>
                        <a:ea typeface="微軟正黑體" pitchFamily="34" charset="-120"/>
                      </a:endParaRPr>
                    </a:p>
                  </a:txBody>
                  <a:tcPr marL="91429" marR="91429" marT="45723" marB="45723"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E8D0D0"/>
                    </a:solidFill>
                  </a:tcPr>
                </a:tc>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zh-TW" sz="1900" b="0" i="0" u="none" strike="noStrike" cap="none" normalizeH="0" baseline="0" dirty="0" smtClean="0">
                          <a:ln>
                            <a:noFill/>
                          </a:ln>
                          <a:solidFill>
                            <a:srgbClr val="000000"/>
                          </a:solidFill>
                          <a:effectLst/>
                          <a:latin typeface="Calibri" pitchFamily="34" charset="0"/>
                          <a:ea typeface="新細明體" pitchFamily="18" charset="-120"/>
                        </a:rPr>
                        <a:t>◇</a:t>
                      </a:r>
                      <a:r>
                        <a:rPr kumimoji="0" lang="zh-TW" altLang="zh-TW" sz="1900" b="1" i="0" u="none" strike="noStrike" cap="none" normalizeH="0" baseline="0" dirty="0" smtClean="0">
                          <a:ln>
                            <a:noFill/>
                          </a:ln>
                          <a:solidFill>
                            <a:srgbClr val="FF0000"/>
                          </a:solidFill>
                          <a:effectLst/>
                          <a:latin typeface="微軟正黑體" pitchFamily="34" charset="-120"/>
                          <a:ea typeface="微軟正黑體" pitchFamily="34" charset="-120"/>
                        </a:rPr>
                        <a:t>衛生福利部處務規程第</a:t>
                      </a:r>
                      <a:r>
                        <a:rPr kumimoji="0" lang="en-US" altLang="zh-TW" sz="1900" b="1" i="0" u="none" strike="noStrike" cap="none" normalizeH="0" baseline="0" dirty="0" smtClean="0">
                          <a:ln>
                            <a:noFill/>
                          </a:ln>
                          <a:solidFill>
                            <a:srgbClr val="FF0000"/>
                          </a:solidFill>
                          <a:effectLst/>
                          <a:latin typeface="微軟正黑體" pitchFamily="34" charset="-120"/>
                          <a:ea typeface="微軟正黑體" pitchFamily="34" charset="-120"/>
                        </a:rPr>
                        <a:t>12</a:t>
                      </a:r>
                      <a:r>
                        <a:rPr kumimoji="0" lang="zh-TW" altLang="zh-TW" sz="1900" b="1" i="0" u="none" strike="noStrike" cap="none" normalizeH="0" baseline="0" dirty="0" smtClean="0">
                          <a:ln>
                            <a:noFill/>
                          </a:ln>
                          <a:solidFill>
                            <a:srgbClr val="FF0000"/>
                          </a:solidFill>
                          <a:effectLst/>
                          <a:latin typeface="微軟正黑體" pitchFamily="34" charset="-120"/>
                          <a:ea typeface="微軟正黑體" pitchFamily="34" charset="-120"/>
                        </a:rPr>
                        <a:t>條</a:t>
                      </a:r>
                      <a:endParaRPr kumimoji="0" lang="en-US" altLang="zh-TW" sz="1600" b="1" i="0" u="none" strike="noStrike" cap="none" normalizeH="0" baseline="0" dirty="0" smtClean="0">
                        <a:ln>
                          <a:noFill/>
                        </a:ln>
                        <a:solidFill>
                          <a:srgbClr val="FF0000"/>
                        </a:solidFill>
                        <a:effectLst/>
                        <a:latin typeface="微軟正黑體" pitchFamily="34" charset="-120"/>
                        <a:ea typeface="微軟正黑體" pitchFamily="34" charset="-12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zh-TW" altLang="en-US" sz="1900" b="1" i="0" u="sng" strike="noStrike" cap="none" normalizeH="0" baseline="0" dirty="0" smtClean="0">
                          <a:ln>
                            <a:noFill/>
                          </a:ln>
                          <a:solidFill>
                            <a:srgbClr val="000000"/>
                          </a:solidFill>
                          <a:effectLst/>
                          <a:latin typeface="微軟正黑體" pitchFamily="34" charset="-120"/>
                          <a:ea typeface="微軟正黑體" pitchFamily="34" charset="-120"/>
                        </a:rPr>
                        <a:t>心理及口腔健康司掌理事項如下</a:t>
                      </a:r>
                      <a:r>
                        <a:rPr kumimoji="0" lang="zh-TW" altLang="en-US" sz="1900" b="0" i="0" u="none" strike="noStrike" cap="none" normalizeH="0" baseline="0" dirty="0" smtClean="0">
                          <a:ln>
                            <a:noFill/>
                          </a:ln>
                          <a:solidFill>
                            <a:srgbClr val="000000"/>
                          </a:solidFill>
                          <a:effectLst/>
                          <a:latin typeface="微軟正黑體" pitchFamily="34" charset="-120"/>
                          <a:ea typeface="微軟正黑體" pitchFamily="34" charset="-120"/>
                        </a:rPr>
                        <a:t>：</a:t>
                      </a:r>
                      <a:endParaRPr kumimoji="0" lang="en-US" altLang="zh-TW" sz="1900" b="0" i="0" u="none" strike="noStrike" cap="none" normalizeH="0" baseline="0" dirty="0" smtClean="0">
                        <a:ln>
                          <a:noFill/>
                        </a:ln>
                        <a:solidFill>
                          <a:srgbClr val="000000"/>
                        </a:solidFill>
                        <a:effectLst/>
                        <a:latin typeface="微軟正黑體" pitchFamily="34" charset="-120"/>
                        <a:ea typeface="微軟正黑體" pitchFamily="34" charset="-12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zh-TW" altLang="en-US" sz="1700" b="0" i="0" u="none" strike="noStrike" cap="none" normalizeH="0" baseline="0" dirty="0" smtClean="0">
                          <a:ln>
                            <a:noFill/>
                          </a:ln>
                          <a:solidFill>
                            <a:srgbClr val="000000"/>
                          </a:solidFill>
                          <a:effectLst/>
                          <a:latin typeface="微軟正黑體" pitchFamily="34" charset="-120"/>
                          <a:ea typeface="微軟正黑體" pitchFamily="34" charset="-120"/>
                        </a:rPr>
                        <a:t>■心理健康促進與自傷行為防治政策之</a:t>
                      </a:r>
                      <a:r>
                        <a:rPr kumimoji="0" lang="en-US" altLang="zh-TW" sz="1700" b="0" i="0" u="none" strike="noStrike" cap="none" normalizeH="0" baseline="0" dirty="0" smtClean="0">
                          <a:ln>
                            <a:noFill/>
                          </a:ln>
                          <a:solidFill>
                            <a:srgbClr val="000000"/>
                          </a:solidFill>
                          <a:effectLst/>
                          <a:latin typeface="微軟正黑體" pitchFamily="34" charset="-120"/>
                          <a:ea typeface="微軟正黑體" pitchFamily="34" charset="-120"/>
                        </a:rPr>
                        <a:t/>
                      </a:r>
                      <a:br>
                        <a:rPr kumimoji="0" lang="en-US" altLang="zh-TW" sz="1700" b="0" i="0" u="none" strike="noStrike" cap="none" normalizeH="0" baseline="0" dirty="0" smtClean="0">
                          <a:ln>
                            <a:noFill/>
                          </a:ln>
                          <a:solidFill>
                            <a:srgbClr val="000000"/>
                          </a:solidFill>
                          <a:effectLst/>
                          <a:latin typeface="微軟正黑體" pitchFamily="34" charset="-120"/>
                          <a:ea typeface="微軟正黑體" pitchFamily="34" charset="-120"/>
                        </a:rPr>
                      </a:br>
                      <a:r>
                        <a:rPr kumimoji="0" lang="zh-TW" altLang="en-US" sz="1700" b="0" i="0" u="none" strike="noStrike" cap="none" normalizeH="0" baseline="0" dirty="0" smtClean="0">
                          <a:ln>
                            <a:noFill/>
                          </a:ln>
                          <a:solidFill>
                            <a:srgbClr val="000000"/>
                          </a:solidFill>
                          <a:effectLst/>
                          <a:latin typeface="微軟正黑體" pitchFamily="34" charset="-120"/>
                          <a:ea typeface="微軟正黑體" pitchFamily="34" charset="-120"/>
                        </a:rPr>
                        <a:t>   規劃、推動及相關法規之研訂</a:t>
                      </a:r>
                      <a:endParaRPr kumimoji="0" lang="en-US" altLang="zh-TW" sz="1700" b="0" i="0" u="none" strike="noStrike" cap="none" normalizeH="0" baseline="0" dirty="0" smtClean="0">
                        <a:ln>
                          <a:noFill/>
                        </a:ln>
                        <a:solidFill>
                          <a:srgbClr val="000000"/>
                        </a:solidFill>
                        <a:effectLst/>
                        <a:latin typeface="微軟正黑體" pitchFamily="34" charset="-120"/>
                        <a:ea typeface="微軟正黑體" pitchFamily="34" charset="-12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zh-TW" altLang="en-US" sz="1700" b="0" i="0" u="none" strike="noStrike" cap="none" normalizeH="0" baseline="0" dirty="0" smtClean="0">
                          <a:ln>
                            <a:noFill/>
                          </a:ln>
                          <a:solidFill>
                            <a:srgbClr val="000000"/>
                          </a:solidFill>
                          <a:effectLst/>
                          <a:latin typeface="微軟正黑體" pitchFamily="34" charset="-120"/>
                          <a:ea typeface="微軟正黑體" pitchFamily="34" charset="-120"/>
                        </a:rPr>
                        <a:t>■精神疾病防治與病人權益保障政策之</a:t>
                      </a:r>
                      <a:r>
                        <a:rPr kumimoji="0" lang="en-US" altLang="zh-TW" sz="1700" b="0" i="0" u="none" strike="noStrike" cap="none" normalizeH="0" baseline="0" dirty="0" smtClean="0">
                          <a:ln>
                            <a:noFill/>
                          </a:ln>
                          <a:solidFill>
                            <a:srgbClr val="000000"/>
                          </a:solidFill>
                          <a:effectLst/>
                          <a:latin typeface="微軟正黑體" pitchFamily="34" charset="-120"/>
                          <a:ea typeface="微軟正黑體" pitchFamily="34" charset="-120"/>
                        </a:rPr>
                        <a:t/>
                      </a:r>
                      <a:br>
                        <a:rPr kumimoji="0" lang="en-US" altLang="zh-TW" sz="1700" b="0" i="0" u="none" strike="noStrike" cap="none" normalizeH="0" baseline="0" dirty="0" smtClean="0">
                          <a:ln>
                            <a:noFill/>
                          </a:ln>
                          <a:solidFill>
                            <a:srgbClr val="000000"/>
                          </a:solidFill>
                          <a:effectLst/>
                          <a:latin typeface="微軟正黑體" pitchFamily="34" charset="-120"/>
                          <a:ea typeface="微軟正黑體" pitchFamily="34" charset="-120"/>
                        </a:rPr>
                      </a:br>
                      <a:r>
                        <a:rPr kumimoji="0" lang="zh-TW" altLang="en-US" sz="1700" b="0" i="0" u="none" strike="noStrike" cap="none" normalizeH="0" baseline="0" dirty="0" smtClean="0">
                          <a:ln>
                            <a:noFill/>
                          </a:ln>
                          <a:solidFill>
                            <a:srgbClr val="000000"/>
                          </a:solidFill>
                          <a:effectLst/>
                          <a:latin typeface="微軟正黑體" pitchFamily="34" charset="-120"/>
                          <a:ea typeface="微軟正黑體" pitchFamily="34" charset="-120"/>
                        </a:rPr>
                        <a:t>   規劃、推動及相關法規之研訂</a:t>
                      </a:r>
                      <a:endParaRPr kumimoji="0" lang="en-US" altLang="zh-TW" sz="1700" b="0" i="0" u="none" strike="noStrike" cap="none" normalizeH="0" baseline="0" dirty="0" smtClean="0">
                        <a:ln>
                          <a:noFill/>
                        </a:ln>
                        <a:solidFill>
                          <a:srgbClr val="000000"/>
                        </a:solidFill>
                        <a:effectLst/>
                        <a:latin typeface="微軟正黑體" pitchFamily="34" charset="-120"/>
                        <a:ea typeface="微軟正黑體" pitchFamily="34" charset="-12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zh-TW" altLang="en-US" sz="1900" b="0" i="0" u="none" strike="noStrike" cap="none" normalizeH="0" baseline="0" dirty="0" smtClean="0">
                          <a:ln>
                            <a:noFill/>
                          </a:ln>
                          <a:solidFill>
                            <a:schemeClr val="tx1"/>
                          </a:solidFill>
                          <a:effectLst/>
                          <a:latin typeface="微軟正黑體" pitchFamily="34" charset="-120"/>
                          <a:ea typeface="微軟正黑體" pitchFamily="34" charset="-120"/>
                        </a:rPr>
                        <a:t>■家庭暴力、性侵害、性騷擾與老人、</a:t>
                      </a:r>
                      <a:r>
                        <a:rPr kumimoji="0" lang="en-US" altLang="zh-TW" sz="1900" b="0" i="0" u="none" strike="noStrike" cap="none" normalizeH="0" baseline="0" dirty="0" smtClean="0">
                          <a:ln>
                            <a:noFill/>
                          </a:ln>
                          <a:solidFill>
                            <a:schemeClr val="tx1"/>
                          </a:solidFill>
                          <a:effectLst/>
                          <a:latin typeface="微軟正黑體" pitchFamily="34" charset="-120"/>
                          <a:ea typeface="微軟正黑體" pitchFamily="34" charset="-120"/>
                        </a:rPr>
                        <a:t/>
                      </a:r>
                      <a:br>
                        <a:rPr kumimoji="0" lang="en-US" altLang="zh-TW" sz="1900" b="0" i="0" u="none" strike="noStrike" cap="none" normalizeH="0" baseline="0" dirty="0" smtClean="0">
                          <a:ln>
                            <a:noFill/>
                          </a:ln>
                          <a:solidFill>
                            <a:schemeClr val="tx1"/>
                          </a:solidFill>
                          <a:effectLst/>
                          <a:latin typeface="微軟正黑體" pitchFamily="34" charset="-120"/>
                          <a:ea typeface="微軟正黑體" pitchFamily="34" charset="-120"/>
                        </a:rPr>
                      </a:br>
                      <a:r>
                        <a:rPr kumimoji="0" lang="zh-TW" altLang="en-US" sz="1900" b="0" i="0" u="none" strike="noStrike" cap="none" normalizeH="0" baseline="0" dirty="0" smtClean="0">
                          <a:ln>
                            <a:noFill/>
                          </a:ln>
                          <a:solidFill>
                            <a:schemeClr val="tx1"/>
                          </a:solidFill>
                          <a:effectLst/>
                          <a:latin typeface="微軟正黑體" pitchFamily="34" charset="-120"/>
                          <a:ea typeface="微軟正黑體" pitchFamily="34" charset="-120"/>
                        </a:rPr>
                        <a:t>身心障礙者、兒童、少年保護事件之</a:t>
                      </a:r>
                      <a:r>
                        <a:rPr kumimoji="0" lang="en-US" altLang="zh-TW" sz="1900" b="0" i="0" u="none" strike="noStrike" cap="none" normalizeH="0" baseline="0" dirty="0" smtClean="0">
                          <a:ln>
                            <a:noFill/>
                          </a:ln>
                          <a:solidFill>
                            <a:schemeClr val="tx1"/>
                          </a:solidFill>
                          <a:effectLst/>
                          <a:latin typeface="微軟正黑體" pitchFamily="34" charset="-120"/>
                          <a:ea typeface="微軟正黑體" pitchFamily="34" charset="-120"/>
                        </a:rPr>
                        <a:t/>
                      </a:r>
                      <a:br>
                        <a:rPr kumimoji="0" lang="en-US" altLang="zh-TW" sz="1900" b="0" i="0" u="none" strike="noStrike" cap="none" normalizeH="0" baseline="0" dirty="0" smtClean="0">
                          <a:ln>
                            <a:noFill/>
                          </a:ln>
                          <a:solidFill>
                            <a:schemeClr val="tx1"/>
                          </a:solidFill>
                          <a:effectLst/>
                          <a:latin typeface="微軟正黑體" pitchFamily="34" charset="-120"/>
                          <a:ea typeface="微軟正黑體" pitchFamily="34" charset="-120"/>
                        </a:rPr>
                      </a:br>
                      <a:r>
                        <a:rPr kumimoji="0" lang="zh-TW" altLang="en-US" sz="1900" b="1" i="0" u="sng" strike="noStrike" cap="none" normalizeH="0" baseline="0" dirty="0" smtClean="0">
                          <a:ln>
                            <a:noFill/>
                          </a:ln>
                          <a:solidFill>
                            <a:schemeClr val="tx1"/>
                          </a:solidFill>
                          <a:effectLst/>
                          <a:latin typeface="微軟正黑體" pitchFamily="34" charset="-120"/>
                          <a:ea typeface="微軟正黑體" pitchFamily="34" charset="-120"/>
                        </a:rPr>
                        <a:t>加害人處遇及預防服務方案之規劃、</a:t>
                      </a:r>
                      <a:r>
                        <a:rPr kumimoji="0" lang="en-US" altLang="zh-TW" sz="1900" b="1" i="0" u="sng" strike="noStrike" cap="none" normalizeH="0" baseline="0" dirty="0" smtClean="0">
                          <a:ln>
                            <a:noFill/>
                          </a:ln>
                          <a:solidFill>
                            <a:schemeClr val="tx1"/>
                          </a:solidFill>
                          <a:effectLst/>
                          <a:latin typeface="微軟正黑體" pitchFamily="34" charset="-120"/>
                          <a:ea typeface="微軟正黑體" pitchFamily="34" charset="-120"/>
                        </a:rPr>
                        <a:t/>
                      </a:r>
                      <a:br>
                        <a:rPr kumimoji="0" lang="en-US" altLang="zh-TW" sz="1900" b="1" i="0" u="sng" strike="noStrike" cap="none" normalizeH="0" baseline="0" dirty="0" smtClean="0">
                          <a:ln>
                            <a:noFill/>
                          </a:ln>
                          <a:solidFill>
                            <a:schemeClr val="tx1"/>
                          </a:solidFill>
                          <a:effectLst/>
                          <a:latin typeface="微軟正黑體" pitchFamily="34" charset="-120"/>
                          <a:ea typeface="微軟正黑體" pitchFamily="34" charset="-120"/>
                        </a:rPr>
                      </a:br>
                      <a:r>
                        <a:rPr kumimoji="0" lang="zh-TW" altLang="en-US" sz="1900" b="1" i="0" u="sng" strike="noStrike" cap="none" normalizeH="0" baseline="0" dirty="0" smtClean="0">
                          <a:ln>
                            <a:noFill/>
                          </a:ln>
                          <a:solidFill>
                            <a:schemeClr val="tx1"/>
                          </a:solidFill>
                          <a:effectLst/>
                          <a:latin typeface="微軟正黑體" pitchFamily="34" charset="-120"/>
                          <a:ea typeface="微軟正黑體" pitchFamily="34" charset="-120"/>
                        </a:rPr>
                        <a:t>推動及督導</a:t>
                      </a:r>
                    </a:p>
                  </a:txBody>
                  <a:tcPr marL="91429" marR="91429" marT="45723" marB="45723"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E8D0D0"/>
                    </a:solidFill>
                  </a:tcPr>
                </a:tc>
                <a:extLst>
                  <a:ext uri="{0D108BD9-81ED-4DB2-BD59-A6C34878D82A}">
                    <a16:rowId xmlns="" xmlns:a16="http://schemas.microsoft.com/office/drawing/2014/main" val="10003"/>
                  </a:ext>
                </a:extLst>
              </a:tr>
            </a:tbl>
          </a:graphicData>
        </a:graphic>
      </p:graphicFrame>
      <p:sp>
        <p:nvSpPr>
          <p:cNvPr id="25620" name="投影片編號版面配置區 4"/>
          <p:cNvSpPr>
            <a:spLocks noGrp="1"/>
          </p:cNvSpPr>
          <p:nvPr>
            <p:ph type="sldNum" sz="quarter" idx="12"/>
          </p:nvPr>
        </p:nvSpPr>
        <p:spPr bwMode="auto">
          <a:xfrm>
            <a:off x="6831013" y="6597651"/>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標楷體" panose="03000509000000000000" pitchFamily="65" charset="-120"/>
                <a:ea typeface="標楷體" panose="03000509000000000000" pitchFamily="65" charset="-120"/>
              </a:defRPr>
            </a:lvl1pPr>
            <a:lvl2pPr marL="742950" indent="-285750">
              <a:spcBef>
                <a:spcPct val="20000"/>
              </a:spcBef>
              <a:buFont typeface="Arial" panose="020B0604020202020204" pitchFamily="34" charset="0"/>
              <a:buChar char="–"/>
              <a:defRPr sz="2800">
                <a:solidFill>
                  <a:schemeClr val="tx1"/>
                </a:solidFill>
                <a:latin typeface="標楷體" panose="03000509000000000000" pitchFamily="65" charset="-120"/>
                <a:ea typeface="標楷體" panose="03000509000000000000" pitchFamily="65" charset="-120"/>
              </a:defRPr>
            </a:lvl2pPr>
            <a:lvl3pPr marL="1143000" indent="-228600">
              <a:spcBef>
                <a:spcPct val="20000"/>
              </a:spcBef>
              <a:buFont typeface="Arial" panose="020B0604020202020204" pitchFamily="34" charset="0"/>
              <a:buChar char="•"/>
              <a:defRPr sz="2400">
                <a:solidFill>
                  <a:schemeClr val="tx1"/>
                </a:solidFill>
                <a:latin typeface="標楷體" panose="03000509000000000000" pitchFamily="65" charset="-120"/>
                <a:ea typeface="標楷體" panose="03000509000000000000" pitchFamily="65" charset="-120"/>
              </a:defRPr>
            </a:lvl3pPr>
            <a:lvl4pPr marL="16002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4pPr>
            <a:lvl5pPr marL="20574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9pPr>
          </a:lstStyle>
          <a:p>
            <a:pPr>
              <a:spcBef>
                <a:spcPct val="0"/>
              </a:spcBef>
              <a:buFontTx/>
              <a:buNone/>
            </a:pPr>
            <a:fld id="{338DF253-8C53-45E1-94ED-75F2812C8CD1}" type="slidenum">
              <a:rPr lang="zh-TW" altLang="en-US" sz="1200">
                <a:solidFill>
                  <a:srgbClr val="898989"/>
                </a:solidFill>
                <a:latin typeface="Calibri" panose="020F0502020204030204" pitchFamily="34" charset="0"/>
                <a:ea typeface="新細明體" panose="02020500000000000000" pitchFamily="18" charset="-120"/>
              </a:rPr>
              <a:pPr>
                <a:spcBef>
                  <a:spcPct val="0"/>
                </a:spcBef>
                <a:buFontTx/>
                <a:buNone/>
              </a:pPr>
              <a:t>5</a:t>
            </a:fld>
            <a:endParaRPr lang="zh-TW" altLang="en-US" sz="1200">
              <a:solidFill>
                <a:srgbClr val="898989"/>
              </a:solidFill>
              <a:latin typeface="Calibri" panose="020F0502020204030204" pitchFamily="34" charset="0"/>
              <a:ea typeface="新細明體" panose="02020500000000000000" pitchFamily="18" charset="-120"/>
            </a:endParaRPr>
          </a:p>
        </p:txBody>
      </p:sp>
    </p:spTree>
    <p:extLst>
      <p:ext uri="{BB962C8B-B14F-4D97-AF65-F5344CB8AC3E}">
        <p14:creationId xmlns:p14="http://schemas.microsoft.com/office/powerpoint/2010/main" val="389270379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標題 1"/>
          <p:cNvSpPr>
            <a:spLocks noGrp="1"/>
          </p:cNvSpPr>
          <p:nvPr>
            <p:ph type="title"/>
          </p:nvPr>
        </p:nvSpPr>
        <p:spPr>
          <a:xfrm>
            <a:off x="463550" y="28575"/>
            <a:ext cx="8229600" cy="1143000"/>
          </a:xfrm>
        </p:spPr>
        <p:txBody>
          <a:bodyPr>
            <a:normAutofit/>
          </a:bodyPr>
          <a:lstStyle/>
          <a:p>
            <a:pPr>
              <a:defRPr/>
            </a:pPr>
            <a:r>
              <a:rPr lang="zh-TW" altLang="en-US" sz="4400" b="1" spc="-150" dirty="0">
                <a:solidFill>
                  <a:srgbClr val="0000CC"/>
                </a:solidFill>
                <a:latin typeface="微軟正黑體" panose="020B0604030504040204" pitchFamily="34" charset="-120"/>
                <a:ea typeface="微軟正黑體" panose="020B0604030504040204" pitchFamily="34" charset="-120"/>
              </a:rPr>
              <a:t>問題分析</a:t>
            </a:r>
          </a:p>
        </p:txBody>
      </p:sp>
      <p:sp>
        <p:nvSpPr>
          <p:cNvPr id="26627" name="投影片編號版面配置區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標楷體" panose="03000509000000000000" pitchFamily="65" charset="-120"/>
                <a:ea typeface="標楷體" panose="03000509000000000000" pitchFamily="65" charset="-120"/>
              </a:defRPr>
            </a:lvl1pPr>
            <a:lvl2pPr marL="742950" indent="-285750">
              <a:spcBef>
                <a:spcPct val="20000"/>
              </a:spcBef>
              <a:buFont typeface="Arial" panose="020B0604020202020204" pitchFamily="34" charset="0"/>
              <a:buChar char="–"/>
              <a:defRPr sz="2800">
                <a:solidFill>
                  <a:schemeClr val="tx1"/>
                </a:solidFill>
                <a:latin typeface="標楷體" panose="03000509000000000000" pitchFamily="65" charset="-120"/>
                <a:ea typeface="標楷體" panose="03000509000000000000" pitchFamily="65" charset="-120"/>
              </a:defRPr>
            </a:lvl2pPr>
            <a:lvl3pPr marL="1143000" indent="-228600">
              <a:spcBef>
                <a:spcPct val="20000"/>
              </a:spcBef>
              <a:buFont typeface="Arial" panose="020B0604020202020204" pitchFamily="34" charset="0"/>
              <a:buChar char="•"/>
              <a:defRPr sz="2400">
                <a:solidFill>
                  <a:schemeClr val="tx1"/>
                </a:solidFill>
                <a:latin typeface="標楷體" panose="03000509000000000000" pitchFamily="65" charset="-120"/>
                <a:ea typeface="標楷體" panose="03000509000000000000" pitchFamily="65" charset="-120"/>
              </a:defRPr>
            </a:lvl3pPr>
            <a:lvl4pPr marL="16002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4pPr>
            <a:lvl5pPr marL="20574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9pPr>
          </a:lstStyle>
          <a:p>
            <a:pPr>
              <a:spcBef>
                <a:spcPct val="0"/>
              </a:spcBef>
              <a:buFontTx/>
              <a:buNone/>
            </a:pPr>
            <a:fld id="{0E74C726-4EEA-4377-A5A3-0565C3BEAD5A}" type="slidenum">
              <a:rPr lang="zh-TW" altLang="en-US" sz="1200">
                <a:solidFill>
                  <a:srgbClr val="898989"/>
                </a:solidFill>
                <a:latin typeface="Calibri" panose="020F0502020204030204" pitchFamily="34" charset="0"/>
                <a:ea typeface="新細明體" panose="02020500000000000000" pitchFamily="18" charset="-120"/>
              </a:rPr>
              <a:pPr>
                <a:spcBef>
                  <a:spcPct val="0"/>
                </a:spcBef>
                <a:buFontTx/>
                <a:buNone/>
              </a:pPr>
              <a:t>6</a:t>
            </a:fld>
            <a:endParaRPr lang="zh-TW" altLang="en-US" sz="1200">
              <a:solidFill>
                <a:srgbClr val="898989"/>
              </a:solidFill>
              <a:latin typeface="Calibri" panose="020F0502020204030204" pitchFamily="34" charset="0"/>
              <a:ea typeface="新細明體" panose="02020500000000000000" pitchFamily="18" charset="-120"/>
            </a:endParaRPr>
          </a:p>
        </p:txBody>
      </p:sp>
      <p:graphicFrame>
        <p:nvGraphicFramePr>
          <p:cNvPr id="3" name="內容版面配置區 2"/>
          <p:cNvGraphicFramePr>
            <a:graphicFrameLocks noGrp="1"/>
          </p:cNvGraphicFramePr>
          <p:nvPr>
            <p:ph idx="1"/>
          </p:nvPr>
        </p:nvGraphicFramePr>
        <p:xfrm>
          <a:off x="313184" y="1556792"/>
          <a:ext cx="8507288" cy="4896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弧形箭號 (下彎) 4"/>
          <p:cNvSpPr/>
          <p:nvPr/>
        </p:nvSpPr>
        <p:spPr>
          <a:xfrm rot="10800000">
            <a:off x="1835150" y="3921126"/>
            <a:ext cx="5545138" cy="731839"/>
          </a:xfrm>
          <a:prstGeom prst="curvedDown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TW" altLang="en-US">
              <a:solidFill>
                <a:schemeClr val="tx1"/>
              </a:solidFill>
            </a:endParaRPr>
          </a:p>
        </p:txBody>
      </p:sp>
      <p:sp>
        <p:nvSpPr>
          <p:cNvPr id="6" name="弧形箭號 (下彎) 5"/>
          <p:cNvSpPr/>
          <p:nvPr/>
        </p:nvSpPr>
        <p:spPr>
          <a:xfrm>
            <a:off x="1908177" y="3309939"/>
            <a:ext cx="5472113" cy="647700"/>
          </a:xfrm>
          <a:prstGeom prst="curvedDown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TW" altLang="en-US">
              <a:solidFill>
                <a:schemeClr val="tx1"/>
              </a:solidFill>
            </a:endParaRPr>
          </a:p>
        </p:txBody>
      </p:sp>
      <p:sp>
        <p:nvSpPr>
          <p:cNvPr id="26631" name="文字方塊 6"/>
          <p:cNvSpPr txBox="1">
            <a:spLocks noChangeArrowheads="1"/>
          </p:cNvSpPr>
          <p:nvPr/>
        </p:nvSpPr>
        <p:spPr bwMode="auto">
          <a:xfrm>
            <a:off x="2484438" y="3524250"/>
            <a:ext cx="460851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標楷體" panose="03000509000000000000" pitchFamily="65" charset="-120"/>
                <a:ea typeface="標楷體" panose="03000509000000000000" pitchFamily="65" charset="-120"/>
              </a:defRPr>
            </a:lvl1pPr>
            <a:lvl2pPr marL="742950" indent="-285750">
              <a:spcBef>
                <a:spcPct val="20000"/>
              </a:spcBef>
              <a:buFont typeface="Arial" panose="020B0604020202020204" pitchFamily="34" charset="0"/>
              <a:buChar char="–"/>
              <a:defRPr sz="2800">
                <a:solidFill>
                  <a:schemeClr val="tx1"/>
                </a:solidFill>
                <a:latin typeface="標楷體" panose="03000509000000000000" pitchFamily="65" charset="-120"/>
                <a:ea typeface="標楷體" panose="03000509000000000000" pitchFamily="65" charset="-120"/>
              </a:defRPr>
            </a:lvl2pPr>
            <a:lvl3pPr marL="1143000" indent="-228600">
              <a:spcBef>
                <a:spcPct val="20000"/>
              </a:spcBef>
              <a:buFont typeface="Arial" panose="020B0604020202020204" pitchFamily="34" charset="0"/>
              <a:buChar char="•"/>
              <a:defRPr sz="2400">
                <a:solidFill>
                  <a:schemeClr val="tx1"/>
                </a:solidFill>
                <a:latin typeface="標楷體" panose="03000509000000000000" pitchFamily="65" charset="-120"/>
                <a:ea typeface="標楷體" panose="03000509000000000000" pitchFamily="65" charset="-120"/>
              </a:defRPr>
            </a:lvl3pPr>
            <a:lvl4pPr marL="16002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4pPr>
            <a:lvl5pPr marL="20574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9pPr>
          </a:lstStyle>
          <a:p>
            <a:pPr eaLnBrk="1" hangingPunct="1">
              <a:spcBef>
                <a:spcPct val="0"/>
              </a:spcBef>
              <a:buFontTx/>
              <a:buNone/>
            </a:pPr>
            <a:r>
              <a:rPr lang="zh-TW" altLang="en-US" sz="3600" b="1" dirty="0">
                <a:solidFill>
                  <a:srgbClr val="FF0000"/>
                </a:solidFill>
                <a:latin typeface="微軟正黑體" panose="020B0604030504040204" pitchFamily="34" charset="-120"/>
                <a:ea typeface="微軟正黑體" panose="020B0604030504040204" pitchFamily="34" charset="-120"/>
              </a:rPr>
              <a:t>社政與衛政各自為政</a:t>
            </a:r>
            <a:endParaRPr lang="en-US" altLang="zh-TW" sz="3600" b="1" dirty="0">
              <a:solidFill>
                <a:srgbClr val="FF0000"/>
              </a:solidFill>
              <a:latin typeface="微軟正黑體" panose="020B0604030504040204" pitchFamily="34" charset="-120"/>
              <a:ea typeface="微軟正黑體" panose="020B0604030504040204" pitchFamily="34" charset="-120"/>
            </a:endParaRPr>
          </a:p>
          <a:p>
            <a:pPr algn="ctr" eaLnBrk="1" hangingPunct="1">
              <a:spcBef>
                <a:spcPct val="0"/>
              </a:spcBef>
              <a:buFontTx/>
              <a:buNone/>
            </a:pPr>
            <a:r>
              <a:rPr lang="zh-TW" altLang="en-US" sz="3600" b="1" dirty="0">
                <a:solidFill>
                  <a:srgbClr val="FF0000"/>
                </a:solidFill>
                <a:latin typeface="微軟正黑體" panose="020B0604030504040204" pitchFamily="34" charset="-120"/>
                <a:ea typeface="微軟正黑體" panose="020B0604030504040204" pitchFamily="34" charset="-120"/>
              </a:rPr>
              <a:t>缺乏整合</a:t>
            </a:r>
          </a:p>
        </p:txBody>
      </p:sp>
    </p:spTree>
    <p:extLst>
      <p:ext uri="{BB962C8B-B14F-4D97-AF65-F5344CB8AC3E}">
        <p14:creationId xmlns:p14="http://schemas.microsoft.com/office/powerpoint/2010/main" val="270152161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內容版面配置區 1"/>
          <p:cNvSpPr>
            <a:spLocks noGrp="1"/>
          </p:cNvSpPr>
          <p:nvPr>
            <p:ph idx="1"/>
          </p:nvPr>
        </p:nvSpPr>
        <p:spPr>
          <a:xfrm>
            <a:off x="179388" y="1557339"/>
            <a:ext cx="8858250" cy="5040312"/>
          </a:xfrm>
        </p:spPr>
        <p:txBody>
          <a:bodyPr/>
          <a:lstStyle/>
          <a:p>
            <a:pPr>
              <a:lnSpc>
                <a:spcPts val="2600"/>
              </a:lnSpc>
              <a:spcBef>
                <a:spcPct val="0"/>
              </a:spcBef>
              <a:defRPr/>
            </a:pPr>
            <a:r>
              <a:rPr lang="zh-TW" altLang="en-US" sz="2400" b="1" dirty="0" smtClean="0">
                <a:latin typeface="微軟正黑體" pitchFamily="34" charset="-120"/>
                <a:ea typeface="微軟正黑體" pitchFamily="34" charset="-120"/>
                <a:cs typeface="Times New Roman" pitchFamily="18" charset="0"/>
              </a:rPr>
              <a:t>研修心衛社工表單及工作流程</a:t>
            </a:r>
            <a:endParaRPr lang="en-US" altLang="zh-TW" sz="2400" b="1" dirty="0" smtClean="0">
              <a:latin typeface="微軟正黑體" pitchFamily="34" charset="-120"/>
              <a:ea typeface="微軟正黑體" pitchFamily="34" charset="-120"/>
              <a:cs typeface="Times New Roman" pitchFamily="18" charset="0"/>
            </a:endParaRPr>
          </a:p>
          <a:p>
            <a:pPr lvl="1">
              <a:lnSpc>
                <a:spcPts val="2600"/>
              </a:lnSpc>
              <a:spcBef>
                <a:spcPct val="0"/>
              </a:spcBef>
              <a:defRPr/>
            </a:pPr>
            <a:r>
              <a:rPr lang="en-US" altLang="zh-TW" sz="2400" b="1" dirty="0" smtClean="0">
                <a:latin typeface="微軟正黑體" pitchFamily="34" charset="-120"/>
                <a:ea typeface="微軟正黑體" pitchFamily="34" charset="-120"/>
                <a:cs typeface="Times New Roman" pitchFamily="18" charset="0"/>
              </a:rPr>
              <a:t>107.11.5</a:t>
            </a:r>
            <a:r>
              <a:rPr lang="zh-TW" altLang="en-US" sz="2400" b="1" dirty="0" smtClean="0">
                <a:latin typeface="微軟正黑體" pitchFamily="34" charset="-120"/>
                <a:ea typeface="微軟正黑體" pitchFamily="34" charset="-120"/>
                <a:cs typeface="Times New Roman" pitchFamily="18" charset="0"/>
              </a:rPr>
              <a:t>函頒縣市政府；</a:t>
            </a:r>
            <a:r>
              <a:rPr lang="en-US" altLang="zh-TW" sz="2400" b="1" dirty="0" smtClean="0">
                <a:latin typeface="微軟正黑體" pitchFamily="34" charset="-120"/>
                <a:ea typeface="微軟正黑體" pitchFamily="34" charset="-120"/>
                <a:cs typeface="Times New Roman" pitchFamily="18" charset="0"/>
              </a:rPr>
              <a:t>11.21</a:t>
            </a:r>
            <a:r>
              <a:rPr lang="zh-TW" altLang="en-US" sz="2400" b="1" dirty="0" smtClean="0">
                <a:latin typeface="微軟正黑體" pitchFamily="34" charset="-120"/>
                <a:ea typeface="微軟正黑體" pitchFamily="34" charset="-120"/>
                <a:cs typeface="Times New Roman" pitchFamily="18" charset="0"/>
              </a:rPr>
              <a:t>辦理表單說明會</a:t>
            </a:r>
            <a:endParaRPr lang="en-US" altLang="zh-TW" sz="2400" b="1" dirty="0" smtClean="0">
              <a:latin typeface="微軟正黑體" pitchFamily="34" charset="-120"/>
              <a:ea typeface="微軟正黑體" pitchFamily="34" charset="-120"/>
              <a:cs typeface="Times New Roman" pitchFamily="18" charset="0"/>
            </a:endParaRPr>
          </a:p>
          <a:p>
            <a:pPr>
              <a:lnSpc>
                <a:spcPts val="2600"/>
              </a:lnSpc>
              <a:spcBef>
                <a:spcPct val="0"/>
              </a:spcBef>
              <a:defRPr/>
            </a:pPr>
            <a:r>
              <a:rPr lang="zh-TW" altLang="en-US" sz="2400" b="1" dirty="0" smtClean="0">
                <a:latin typeface="微軟正黑體" pitchFamily="34" charset="-120"/>
                <a:ea typeface="微軟正黑體" pitchFamily="34" charset="-120"/>
                <a:cs typeface="Times New Roman" pitchFamily="18" charset="0"/>
              </a:rPr>
              <a:t>資訊系統介接</a:t>
            </a:r>
            <a:endParaRPr lang="en-US" altLang="zh-TW" sz="2400" b="1" dirty="0" smtClean="0">
              <a:latin typeface="微軟正黑體" pitchFamily="34" charset="-120"/>
              <a:ea typeface="微軟正黑體" pitchFamily="34" charset="-120"/>
              <a:cs typeface="Times New Roman" pitchFamily="18" charset="0"/>
            </a:endParaRPr>
          </a:p>
          <a:p>
            <a:pPr lvl="1">
              <a:lnSpc>
                <a:spcPts val="2600"/>
              </a:lnSpc>
              <a:spcBef>
                <a:spcPct val="0"/>
              </a:spcBef>
              <a:defRPr/>
            </a:pPr>
            <a:r>
              <a:rPr lang="zh-TW" altLang="en-US" sz="2400" b="1" dirty="0" smtClean="0">
                <a:latin typeface="微軟正黑體" pitchFamily="34" charset="-120"/>
                <a:ea typeface="微軟正黑體" pitchFamily="34" charset="-120"/>
                <a:cs typeface="Times New Roman" pitchFamily="18" charset="0"/>
              </a:rPr>
              <a:t>串接保護資訊系統：提供兩造關係、受暴類型、結案日期、家暴事件促發因素、性侵再犯風險等資訊</a:t>
            </a:r>
          </a:p>
          <a:p>
            <a:pPr lvl="1">
              <a:lnSpc>
                <a:spcPts val="2600"/>
              </a:lnSpc>
              <a:spcBef>
                <a:spcPct val="0"/>
              </a:spcBef>
              <a:defRPr/>
            </a:pPr>
            <a:r>
              <a:rPr lang="zh-TW" altLang="en-US" sz="2400" b="1" dirty="0" smtClean="0">
                <a:latin typeface="微軟正黑體" pitchFamily="34" charset="-120"/>
                <a:ea typeface="微軟正黑體" pitchFamily="34" charset="-120"/>
                <a:cs typeface="Times New Roman" pitchFamily="18" charset="0"/>
              </a:rPr>
              <a:t>串接精照及自殺通報系統：提供精神照護級數、自殺通報次數、最近面訪時間、關訪員聯絡方式等資訊</a:t>
            </a:r>
            <a:endParaRPr lang="en-US" altLang="zh-TW" sz="2400" b="1" dirty="0" smtClean="0">
              <a:latin typeface="微軟正黑體" pitchFamily="34" charset="-120"/>
              <a:ea typeface="微軟正黑體" pitchFamily="34" charset="-120"/>
              <a:cs typeface="Times New Roman" pitchFamily="18" charset="0"/>
            </a:endParaRPr>
          </a:p>
          <a:p>
            <a:pPr lvl="1">
              <a:lnSpc>
                <a:spcPts val="2600"/>
              </a:lnSpc>
              <a:spcBef>
                <a:spcPct val="0"/>
              </a:spcBef>
              <a:defRPr/>
            </a:pPr>
            <a:r>
              <a:rPr lang="en-US" altLang="zh-TW" sz="2400" b="1" dirty="0" smtClean="0">
                <a:latin typeface="微軟正黑體" pitchFamily="34" charset="-120"/>
                <a:ea typeface="微軟正黑體" pitchFamily="34" charset="-120"/>
                <a:cs typeface="Times New Roman" pitchFamily="18" charset="0"/>
              </a:rPr>
              <a:t>107.12</a:t>
            </a:r>
            <a:r>
              <a:rPr lang="zh-TW" altLang="en-US" sz="2400" b="1" dirty="0" smtClean="0">
                <a:latin typeface="微軟正黑體" pitchFamily="34" charset="-120"/>
                <a:ea typeface="微軟正黑體" pitchFamily="34" charset="-120"/>
                <a:cs typeface="Times New Roman" pitchFamily="18" charset="0"/>
              </a:rPr>
              <a:t>精照系統改版上線及辦理教育訓練</a:t>
            </a:r>
            <a:endParaRPr lang="en-US" altLang="zh-TW" sz="2400" b="1" dirty="0" smtClean="0">
              <a:latin typeface="微軟正黑體" pitchFamily="34" charset="-120"/>
              <a:ea typeface="微軟正黑體" pitchFamily="34" charset="-120"/>
              <a:cs typeface="Times New Roman" pitchFamily="18" charset="0"/>
            </a:endParaRPr>
          </a:p>
          <a:p>
            <a:pPr>
              <a:lnSpc>
                <a:spcPts val="2600"/>
              </a:lnSpc>
              <a:spcBef>
                <a:spcPct val="0"/>
              </a:spcBef>
              <a:defRPr/>
            </a:pPr>
            <a:r>
              <a:rPr lang="zh-TW" altLang="en-US" sz="2400" b="1" dirty="0" smtClean="0">
                <a:latin typeface="微軟正黑體" pitchFamily="34" charset="-120"/>
                <a:ea typeface="微軟正黑體" pitchFamily="34" charset="-120"/>
                <a:cs typeface="Times New Roman" pitchFamily="18" charset="0"/>
              </a:rPr>
              <a:t>心衛及處遇協調社工專業訓練</a:t>
            </a:r>
            <a:endParaRPr lang="en-US" altLang="zh-TW" sz="2400" b="1" dirty="0" smtClean="0">
              <a:latin typeface="微軟正黑體" pitchFamily="34" charset="-120"/>
              <a:ea typeface="微軟正黑體" pitchFamily="34" charset="-120"/>
              <a:cs typeface="Times New Roman" pitchFamily="18" charset="0"/>
            </a:endParaRPr>
          </a:p>
          <a:p>
            <a:pPr lvl="1">
              <a:lnSpc>
                <a:spcPts val="2600"/>
              </a:lnSpc>
              <a:spcBef>
                <a:spcPct val="0"/>
              </a:spcBef>
              <a:defRPr/>
            </a:pPr>
            <a:r>
              <a:rPr lang="zh-TW" altLang="en-US" sz="2400" b="1" dirty="0" smtClean="0">
                <a:latin typeface="微軟正黑體" pitchFamily="34" charset="-120"/>
                <a:ea typeface="微軟正黑體" pitchFamily="34" charset="-120"/>
                <a:cs typeface="Times New Roman" pitchFamily="18" charset="0"/>
              </a:rPr>
              <a:t>已研擬心衛社工及處遇協調社工</a:t>
            </a:r>
            <a:r>
              <a:rPr lang="en-US" altLang="zh-TW" sz="2400" b="1" dirty="0" smtClean="0">
                <a:latin typeface="微軟正黑體" pitchFamily="34" charset="-120"/>
                <a:ea typeface="微軟正黑體" pitchFamily="34" charset="-120"/>
                <a:cs typeface="Times New Roman" pitchFamily="18" charset="0"/>
              </a:rPr>
              <a:t>Level 2</a:t>
            </a:r>
            <a:r>
              <a:rPr lang="zh-TW" altLang="en-US" sz="2400" b="1" dirty="0" smtClean="0">
                <a:latin typeface="微軟正黑體" pitchFamily="34" charset="-120"/>
                <a:ea typeface="微軟正黑體" pitchFamily="34" charset="-120"/>
                <a:cs typeface="Times New Roman" pitchFamily="18" charset="0"/>
              </a:rPr>
              <a:t>訓練課程及時數</a:t>
            </a:r>
            <a:endParaRPr lang="en-US" altLang="zh-TW" sz="2400" b="1" dirty="0" smtClean="0">
              <a:latin typeface="微軟正黑體" pitchFamily="34" charset="-120"/>
              <a:ea typeface="微軟正黑體" pitchFamily="34" charset="-120"/>
              <a:cs typeface="Times New Roman" pitchFamily="18" charset="0"/>
            </a:endParaRPr>
          </a:p>
          <a:p>
            <a:pPr lvl="1">
              <a:lnSpc>
                <a:spcPts val="2600"/>
              </a:lnSpc>
              <a:spcBef>
                <a:spcPct val="0"/>
              </a:spcBef>
              <a:defRPr/>
            </a:pPr>
            <a:r>
              <a:rPr lang="zh-TW" altLang="en-US" sz="2400" b="1" dirty="0" smtClean="0">
                <a:latin typeface="微軟正黑體" pitchFamily="34" charset="-120"/>
                <a:ea typeface="微軟正黑體" pitchFamily="34" charset="-120"/>
                <a:cs typeface="Times New Roman" pitchFamily="18" charset="0"/>
              </a:rPr>
              <a:t>針對完成</a:t>
            </a:r>
            <a:r>
              <a:rPr lang="en-US" altLang="zh-TW" sz="2400" b="1" dirty="0" smtClean="0">
                <a:latin typeface="微軟正黑體" pitchFamily="34" charset="-120"/>
                <a:ea typeface="微軟正黑體" pitchFamily="34" charset="-120"/>
                <a:cs typeface="Times New Roman" pitchFamily="18" charset="0"/>
              </a:rPr>
              <a:t>Level 1</a:t>
            </a:r>
            <a:r>
              <a:rPr lang="zh-TW" altLang="en-US" sz="2400" b="1" dirty="0" smtClean="0">
                <a:latin typeface="微軟正黑體" pitchFamily="34" charset="-120"/>
                <a:ea typeface="微軟正黑體" pitchFamily="34" charset="-120"/>
                <a:cs typeface="Times New Roman" pitchFamily="18" charset="0"/>
              </a:rPr>
              <a:t>教育訓練者，</a:t>
            </a:r>
            <a:r>
              <a:rPr lang="en-US" altLang="zh-TW" sz="2400" b="1" dirty="0" smtClean="0">
                <a:latin typeface="微軟正黑體" pitchFamily="34" charset="-120"/>
                <a:ea typeface="微軟正黑體" pitchFamily="34" charset="-120"/>
                <a:cs typeface="Times New Roman" pitchFamily="18" charset="0"/>
              </a:rPr>
              <a:t>108.1</a:t>
            </a:r>
            <a:r>
              <a:rPr lang="zh-TW" altLang="en-US" sz="2400" b="1" dirty="0" smtClean="0">
                <a:latin typeface="微軟正黑體" pitchFamily="34" charset="-120"/>
                <a:ea typeface="微軟正黑體" pitchFamily="34" charset="-120"/>
                <a:cs typeface="Times New Roman" pitchFamily="18" charset="0"/>
              </a:rPr>
              <a:t>規劃辦理</a:t>
            </a:r>
            <a:r>
              <a:rPr lang="en-US" altLang="zh-TW" sz="2400" b="1" dirty="0" smtClean="0">
                <a:latin typeface="微軟正黑體" pitchFamily="34" charset="-120"/>
                <a:ea typeface="微軟正黑體" pitchFamily="34" charset="-120"/>
                <a:cs typeface="Times New Roman" pitchFamily="18" charset="0"/>
              </a:rPr>
              <a:t>Level 2</a:t>
            </a:r>
            <a:r>
              <a:rPr lang="zh-TW" altLang="en-US" sz="2400" b="1" dirty="0" smtClean="0">
                <a:latin typeface="微軟正黑體" pitchFamily="34" charset="-120"/>
                <a:ea typeface="微軟正黑體" pitchFamily="34" charset="-120"/>
                <a:cs typeface="Times New Roman" pitchFamily="18" charset="0"/>
              </a:rPr>
              <a:t>教育訓練</a:t>
            </a:r>
            <a:endParaRPr lang="en-US" altLang="zh-TW" sz="2400" b="1" dirty="0" smtClean="0">
              <a:latin typeface="微軟正黑體" pitchFamily="34" charset="-120"/>
              <a:ea typeface="微軟正黑體" pitchFamily="34" charset="-120"/>
              <a:cs typeface="Times New Roman" pitchFamily="18" charset="0"/>
            </a:endParaRPr>
          </a:p>
          <a:p>
            <a:pPr>
              <a:lnSpc>
                <a:spcPts val="2600"/>
              </a:lnSpc>
              <a:spcBef>
                <a:spcPct val="0"/>
              </a:spcBef>
              <a:defRPr/>
            </a:pPr>
            <a:r>
              <a:rPr lang="zh-TW" altLang="en-US" sz="2400" b="1" dirty="0">
                <a:latin typeface="微軟正黑體" pitchFamily="34" charset="-120"/>
                <a:ea typeface="微軟正黑體" pitchFamily="34" charset="-120"/>
                <a:cs typeface="Times New Roman" pitchFamily="18" charset="0"/>
              </a:rPr>
              <a:t>强化社安網計畫輔導團</a:t>
            </a:r>
            <a:endParaRPr lang="en-US" altLang="zh-TW" sz="2400" b="1" dirty="0">
              <a:latin typeface="微軟正黑體" pitchFamily="34" charset="-120"/>
              <a:ea typeface="微軟正黑體" pitchFamily="34" charset="-120"/>
              <a:cs typeface="Times New Roman" pitchFamily="18" charset="0"/>
            </a:endParaRPr>
          </a:p>
          <a:p>
            <a:pPr>
              <a:lnSpc>
                <a:spcPts val="2600"/>
              </a:lnSpc>
              <a:spcBef>
                <a:spcPct val="0"/>
              </a:spcBef>
              <a:defRPr/>
            </a:pPr>
            <a:endParaRPr lang="en-US" altLang="zh-TW" sz="2400" dirty="0" smtClean="0">
              <a:cs typeface="Times New Roman" pitchFamily="18" charset="0"/>
            </a:endParaRPr>
          </a:p>
        </p:txBody>
      </p:sp>
      <p:sp>
        <p:nvSpPr>
          <p:cNvPr id="35843" name="內容版面配置區 2"/>
          <p:cNvSpPr>
            <a:spLocks noGrp="1"/>
          </p:cNvSpPr>
          <p:nvPr>
            <p:ph type="title"/>
          </p:nvPr>
        </p:nvSpPr>
        <p:spPr>
          <a:xfrm>
            <a:off x="468313" y="106365"/>
            <a:ext cx="8229600" cy="809625"/>
          </a:xfrm>
        </p:spPr>
        <p:txBody>
          <a:bodyPr>
            <a:normAutofit/>
          </a:bodyPr>
          <a:lstStyle/>
          <a:p>
            <a:pPr>
              <a:defRPr/>
            </a:pPr>
            <a:r>
              <a:rPr lang="zh-TW" altLang="en-US" sz="4400" b="1" spc="-150" dirty="0">
                <a:solidFill>
                  <a:srgbClr val="0000CC"/>
                </a:solidFill>
                <a:latin typeface="微軟正黑體" panose="020B0604030504040204" pitchFamily="34" charset="-120"/>
                <a:ea typeface="微軟正黑體" panose="020B0604030504040204" pitchFamily="34" charset="-120"/>
              </a:rPr>
              <a:t>强化社安網計畫通過後執行情形</a:t>
            </a:r>
          </a:p>
        </p:txBody>
      </p:sp>
      <p:sp>
        <p:nvSpPr>
          <p:cNvPr id="35844" name="投影片編號版面配置區 3"/>
          <p:cNvSpPr>
            <a:spLocks noGrp="1"/>
          </p:cNvSpPr>
          <p:nvPr>
            <p:ph type="sldNum" sz="quarter" idx="12"/>
          </p:nvPr>
        </p:nvSpPr>
        <p:spPr bwMode="auto">
          <a:xfrm>
            <a:off x="6896100" y="64262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標楷體" panose="03000509000000000000" pitchFamily="65" charset="-120"/>
                <a:ea typeface="標楷體" panose="03000509000000000000" pitchFamily="65" charset="-120"/>
              </a:defRPr>
            </a:lvl1pPr>
            <a:lvl2pPr marL="742950" indent="-285750">
              <a:spcBef>
                <a:spcPct val="20000"/>
              </a:spcBef>
              <a:buFont typeface="Arial" panose="020B0604020202020204" pitchFamily="34" charset="0"/>
              <a:buChar char="–"/>
              <a:defRPr sz="2800">
                <a:solidFill>
                  <a:schemeClr val="tx1"/>
                </a:solidFill>
                <a:latin typeface="標楷體" panose="03000509000000000000" pitchFamily="65" charset="-120"/>
                <a:ea typeface="標楷體" panose="03000509000000000000" pitchFamily="65" charset="-120"/>
              </a:defRPr>
            </a:lvl2pPr>
            <a:lvl3pPr marL="1143000" indent="-228600">
              <a:spcBef>
                <a:spcPct val="20000"/>
              </a:spcBef>
              <a:buFont typeface="Arial" panose="020B0604020202020204" pitchFamily="34" charset="0"/>
              <a:buChar char="•"/>
              <a:defRPr sz="2400">
                <a:solidFill>
                  <a:schemeClr val="tx1"/>
                </a:solidFill>
                <a:latin typeface="標楷體" panose="03000509000000000000" pitchFamily="65" charset="-120"/>
                <a:ea typeface="標楷體" panose="03000509000000000000" pitchFamily="65" charset="-120"/>
              </a:defRPr>
            </a:lvl3pPr>
            <a:lvl4pPr marL="16002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4pPr>
            <a:lvl5pPr marL="20574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9pPr>
          </a:lstStyle>
          <a:p>
            <a:pPr>
              <a:spcBef>
                <a:spcPct val="0"/>
              </a:spcBef>
              <a:buFontTx/>
              <a:buNone/>
            </a:pPr>
            <a:fld id="{5BC88D14-BAB1-443D-A297-2738B8435D09}" type="slidenum">
              <a:rPr lang="zh-TW" altLang="en-US" sz="1200">
                <a:solidFill>
                  <a:srgbClr val="898989"/>
                </a:solidFill>
                <a:latin typeface="Calibri" panose="020F0502020204030204" pitchFamily="34" charset="0"/>
                <a:ea typeface="新細明體" panose="02020500000000000000" pitchFamily="18" charset="-120"/>
              </a:rPr>
              <a:pPr>
                <a:spcBef>
                  <a:spcPct val="0"/>
                </a:spcBef>
                <a:buFontTx/>
                <a:buNone/>
              </a:pPr>
              <a:t>7</a:t>
            </a:fld>
            <a:endParaRPr lang="zh-TW" altLang="en-US" sz="1200">
              <a:solidFill>
                <a:srgbClr val="898989"/>
              </a:solidFill>
              <a:latin typeface="Calibri" panose="020F0502020204030204" pitchFamily="34" charset="0"/>
              <a:ea typeface="新細明體" panose="02020500000000000000" pitchFamily="18" charset="-120"/>
            </a:endParaRPr>
          </a:p>
        </p:txBody>
      </p:sp>
      <p:pic>
        <p:nvPicPr>
          <p:cNvPr id="35845" name="圖片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2090" y="6115052"/>
            <a:ext cx="642937" cy="595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326077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投影片編號版面配置區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spcBef>
                <a:spcPct val="0"/>
              </a:spcBef>
              <a:buFontTx/>
              <a:buNone/>
            </a:pPr>
            <a:fld id="{521E382C-2CA4-4E87-A678-68ED278E92DC}" type="slidenum">
              <a:rPr lang="zh-TW" altLang="en-US" sz="1200" smtClean="0">
                <a:solidFill>
                  <a:srgbClr val="898989"/>
                </a:solidFill>
              </a:rPr>
              <a:pPr>
                <a:spcBef>
                  <a:spcPct val="0"/>
                </a:spcBef>
                <a:buFontTx/>
                <a:buNone/>
              </a:pPr>
              <a:t>8</a:t>
            </a:fld>
            <a:endParaRPr lang="zh-TW" altLang="en-US" sz="1200" smtClean="0">
              <a:solidFill>
                <a:srgbClr val="898989"/>
              </a:solidFill>
            </a:endParaRPr>
          </a:p>
        </p:txBody>
      </p:sp>
      <p:sp>
        <p:nvSpPr>
          <p:cNvPr id="6147" name="矩形 4"/>
          <p:cNvSpPr>
            <a:spLocks noChangeArrowheads="1"/>
          </p:cNvSpPr>
          <p:nvPr/>
        </p:nvSpPr>
        <p:spPr bwMode="auto">
          <a:xfrm>
            <a:off x="444410" y="2708921"/>
            <a:ext cx="831691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lgn="ctr">
              <a:spcBef>
                <a:spcPct val="0"/>
              </a:spcBef>
              <a:buNone/>
            </a:pPr>
            <a:r>
              <a:rPr lang="zh-TW" altLang="en-US" sz="4400" b="1" dirty="0">
                <a:latin typeface="微軟正黑體" pitchFamily="34" charset="-120"/>
                <a:ea typeface="微軟正黑體" pitchFamily="34" charset="-120"/>
              </a:rPr>
              <a:t>貳</a:t>
            </a:r>
            <a:r>
              <a:rPr lang="zh-TW" altLang="en-US" sz="4400" b="1" dirty="0" smtClean="0">
                <a:latin typeface="微軟正黑體" pitchFamily="34" charset="-120"/>
                <a:ea typeface="微軟正黑體" pitchFamily="34" charset="-120"/>
              </a:rPr>
              <a:t>、</a:t>
            </a:r>
            <a:r>
              <a:rPr lang="zh-TW" altLang="en-US" sz="4400" b="1" dirty="0">
                <a:latin typeface="微軟正黑體" pitchFamily="34" charset="-120"/>
                <a:ea typeface="微軟正黑體" pitchFamily="34" charset="-120"/>
              </a:rPr>
              <a:t>社區精神病人訪</a:t>
            </a:r>
            <a:r>
              <a:rPr lang="zh-TW" altLang="en-US" sz="4400" b="1" dirty="0" smtClean="0">
                <a:latin typeface="微軟正黑體" pitchFamily="34" charset="-120"/>
                <a:ea typeface="微軟正黑體" pitchFamily="34" charset="-120"/>
              </a:rPr>
              <a:t>視制度現況</a:t>
            </a:r>
            <a:endParaRPr lang="en-US" altLang="zh-TW" sz="4400" b="1" dirty="0">
              <a:latin typeface="微軟正黑體" pitchFamily="34" charset="-120"/>
              <a:ea typeface="微軟正黑體" pitchFamily="34" charset="-120"/>
            </a:endParaRPr>
          </a:p>
        </p:txBody>
      </p:sp>
    </p:spTree>
    <p:extLst>
      <p:ext uri="{BB962C8B-B14F-4D97-AF65-F5344CB8AC3E}">
        <p14:creationId xmlns:p14="http://schemas.microsoft.com/office/powerpoint/2010/main" val="32128243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標題 1"/>
          <p:cNvSpPr>
            <a:spLocks noGrp="1"/>
          </p:cNvSpPr>
          <p:nvPr>
            <p:ph type="title"/>
          </p:nvPr>
        </p:nvSpPr>
        <p:spPr>
          <a:xfrm>
            <a:off x="242888" y="109539"/>
            <a:ext cx="8621712" cy="727075"/>
          </a:xfrm>
        </p:spPr>
        <p:txBody>
          <a:bodyPr/>
          <a:lstStyle/>
          <a:p>
            <a:pPr>
              <a:spcBef>
                <a:spcPct val="0"/>
              </a:spcBef>
            </a:pPr>
            <a:r>
              <a:rPr lang="zh-TW" altLang="en-US" sz="3600" b="1" dirty="0" smtClean="0">
                <a:latin typeface="微軟正黑體" pitchFamily="34" charset="-120"/>
                <a:ea typeface="微軟正黑體" pitchFamily="34" charset="-120"/>
              </a:rPr>
              <a:t>社區心理衛生服務模式</a:t>
            </a:r>
          </a:p>
        </p:txBody>
      </p:sp>
      <p:sp>
        <p:nvSpPr>
          <p:cNvPr id="3" name="文字版面配置區 2"/>
          <p:cNvSpPr>
            <a:spLocks noGrp="1"/>
          </p:cNvSpPr>
          <p:nvPr>
            <p:ph type="body" idx="1"/>
          </p:nvPr>
        </p:nvSpPr>
        <p:spPr>
          <a:xfrm>
            <a:off x="858838" y="4795839"/>
            <a:ext cx="1744662" cy="873125"/>
          </a:xfrm>
          <a:solidFill>
            <a:schemeClr val="accent4">
              <a:lumMod val="60000"/>
              <a:lumOff val="40000"/>
            </a:schemeClr>
          </a:solidFill>
          <a:ln w="38100"/>
        </p:spPr>
        <p:txBody>
          <a:bodyPr anchor="ctr"/>
          <a:lstStyle/>
          <a:p>
            <a:pPr algn="ctr">
              <a:buFont typeface="Arial" pitchFamily="34" charset="0"/>
              <a:buNone/>
              <a:defRPr/>
            </a:pPr>
            <a:r>
              <a:rPr lang="zh-TW" altLang="en-US" sz="1400" b="1" dirty="0" smtClean="0">
                <a:solidFill>
                  <a:schemeClr val="accent1">
                    <a:lumMod val="75000"/>
                  </a:schemeClr>
                </a:solidFill>
              </a:rPr>
              <a:t>心理衛生社工</a:t>
            </a:r>
            <a:endParaRPr lang="en-US" altLang="zh-TW" sz="1400" b="1" dirty="0" smtClean="0">
              <a:solidFill>
                <a:schemeClr val="accent1">
                  <a:lumMod val="75000"/>
                </a:schemeClr>
              </a:solidFill>
            </a:endParaRPr>
          </a:p>
          <a:p>
            <a:pPr algn="ctr">
              <a:buFont typeface="Arial" pitchFamily="34" charset="0"/>
              <a:buNone/>
              <a:defRPr/>
            </a:pPr>
            <a:r>
              <a:rPr lang="en-US" altLang="zh-TW" sz="1400" b="1" dirty="0" smtClean="0">
                <a:solidFill>
                  <a:schemeClr val="accent1">
                    <a:lumMod val="75000"/>
                  </a:schemeClr>
                </a:solidFill>
              </a:rPr>
              <a:t>106</a:t>
            </a:r>
            <a:r>
              <a:rPr lang="zh-TW" altLang="en-US" sz="1400" b="1" dirty="0" smtClean="0">
                <a:solidFill>
                  <a:schemeClr val="accent1">
                    <a:lumMod val="75000"/>
                  </a:schemeClr>
                </a:solidFill>
              </a:rPr>
              <a:t>人</a:t>
            </a:r>
            <a:r>
              <a:rPr lang="en-US" altLang="zh-TW" sz="1400" b="1" dirty="0" smtClean="0">
                <a:solidFill>
                  <a:schemeClr val="accent1">
                    <a:lumMod val="75000"/>
                  </a:schemeClr>
                </a:solidFill>
              </a:rPr>
              <a:t>(1:100)</a:t>
            </a:r>
          </a:p>
          <a:p>
            <a:pPr algn="ctr">
              <a:buFont typeface="Arial" pitchFamily="34" charset="0"/>
              <a:buNone/>
              <a:defRPr/>
            </a:pPr>
            <a:r>
              <a:rPr lang="zh-TW" altLang="en-US" sz="1400" b="1" dirty="0" smtClean="0">
                <a:solidFill>
                  <a:schemeClr val="accent1">
                    <a:lumMod val="75000"/>
                  </a:schemeClr>
                </a:solidFill>
              </a:rPr>
              <a:t>目標負荷比</a:t>
            </a:r>
            <a:r>
              <a:rPr lang="en-US" altLang="zh-TW" sz="1400" b="1" dirty="0" smtClean="0">
                <a:solidFill>
                  <a:schemeClr val="accent1">
                    <a:lumMod val="75000"/>
                  </a:schemeClr>
                </a:solidFill>
              </a:rPr>
              <a:t>1:25</a:t>
            </a:r>
            <a:endParaRPr lang="zh-TW" altLang="en-US" sz="1400" b="1" dirty="0">
              <a:solidFill>
                <a:schemeClr val="accent1">
                  <a:lumMod val="75000"/>
                </a:schemeClr>
              </a:solidFill>
            </a:endParaRPr>
          </a:p>
        </p:txBody>
      </p:sp>
      <p:sp>
        <p:nvSpPr>
          <p:cNvPr id="7172" name="投影片編號版面配置區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eaLnBrk="1" fontAlgn="base" hangingPunct="1">
              <a:spcBef>
                <a:spcPct val="0"/>
              </a:spcBef>
              <a:spcAft>
                <a:spcPct val="0"/>
              </a:spcAft>
              <a:buFontTx/>
              <a:buNone/>
            </a:pPr>
            <a:fld id="{58C7E373-1842-4FC3-9DAC-3956621A6518}" type="slidenum">
              <a:rPr lang="zh-TW" altLang="en-US" sz="1200" smtClean="0">
                <a:solidFill>
                  <a:srgbClr val="898989"/>
                </a:solidFill>
              </a:rPr>
              <a:pPr eaLnBrk="1" fontAlgn="base" hangingPunct="1">
                <a:spcBef>
                  <a:spcPct val="0"/>
                </a:spcBef>
                <a:spcAft>
                  <a:spcPct val="0"/>
                </a:spcAft>
                <a:buFontTx/>
                <a:buNone/>
              </a:pPr>
              <a:t>9</a:t>
            </a:fld>
            <a:endParaRPr lang="zh-TW" altLang="en-US" sz="1200" smtClean="0">
              <a:solidFill>
                <a:srgbClr val="898989"/>
              </a:solidFill>
            </a:endParaRPr>
          </a:p>
        </p:txBody>
      </p:sp>
      <p:graphicFrame>
        <p:nvGraphicFramePr>
          <p:cNvPr id="5" name="資料庫圖表 4"/>
          <p:cNvGraphicFramePr/>
          <p:nvPr>
            <p:extLst>
              <p:ext uri="{D42A27DB-BD31-4B8C-83A1-F6EECF244321}">
                <p14:modId xmlns:p14="http://schemas.microsoft.com/office/powerpoint/2010/main" val="2717643625"/>
              </p:ext>
            </p:extLst>
          </p:nvPr>
        </p:nvGraphicFramePr>
        <p:xfrm>
          <a:off x="783772" y="1045029"/>
          <a:ext cx="8117632" cy="36793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文字方塊 5"/>
          <p:cNvSpPr txBox="1"/>
          <p:nvPr/>
        </p:nvSpPr>
        <p:spPr>
          <a:xfrm>
            <a:off x="242888" y="1044576"/>
            <a:ext cx="457200" cy="1077218"/>
          </a:xfrm>
          <a:prstGeom prst="rect">
            <a:avLst/>
          </a:prstGeom>
          <a:solidFill>
            <a:schemeClr val="accent1">
              <a:lumMod val="60000"/>
              <a:lumOff val="40000"/>
            </a:schemeClr>
          </a:solidFill>
          <a:ln w="28575">
            <a:solidFill>
              <a:schemeClr val="tx1"/>
            </a:solidFill>
          </a:ln>
        </p:spPr>
        <p:txBody>
          <a:bodyPr>
            <a:spAutoFit/>
          </a:bodyPr>
          <a:lstStyle/>
          <a:p>
            <a:pPr algn="ctr" fontAlgn="base">
              <a:spcBef>
                <a:spcPct val="0"/>
              </a:spcBef>
              <a:spcAft>
                <a:spcPct val="0"/>
              </a:spcAft>
              <a:defRPr/>
            </a:pPr>
            <a:r>
              <a:rPr kumimoji="1" lang="zh-TW" altLang="en-US" sz="1600" b="1" dirty="0">
                <a:solidFill>
                  <a:prstClr val="white"/>
                </a:solidFill>
                <a:latin typeface="微軟正黑體" panose="020B0604030504040204" pitchFamily="34" charset="-120"/>
                <a:ea typeface="微軟正黑體" panose="020B0604030504040204" pitchFamily="34" charset="-120"/>
              </a:rPr>
              <a:t>服務對象</a:t>
            </a:r>
          </a:p>
        </p:txBody>
      </p:sp>
      <p:sp>
        <p:nvSpPr>
          <p:cNvPr id="7" name="文字方塊 6"/>
          <p:cNvSpPr txBox="1"/>
          <p:nvPr/>
        </p:nvSpPr>
        <p:spPr>
          <a:xfrm>
            <a:off x="242888" y="2298702"/>
            <a:ext cx="457200" cy="2062103"/>
          </a:xfrm>
          <a:prstGeom prst="rect">
            <a:avLst/>
          </a:prstGeom>
          <a:solidFill>
            <a:schemeClr val="accent6">
              <a:lumMod val="40000"/>
              <a:lumOff val="60000"/>
            </a:schemeClr>
          </a:solidFill>
          <a:ln w="28575">
            <a:solidFill>
              <a:schemeClr val="tx1"/>
            </a:solidFill>
          </a:ln>
        </p:spPr>
        <p:txBody>
          <a:bodyPr>
            <a:spAutoFit/>
          </a:bodyPr>
          <a:lstStyle/>
          <a:p>
            <a:pPr algn="dist" fontAlgn="base">
              <a:spcBef>
                <a:spcPct val="0"/>
              </a:spcBef>
              <a:spcAft>
                <a:spcPct val="0"/>
              </a:spcAft>
              <a:defRPr/>
            </a:pPr>
            <a:endParaRPr kumimoji="1" lang="en-US" altLang="zh-TW" sz="1600" b="1" dirty="0">
              <a:solidFill>
                <a:srgbClr val="FFFF00"/>
              </a:solidFill>
              <a:latin typeface="微軟正黑體" panose="020B0604030504040204" pitchFamily="34" charset="-120"/>
              <a:ea typeface="微軟正黑體" panose="020B0604030504040204" pitchFamily="34" charset="-120"/>
            </a:endParaRPr>
          </a:p>
          <a:p>
            <a:pPr algn="dist" fontAlgn="base">
              <a:spcBef>
                <a:spcPct val="0"/>
              </a:spcBef>
              <a:spcAft>
                <a:spcPct val="0"/>
              </a:spcAft>
              <a:defRPr/>
            </a:pPr>
            <a:r>
              <a:rPr kumimoji="1" lang="zh-TW" altLang="en-US" sz="1600" b="1" dirty="0">
                <a:solidFill>
                  <a:srgbClr val="FFFF00"/>
                </a:solidFill>
                <a:latin typeface="微軟正黑體" panose="020B0604030504040204" pitchFamily="34" charset="-120"/>
                <a:ea typeface="微軟正黑體" panose="020B0604030504040204" pitchFamily="34" charset="-120"/>
              </a:rPr>
              <a:t>服</a:t>
            </a:r>
            <a:endParaRPr kumimoji="1" lang="en-US" altLang="zh-TW" sz="1600" b="1" dirty="0">
              <a:solidFill>
                <a:srgbClr val="FFFF00"/>
              </a:solidFill>
              <a:latin typeface="微軟正黑體" panose="020B0604030504040204" pitchFamily="34" charset="-120"/>
              <a:ea typeface="微軟正黑體" panose="020B0604030504040204" pitchFamily="34" charset="-120"/>
            </a:endParaRPr>
          </a:p>
          <a:p>
            <a:pPr algn="dist" fontAlgn="base">
              <a:spcBef>
                <a:spcPct val="0"/>
              </a:spcBef>
              <a:spcAft>
                <a:spcPct val="0"/>
              </a:spcAft>
              <a:defRPr/>
            </a:pPr>
            <a:endParaRPr kumimoji="1" lang="en-US" altLang="zh-TW" sz="1600" b="1" dirty="0">
              <a:solidFill>
                <a:srgbClr val="FFFF00"/>
              </a:solidFill>
              <a:latin typeface="微軟正黑體" panose="020B0604030504040204" pitchFamily="34" charset="-120"/>
              <a:ea typeface="微軟正黑體" panose="020B0604030504040204" pitchFamily="34" charset="-120"/>
            </a:endParaRPr>
          </a:p>
          <a:p>
            <a:pPr algn="dist" fontAlgn="base">
              <a:spcBef>
                <a:spcPct val="0"/>
              </a:spcBef>
              <a:spcAft>
                <a:spcPct val="0"/>
              </a:spcAft>
              <a:defRPr/>
            </a:pPr>
            <a:r>
              <a:rPr kumimoji="1" lang="zh-TW" altLang="en-US" sz="1600" b="1" dirty="0">
                <a:solidFill>
                  <a:srgbClr val="FFFF00"/>
                </a:solidFill>
                <a:latin typeface="微軟正黑體" panose="020B0604030504040204" pitchFamily="34" charset="-120"/>
                <a:ea typeface="微軟正黑體" panose="020B0604030504040204" pitchFamily="34" charset="-120"/>
              </a:rPr>
              <a:t>務</a:t>
            </a:r>
            <a:endParaRPr kumimoji="1" lang="en-US" altLang="zh-TW" sz="1600" b="1" dirty="0">
              <a:solidFill>
                <a:srgbClr val="FFFF00"/>
              </a:solidFill>
              <a:latin typeface="微軟正黑體" panose="020B0604030504040204" pitchFamily="34" charset="-120"/>
              <a:ea typeface="微軟正黑體" panose="020B0604030504040204" pitchFamily="34" charset="-120"/>
            </a:endParaRPr>
          </a:p>
          <a:p>
            <a:pPr algn="dist" fontAlgn="base">
              <a:spcBef>
                <a:spcPct val="0"/>
              </a:spcBef>
              <a:spcAft>
                <a:spcPct val="0"/>
              </a:spcAft>
              <a:defRPr/>
            </a:pPr>
            <a:endParaRPr kumimoji="1" lang="en-US" altLang="zh-TW" sz="1600" b="1" dirty="0">
              <a:solidFill>
                <a:srgbClr val="FFFF00"/>
              </a:solidFill>
              <a:latin typeface="微軟正黑體" panose="020B0604030504040204" pitchFamily="34" charset="-120"/>
              <a:ea typeface="微軟正黑體" panose="020B0604030504040204" pitchFamily="34" charset="-120"/>
            </a:endParaRPr>
          </a:p>
          <a:p>
            <a:pPr algn="dist" fontAlgn="base">
              <a:spcBef>
                <a:spcPct val="0"/>
              </a:spcBef>
              <a:spcAft>
                <a:spcPct val="0"/>
              </a:spcAft>
              <a:defRPr/>
            </a:pPr>
            <a:r>
              <a:rPr kumimoji="1" lang="zh-TW" altLang="en-US" sz="1600" b="1" dirty="0">
                <a:solidFill>
                  <a:srgbClr val="FFFF00"/>
                </a:solidFill>
                <a:latin typeface="微軟正黑體" panose="020B0604030504040204" pitchFamily="34" charset="-120"/>
                <a:ea typeface="微軟正黑體" panose="020B0604030504040204" pitchFamily="34" charset="-120"/>
              </a:rPr>
              <a:t>項</a:t>
            </a:r>
            <a:endParaRPr kumimoji="1" lang="en-US" altLang="zh-TW" sz="1600" b="1" dirty="0">
              <a:solidFill>
                <a:srgbClr val="FFFF00"/>
              </a:solidFill>
              <a:latin typeface="微軟正黑體" panose="020B0604030504040204" pitchFamily="34" charset="-120"/>
              <a:ea typeface="微軟正黑體" panose="020B0604030504040204" pitchFamily="34" charset="-120"/>
            </a:endParaRPr>
          </a:p>
          <a:p>
            <a:pPr algn="dist" fontAlgn="base">
              <a:spcBef>
                <a:spcPct val="0"/>
              </a:spcBef>
              <a:spcAft>
                <a:spcPct val="0"/>
              </a:spcAft>
              <a:defRPr/>
            </a:pPr>
            <a:endParaRPr kumimoji="1" lang="en-US" altLang="zh-TW" sz="1600" b="1" dirty="0">
              <a:solidFill>
                <a:srgbClr val="FFFF00"/>
              </a:solidFill>
              <a:latin typeface="微軟正黑體" panose="020B0604030504040204" pitchFamily="34" charset="-120"/>
              <a:ea typeface="微軟正黑體" panose="020B0604030504040204" pitchFamily="34" charset="-120"/>
            </a:endParaRPr>
          </a:p>
          <a:p>
            <a:pPr algn="dist" fontAlgn="base">
              <a:spcBef>
                <a:spcPct val="0"/>
              </a:spcBef>
              <a:spcAft>
                <a:spcPct val="0"/>
              </a:spcAft>
              <a:defRPr/>
            </a:pPr>
            <a:r>
              <a:rPr kumimoji="1" lang="zh-TW" altLang="en-US" sz="1600" b="1" dirty="0">
                <a:solidFill>
                  <a:srgbClr val="FFFF00"/>
                </a:solidFill>
                <a:latin typeface="微軟正黑體" panose="020B0604030504040204" pitchFamily="34" charset="-120"/>
                <a:ea typeface="微軟正黑體" panose="020B0604030504040204" pitchFamily="34" charset="-120"/>
              </a:rPr>
              <a:t>目</a:t>
            </a:r>
            <a:endParaRPr kumimoji="1" lang="en-US" altLang="zh-TW" sz="1600" b="1" dirty="0">
              <a:solidFill>
                <a:srgbClr val="FFFF00"/>
              </a:solidFill>
              <a:latin typeface="微軟正黑體" panose="020B0604030504040204" pitchFamily="34" charset="-120"/>
              <a:ea typeface="微軟正黑體" panose="020B0604030504040204" pitchFamily="34" charset="-120"/>
            </a:endParaRPr>
          </a:p>
        </p:txBody>
      </p:sp>
      <p:sp>
        <p:nvSpPr>
          <p:cNvPr id="8" name="文字方塊 7"/>
          <p:cNvSpPr txBox="1"/>
          <p:nvPr/>
        </p:nvSpPr>
        <p:spPr>
          <a:xfrm>
            <a:off x="252415" y="4568825"/>
            <a:ext cx="447675" cy="1200329"/>
          </a:xfrm>
          <a:prstGeom prst="rect">
            <a:avLst/>
          </a:prstGeom>
          <a:solidFill>
            <a:schemeClr val="accent2">
              <a:lumMod val="40000"/>
              <a:lumOff val="60000"/>
            </a:schemeClr>
          </a:solidFill>
          <a:ln w="28575">
            <a:solidFill>
              <a:schemeClr val="tx1"/>
            </a:solidFill>
          </a:ln>
        </p:spPr>
        <p:txBody>
          <a:bodyPr>
            <a:spAutoFit/>
          </a:bodyPr>
          <a:lstStyle/>
          <a:p>
            <a:pPr algn="ctr" fontAlgn="base">
              <a:spcBef>
                <a:spcPct val="0"/>
              </a:spcBef>
              <a:spcAft>
                <a:spcPct val="0"/>
              </a:spcAft>
              <a:defRPr/>
            </a:pPr>
            <a:r>
              <a:rPr kumimoji="1" lang="zh-TW" altLang="en-US" b="1" dirty="0">
                <a:solidFill>
                  <a:srgbClr val="4F81BD">
                    <a:lumMod val="75000"/>
                  </a:srgbClr>
                </a:solidFill>
                <a:latin typeface="微軟正黑體" panose="020B0604030504040204" pitchFamily="34" charset="-120"/>
                <a:ea typeface="微軟正黑體" panose="020B0604030504040204" pitchFamily="34" charset="-120"/>
              </a:rPr>
              <a:t>服務人力</a:t>
            </a:r>
          </a:p>
        </p:txBody>
      </p:sp>
      <p:sp>
        <p:nvSpPr>
          <p:cNvPr id="9" name="文字版面配置區 2"/>
          <p:cNvSpPr txBox="1">
            <a:spLocks/>
          </p:cNvSpPr>
          <p:nvPr/>
        </p:nvSpPr>
        <p:spPr>
          <a:xfrm>
            <a:off x="2882900" y="4821239"/>
            <a:ext cx="1735138" cy="838200"/>
          </a:xfrm>
          <a:prstGeom prst="rect">
            <a:avLst/>
          </a:prstGeom>
          <a:solidFill>
            <a:schemeClr val="accent5">
              <a:lumMod val="60000"/>
              <a:lumOff val="40000"/>
            </a:schemeClr>
          </a:solidFill>
          <a:ln>
            <a:solidFill>
              <a:schemeClr val="accent1">
                <a:lumMod val="75000"/>
              </a:schemeClr>
            </a:solidFill>
          </a:ln>
        </p:spPr>
        <p:txBody>
          <a:bodyPr lIns="91425" tIns="91425" rIns="91425" bIns="91425" anchor="ctr"/>
          <a:lstStyle/>
          <a:p>
            <a:pPr algn="ctr" fontAlgn="base">
              <a:spcBef>
                <a:spcPct val="0"/>
              </a:spcBef>
              <a:spcAft>
                <a:spcPct val="0"/>
              </a:spcAft>
              <a:buClr>
                <a:srgbClr val="C7F464"/>
              </a:buClr>
              <a:buSzPct val="100000"/>
              <a:buFont typeface="Montserrat" charset="0"/>
              <a:buNone/>
              <a:defRPr/>
            </a:pPr>
            <a:r>
              <a:rPr kumimoji="1" lang="zh-TW" altLang="en-US" sz="1400" b="1" dirty="0">
                <a:solidFill>
                  <a:srgbClr val="376092"/>
                </a:solidFill>
                <a:latin typeface="Montserrat" charset="0"/>
                <a:sym typeface="Montserrat" charset="0"/>
              </a:rPr>
              <a:t>關懷訪視員</a:t>
            </a:r>
            <a:endParaRPr kumimoji="1" lang="en-US" altLang="zh-TW" sz="1400" b="1" dirty="0">
              <a:solidFill>
                <a:srgbClr val="376092"/>
              </a:solidFill>
              <a:latin typeface="Montserrat" charset="0"/>
              <a:sym typeface="Montserrat" charset="0"/>
            </a:endParaRPr>
          </a:p>
          <a:p>
            <a:pPr algn="ctr" fontAlgn="base">
              <a:spcBef>
                <a:spcPct val="0"/>
              </a:spcBef>
              <a:spcAft>
                <a:spcPct val="0"/>
              </a:spcAft>
              <a:buClr>
                <a:srgbClr val="C7F464"/>
              </a:buClr>
              <a:buSzPct val="100000"/>
              <a:buFont typeface="Montserrat" charset="0"/>
              <a:buNone/>
              <a:defRPr/>
            </a:pPr>
            <a:r>
              <a:rPr kumimoji="1" lang="en-US" altLang="zh-TW" sz="1400" b="1" dirty="0" smtClean="0">
                <a:solidFill>
                  <a:srgbClr val="376092"/>
                </a:solidFill>
                <a:latin typeface="Montserrat" charset="0"/>
                <a:sym typeface="Montserrat" charset="0"/>
              </a:rPr>
              <a:t>99</a:t>
            </a:r>
            <a:r>
              <a:rPr kumimoji="1" lang="zh-TW" altLang="en-US" sz="1400" b="1" dirty="0" smtClean="0">
                <a:solidFill>
                  <a:srgbClr val="376092"/>
                </a:solidFill>
                <a:latin typeface="Montserrat" charset="0"/>
                <a:sym typeface="Montserrat" charset="0"/>
              </a:rPr>
              <a:t>人</a:t>
            </a:r>
            <a:r>
              <a:rPr kumimoji="1" lang="en-US" altLang="zh-TW" sz="1400" b="1" dirty="0">
                <a:solidFill>
                  <a:srgbClr val="376092"/>
                </a:solidFill>
                <a:latin typeface="Montserrat" charset="0"/>
                <a:sym typeface="Montserrat" charset="0"/>
              </a:rPr>
              <a:t>(1:360)</a:t>
            </a:r>
          </a:p>
          <a:p>
            <a:pPr algn="ctr" fontAlgn="base">
              <a:spcBef>
                <a:spcPct val="0"/>
              </a:spcBef>
              <a:spcAft>
                <a:spcPct val="0"/>
              </a:spcAft>
              <a:buClr>
                <a:srgbClr val="C7F464"/>
              </a:buClr>
              <a:buSzPct val="100000"/>
              <a:buFont typeface="Montserrat" charset="0"/>
              <a:buNone/>
              <a:defRPr/>
            </a:pPr>
            <a:r>
              <a:rPr kumimoji="1" lang="zh-TW" altLang="en-US" sz="1400" b="1" dirty="0">
                <a:solidFill>
                  <a:srgbClr val="376092"/>
                </a:solidFill>
                <a:latin typeface="Montserrat" charset="0"/>
                <a:sym typeface="Montserrat" charset="0"/>
              </a:rPr>
              <a:t>目標負荷比</a:t>
            </a:r>
            <a:r>
              <a:rPr kumimoji="1" lang="en-US" altLang="zh-TW" sz="1400" b="1" dirty="0">
                <a:solidFill>
                  <a:srgbClr val="376092"/>
                </a:solidFill>
                <a:latin typeface="Montserrat" charset="0"/>
                <a:sym typeface="Montserrat" charset="0"/>
              </a:rPr>
              <a:t>1:80</a:t>
            </a:r>
            <a:endParaRPr kumimoji="1" lang="zh-TW" altLang="en-US" sz="1400" b="1" dirty="0">
              <a:solidFill>
                <a:srgbClr val="376092"/>
              </a:solidFill>
              <a:latin typeface="Montserrat" charset="0"/>
              <a:sym typeface="Montserrat" charset="0"/>
            </a:endParaRPr>
          </a:p>
        </p:txBody>
      </p:sp>
      <p:sp>
        <p:nvSpPr>
          <p:cNvPr id="10" name="文字版面配置區 2"/>
          <p:cNvSpPr txBox="1">
            <a:spLocks/>
          </p:cNvSpPr>
          <p:nvPr/>
        </p:nvSpPr>
        <p:spPr>
          <a:xfrm>
            <a:off x="4964115" y="4830763"/>
            <a:ext cx="1800225" cy="819151"/>
          </a:xfrm>
          <a:prstGeom prst="rect">
            <a:avLst/>
          </a:prstGeom>
          <a:solidFill>
            <a:schemeClr val="accent6">
              <a:lumMod val="60000"/>
              <a:lumOff val="40000"/>
            </a:schemeClr>
          </a:solidFill>
          <a:ln>
            <a:solidFill>
              <a:schemeClr val="accent1">
                <a:lumMod val="75000"/>
              </a:schemeClr>
            </a:solidFill>
          </a:ln>
        </p:spPr>
        <p:txBody>
          <a:bodyPr lIns="91425" tIns="91425" rIns="91425" bIns="91425" anchor="ctr"/>
          <a:lstStyle/>
          <a:p>
            <a:pPr algn="ctr" fontAlgn="base">
              <a:spcBef>
                <a:spcPct val="0"/>
              </a:spcBef>
              <a:spcAft>
                <a:spcPct val="0"/>
              </a:spcAft>
              <a:buClr>
                <a:srgbClr val="C7F464"/>
              </a:buClr>
              <a:buSzPct val="100000"/>
              <a:buFont typeface="Montserrat" charset="0"/>
              <a:buNone/>
              <a:defRPr/>
            </a:pPr>
            <a:r>
              <a:rPr kumimoji="1" lang="zh-TW" altLang="en-US" sz="1400" b="1">
                <a:solidFill>
                  <a:srgbClr val="376092"/>
                </a:solidFill>
                <a:latin typeface="Montserrat" charset="0"/>
                <a:sym typeface="Montserrat" charset="0"/>
              </a:rPr>
              <a:t>專案人力</a:t>
            </a:r>
            <a:endParaRPr kumimoji="1" lang="en-US" altLang="zh-TW" sz="1400" b="1">
              <a:solidFill>
                <a:srgbClr val="376092"/>
              </a:solidFill>
              <a:latin typeface="Montserrat" charset="0"/>
              <a:sym typeface="Montserrat" charset="0"/>
            </a:endParaRPr>
          </a:p>
          <a:p>
            <a:pPr algn="ctr" fontAlgn="base">
              <a:spcBef>
                <a:spcPct val="0"/>
              </a:spcBef>
              <a:spcAft>
                <a:spcPct val="0"/>
              </a:spcAft>
              <a:buClr>
                <a:srgbClr val="C7F464"/>
              </a:buClr>
              <a:buSzPct val="100000"/>
              <a:buFont typeface="Montserrat" charset="0"/>
              <a:buNone/>
              <a:defRPr/>
            </a:pPr>
            <a:r>
              <a:rPr kumimoji="1" lang="zh-TW" altLang="en-US" sz="1400" b="1">
                <a:solidFill>
                  <a:srgbClr val="376092"/>
                </a:solidFill>
                <a:latin typeface="Montserrat" charset="0"/>
                <a:sym typeface="Montserrat" charset="0"/>
              </a:rPr>
              <a:t>衛生所心理師</a:t>
            </a:r>
            <a:endParaRPr kumimoji="1" lang="en-US" altLang="zh-TW" sz="1400" b="1">
              <a:solidFill>
                <a:srgbClr val="376092"/>
              </a:solidFill>
              <a:latin typeface="Montserrat" charset="0"/>
              <a:sym typeface="Montserrat" charset="0"/>
            </a:endParaRPr>
          </a:p>
          <a:p>
            <a:pPr algn="ctr" fontAlgn="base">
              <a:spcBef>
                <a:spcPct val="0"/>
              </a:spcBef>
              <a:spcAft>
                <a:spcPct val="0"/>
              </a:spcAft>
              <a:buClr>
                <a:srgbClr val="C7F464"/>
              </a:buClr>
              <a:buSzPct val="100000"/>
              <a:buFont typeface="Montserrat" charset="0"/>
              <a:buNone/>
              <a:defRPr/>
            </a:pPr>
            <a:r>
              <a:rPr kumimoji="1" lang="zh-TW" altLang="en-US" sz="1400" b="1">
                <a:solidFill>
                  <a:srgbClr val="376092"/>
                </a:solidFill>
                <a:latin typeface="Montserrat" charset="0"/>
                <a:sym typeface="Montserrat" charset="0"/>
              </a:rPr>
              <a:t>公共衛生護士</a:t>
            </a:r>
          </a:p>
        </p:txBody>
      </p:sp>
      <p:sp>
        <p:nvSpPr>
          <p:cNvPr id="11" name="文字版面配置區 2"/>
          <p:cNvSpPr txBox="1">
            <a:spLocks/>
          </p:cNvSpPr>
          <p:nvPr/>
        </p:nvSpPr>
        <p:spPr>
          <a:xfrm>
            <a:off x="7053265" y="4848225"/>
            <a:ext cx="1811337" cy="801688"/>
          </a:xfrm>
          <a:prstGeom prst="rect">
            <a:avLst/>
          </a:prstGeom>
          <a:solidFill>
            <a:schemeClr val="accent3">
              <a:lumMod val="60000"/>
              <a:lumOff val="40000"/>
            </a:schemeClr>
          </a:solidFill>
          <a:ln>
            <a:solidFill>
              <a:schemeClr val="accent1">
                <a:lumMod val="75000"/>
              </a:schemeClr>
            </a:solidFill>
          </a:ln>
        </p:spPr>
        <p:txBody>
          <a:bodyPr lIns="91425" tIns="91425" rIns="91425" bIns="91425" anchor="ctr"/>
          <a:lstStyle/>
          <a:p>
            <a:pPr algn="ctr" fontAlgn="base">
              <a:spcBef>
                <a:spcPct val="0"/>
              </a:spcBef>
              <a:spcAft>
                <a:spcPct val="0"/>
              </a:spcAft>
              <a:buClr>
                <a:srgbClr val="C7F464"/>
              </a:buClr>
              <a:buSzPct val="100000"/>
              <a:buFont typeface="Montserrat" charset="0"/>
              <a:buNone/>
              <a:defRPr/>
            </a:pPr>
            <a:r>
              <a:rPr kumimoji="1" lang="zh-TW" altLang="en-US" sz="1400" b="1">
                <a:solidFill>
                  <a:srgbClr val="376092"/>
                </a:solidFill>
                <a:latin typeface="Montserrat" charset="0"/>
                <a:sym typeface="Montserrat" charset="0"/>
              </a:rPr>
              <a:t>公共衛生護士</a:t>
            </a:r>
            <a:endParaRPr kumimoji="1" lang="en-US" altLang="zh-TW" sz="1400" b="1">
              <a:solidFill>
                <a:srgbClr val="376092"/>
              </a:solidFill>
              <a:latin typeface="Montserrat" charset="0"/>
              <a:sym typeface="Montserrat" charset="0"/>
            </a:endParaRPr>
          </a:p>
          <a:p>
            <a:pPr algn="ctr" fontAlgn="base">
              <a:spcBef>
                <a:spcPct val="0"/>
              </a:spcBef>
              <a:spcAft>
                <a:spcPct val="0"/>
              </a:spcAft>
              <a:buClr>
                <a:srgbClr val="C7F464"/>
              </a:buClr>
              <a:buSzPct val="100000"/>
              <a:buFont typeface="Montserrat" charset="0"/>
              <a:buNone/>
              <a:defRPr/>
            </a:pPr>
            <a:r>
              <a:rPr kumimoji="1" lang="zh-TW" altLang="en-US" sz="1400" b="1">
                <a:solidFill>
                  <a:srgbClr val="376092"/>
                </a:solidFill>
                <a:latin typeface="Montserrat" charset="0"/>
                <a:sym typeface="Montserrat" charset="0"/>
              </a:rPr>
              <a:t>衛生所心理師</a:t>
            </a:r>
          </a:p>
        </p:txBody>
      </p:sp>
      <p:sp>
        <p:nvSpPr>
          <p:cNvPr id="12" name="文字方塊 11"/>
          <p:cNvSpPr txBox="1"/>
          <p:nvPr/>
        </p:nvSpPr>
        <p:spPr>
          <a:xfrm>
            <a:off x="242888" y="5846763"/>
            <a:ext cx="457200" cy="400110"/>
          </a:xfrm>
          <a:prstGeom prst="rect">
            <a:avLst/>
          </a:prstGeom>
          <a:solidFill>
            <a:srgbClr val="92D050"/>
          </a:solidFill>
          <a:ln w="28575">
            <a:solidFill>
              <a:schemeClr val="tx1"/>
            </a:solidFill>
          </a:ln>
        </p:spPr>
        <p:txBody>
          <a:bodyPr>
            <a:spAutoFit/>
          </a:bodyPr>
          <a:lstStyle/>
          <a:p>
            <a:pPr algn="ctr" fontAlgn="base">
              <a:spcBef>
                <a:spcPct val="0"/>
              </a:spcBef>
              <a:spcAft>
                <a:spcPct val="0"/>
              </a:spcAft>
              <a:defRPr/>
            </a:pPr>
            <a:r>
              <a:rPr kumimoji="1" lang="zh-TW" altLang="en-US" sz="1000" b="1" dirty="0">
                <a:solidFill>
                  <a:srgbClr val="4F81BD">
                    <a:lumMod val="75000"/>
                  </a:srgbClr>
                </a:solidFill>
                <a:latin typeface="微軟正黑體" panose="020B0604030504040204" pitchFamily="34" charset="-120"/>
                <a:ea typeface="微軟正黑體" panose="020B0604030504040204" pitchFamily="34" charset="-120"/>
              </a:rPr>
              <a:t>醫療照護</a:t>
            </a:r>
          </a:p>
        </p:txBody>
      </p:sp>
      <p:sp>
        <p:nvSpPr>
          <p:cNvPr id="7181" name="文字方塊 12"/>
          <p:cNvSpPr txBox="1">
            <a:spLocks noChangeArrowheads="1"/>
          </p:cNvSpPr>
          <p:nvPr/>
        </p:nvSpPr>
        <p:spPr bwMode="auto">
          <a:xfrm>
            <a:off x="858838" y="5743575"/>
            <a:ext cx="8005762" cy="502702"/>
          </a:xfrm>
          <a:prstGeom prst="rect">
            <a:avLst/>
          </a:prstGeom>
          <a:solidFill>
            <a:srgbClr val="55FDF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eaLnBrk="1" fontAlgn="base" hangingPunct="1">
              <a:lnSpc>
                <a:spcPts val="1600"/>
              </a:lnSpc>
              <a:spcBef>
                <a:spcPct val="0"/>
              </a:spcBef>
              <a:spcAft>
                <a:spcPct val="0"/>
              </a:spcAft>
              <a:buFontTx/>
              <a:buNone/>
            </a:pPr>
            <a:r>
              <a:rPr kumimoji="1" lang="zh-TW" altLang="en-US" sz="1600" b="1" smtClean="0">
                <a:solidFill>
                  <a:prstClr val="black"/>
                </a:solidFill>
                <a:latin typeface="微軟正黑體" pitchFamily="34" charset="-120"/>
                <a:ea typeface="微軟正黑體" pitchFamily="34" charset="-120"/>
              </a:rPr>
              <a:t>急診、強制住院、全日住院、日間留院、強制社區治療、社區精神復健、居家治療、心理諮商、心理諮詢、加害人處遇、相對人預防性服務方案</a:t>
            </a:r>
          </a:p>
        </p:txBody>
      </p:sp>
      <p:sp>
        <p:nvSpPr>
          <p:cNvPr id="20" name="文字方塊 19"/>
          <p:cNvSpPr txBox="1"/>
          <p:nvPr/>
        </p:nvSpPr>
        <p:spPr>
          <a:xfrm>
            <a:off x="252413" y="6354763"/>
            <a:ext cx="457200" cy="400110"/>
          </a:xfrm>
          <a:prstGeom prst="rect">
            <a:avLst/>
          </a:prstGeom>
          <a:solidFill>
            <a:srgbClr val="F4EF31"/>
          </a:solidFill>
          <a:ln w="28575">
            <a:solidFill>
              <a:schemeClr val="tx1"/>
            </a:solidFill>
          </a:ln>
        </p:spPr>
        <p:txBody>
          <a:bodyPr>
            <a:spAutoFit/>
          </a:bodyPr>
          <a:lstStyle/>
          <a:p>
            <a:pPr algn="ctr" fontAlgn="base">
              <a:spcBef>
                <a:spcPct val="0"/>
              </a:spcBef>
              <a:spcAft>
                <a:spcPct val="0"/>
              </a:spcAft>
              <a:defRPr/>
            </a:pPr>
            <a:r>
              <a:rPr kumimoji="1" lang="zh-TW" altLang="en-US" sz="1000" b="1" dirty="0">
                <a:solidFill>
                  <a:srgbClr val="4F81BD">
                    <a:lumMod val="75000"/>
                  </a:srgbClr>
                </a:solidFill>
                <a:latin typeface="微軟正黑體" panose="020B0604030504040204" pitchFamily="34" charset="-120"/>
                <a:ea typeface="微軟正黑體" panose="020B0604030504040204" pitchFamily="34" charset="-120"/>
              </a:rPr>
              <a:t>社區支持</a:t>
            </a:r>
          </a:p>
        </p:txBody>
      </p:sp>
      <p:sp>
        <p:nvSpPr>
          <p:cNvPr id="7183" name="文字方塊 20"/>
          <p:cNvSpPr txBox="1">
            <a:spLocks noChangeArrowheads="1"/>
          </p:cNvSpPr>
          <p:nvPr/>
        </p:nvSpPr>
        <p:spPr bwMode="auto">
          <a:xfrm>
            <a:off x="858838" y="6292850"/>
            <a:ext cx="8005762" cy="502702"/>
          </a:xfrm>
          <a:prstGeom prst="rect">
            <a:avLst/>
          </a:prstGeom>
          <a:solidFill>
            <a:srgbClr val="E56DD7"/>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eaLnBrk="1" fontAlgn="base" hangingPunct="1">
              <a:lnSpc>
                <a:spcPts val="1600"/>
              </a:lnSpc>
              <a:spcBef>
                <a:spcPts val="600"/>
              </a:spcBef>
              <a:spcAft>
                <a:spcPts val="600"/>
              </a:spcAft>
              <a:buFontTx/>
              <a:buNone/>
            </a:pPr>
            <a:r>
              <a:rPr kumimoji="1" lang="zh-TW" altLang="en-US" sz="1600" b="1" smtClean="0">
                <a:solidFill>
                  <a:prstClr val="black"/>
                </a:solidFill>
                <a:latin typeface="微軟正黑體" pitchFamily="34" charset="-120"/>
                <a:ea typeface="微軟正黑體" pitchFamily="34" charset="-120"/>
              </a:rPr>
              <a:t>居家喘息、居家服務、家庭托顧、日間照顧、小規模多機能、團體家屋、會所</a:t>
            </a:r>
            <a:r>
              <a:rPr kumimoji="1" lang="en-US" altLang="zh-TW" sz="1600" b="1" smtClean="0">
                <a:solidFill>
                  <a:prstClr val="black"/>
                </a:solidFill>
                <a:latin typeface="微軟正黑體" pitchFamily="34" charset="-120"/>
                <a:ea typeface="微軟正黑體" pitchFamily="34" charset="-120"/>
              </a:rPr>
              <a:t>(club)</a:t>
            </a:r>
            <a:r>
              <a:rPr kumimoji="1" lang="zh-TW" altLang="en-US" sz="1600" b="1" smtClean="0">
                <a:solidFill>
                  <a:prstClr val="black"/>
                </a:solidFill>
                <a:latin typeface="微軟正黑體" pitchFamily="34" charset="-120"/>
                <a:ea typeface="微軟正黑體" pitchFamily="34" charset="-120"/>
              </a:rPr>
              <a:t>、長期照顧、職業訓練、就業輔導</a:t>
            </a:r>
          </a:p>
        </p:txBody>
      </p:sp>
      <p:sp>
        <p:nvSpPr>
          <p:cNvPr id="17" name="圓角矩形 16"/>
          <p:cNvSpPr/>
          <p:nvPr/>
        </p:nvSpPr>
        <p:spPr>
          <a:xfrm>
            <a:off x="755652" y="836614"/>
            <a:ext cx="2016125" cy="4824412"/>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kumimoji="1" lang="zh-TW" altLang="en-US" dirty="0">
              <a:solidFill>
                <a:srgbClr val="FF0000"/>
              </a:solidFill>
            </a:endParaRPr>
          </a:p>
        </p:txBody>
      </p:sp>
    </p:spTree>
    <p:extLst>
      <p:ext uri="{BB962C8B-B14F-4D97-AF65-F5344CB8AC3E}">
        <p14:creationId xmlns:p14="http://schemas.microsoft.com/office/powerpoint/2010/main" val="23001551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標題 1"/>
          <p:cNvSpPr>
            <a:spLocks noGrp="1"/>
          </p:cNvSpPr>
          <p:nvPr>
            <p:ph type="title"/>
          </p:nvPr>
        </p:nvSpPr>
        <p:spPr>
          <a:xfrm>
            <a:off x="107952" y="142875"/>
            <a:ext cx="8856663" cy="622300"/>
          </a:xfrm>
        </p:spPr>
        <p:txBody>
          <a:bodyPr/>
          <a:lstStyle/>
          <a:p>
            <a:pPr>
              <a:defRPr/>
            </a:pPr>
            <a:r>
              <a:rPr lang="zh-TW" altLang="en-US" b="1" spc="-150" dirty="0">
                <a:solidFill>
                  <a:srgbClr val="0000CC"/>
                </a:solidFill>
                <a:latin typeface="微軟正黑體" panose="020B0604030504040204" pitchFamily="34" charset="-120"/>
                <a:ea typeface="微軟正黑體" panose="020B0604030504040204" pitchFamily="34" charset="-120"/>
              </a:rPr>
              <a:t>心理衛生</a:t>
            </a:r>
            <a:r>
              <a:rPr lang="zh-TW" altLang="zh-TW" b="1" spc="-150" dirty="0">
                <a:solidFill>
                  <a:srgbClr val="0000CC"/>
                </a:solidFill>
                <a:latin typeface="微軟正黑體" panose="020B0604030504040204" pitchFamily="34" charset="-120"/>
                <a:ea typeface="微軟正黑體" panose="020B0604030504040204" pitchFamily="34" charset="-120"/>
              </a:rPr>
              <a:t>各類服務人力一覽</a:t>
            </a:r>
            <a:r>
              <a:rPr lang="zh-TW" altLang="en-US" b="1" spc="-150" dirty="0">
                <a:solidFill>
                  <a:srgbClr val="0000CC"/>
                </a:solidFill>
                <a:latin typeface="微軟正黑體" panose="020B0604030504040204" pitchFamily="34" charset="-120"/>
                <a:ea typeface="微軟正黑體" panose="020B0604030504040204" pitchFamily="34" charset="-120"/>
              </a:rPr>
              <a:t>表</a:t>
            </a:r>
            <a:r>
              <a:rPr lang="en-US" altLang="zh-TW" b="1" spc="-150" dirty="0">
                <a:solidFill>
                  <a:srgbClr val="0000CC"/>
                </a:solidFill>
                <a:latin typeface="微軟正黑體" panose="020B0604030504040204" pitchFamily="34" charset="-120"/>
                <a:ea typeface="微軟正黑體" panose="020B0604030504040204" pitchFamily="34" charset="-120"/>
              </a:rPr>
              <a:t>(1/2)</a:t>
            </a:r>
            <a:endParaRPr lang="zh-TW" altLang="en-US" b="1" spc="-150" dirty="0">
              <a:solidFill>
                <a:srgbClr val="0000CC"/>
              </a:solidFill>
              <a:latin typeface="微軟正黑體" panose="020B0604030504040204" pitchFamily="34" charset="-120"/>
              <a:ea typeface="微軟正黑體" panose="020B0604030504040204" pitchFamily="34" charset="-120"/>
            </a:endParaRPr>
          </a:p>
        </p:txBody>
      </p:sp>
      <p:sp>
        <p:nvSpPr>
          <p:cNvPr id="11267" name="投影片編號版面配置區 5"/>
          <p:cNvSpPr>
            <a:spLocks noGrp="1"/>
          </p:cNvSpPr>
          <p:nvPr>
            <p:ph type="sldNum" sz="quarter" idx="12"/>
          </p:nvPr>
        </p:nvSpPr>
        <p:spPr bwMode="auto">
          <a:xfrm>
            <a:off x="7046913" y="6592888"/>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spcBef>
                <a:spcPct val="0"/>
              </a:spcBef>
              <a:buFontTx/>
              <a:buNone/>
            </a:pPr>
            <a:fld id="{C10C408C-675A-4B3C-95A1-FA2AABCAD3FE}" type="slidenum">
              <a:rPr lang="zh-TW" altLang="en-US" sz="1200" smtClean="0">
                <a:solidFill>
                  <a:srgbClr val="898989"/>
                </a:solidFill>
              </a:rPr>
              <a:pPr>
                <a:spcBef>
                  <a:spcPct val="0"/>
                </a:spcBef>
                <a:buFontTx/>
                <a:buNone/>
              </a:pPr>
              <a:t>10</a:t>
            </a:fld>
            <a:endParaRPr lang="zh-TW" altLang="en-US" sz="1200" smtClean="0">
              <a:solidFill>
                <a:srgbClr val="898989"/>
              </a:solidFill>
            </a:endParaRPr>
          </a:p>
        </p:txBody>
      </p:sp>
      <p:graphicFrame>
        <p:nvGraphicFramePr>
          <p:cNvPr id="5" name="表格 4"/>
          <p:cNvGraphicFramePr>
            <a:graphicFrameLocks noGrp="1"/>
          </p:cNvGraphicFramePr>
          <p:nvPr>
            <p:extLst>
              <p:ext uri="{D42A27DB-BD31-4B8C-83A1-F6EECF244321}">
                <p14:modId xmlns:p14="http://schemas.microsoft.com/office/powerpoint/2010/main" val="314734643"/>
              </p:ext>
            </p:extLst>
          </p:nvPr>
        </p:nvGraphicFramePr>
        <p:xfrm>
          <a:off x="136525" y="908051"/>
          <a:ext cx="8856664" cy="6553184"/>
        </p:xfrm>
        <a:graphic>
          <a:graphicData uri="http://schemas.openxmlformats.org/drawingml/2006/table">
            <a:tbl>
              <a:tblPr firstRow="1" firstCol="1" bandRow="1">
                <a:tableStyleId>{5C22544A-7EE6-4342-B048-85BDC9FD1C3A}</a:tableStyleId>
              </a:tblPr>
              <a:tblGrid>
                <a:gridCol w="640664">
                  <a:extLst>
                    <a:ext uri="{9D8B030D-6E8A-4147-A177-3AD203B41FA5}">
                      <a16:colId xmlns="" xmlns:a16="http://schemas.microsoft.com/office/drawing/2014/main" val="20000"/>
                    </a:ext>
                  </a:extLst>
                </a:gridCol>
                <a:gridCol w="1087466">
                  <a:extLst>
                    <a:ext uri="{9D8B030D-6E8A-4147-A177-3AD203B41FA5}">
                      <a16:colId xmlns="" xmlns:a16="http://schemas.microsoft.com/office/drawing/2014/main" val="20001"/>
                    </a:ext>
                  </a:extLst>
                </a:gridCol>
                <a:gridCol w="1080081">
                  <a:extLst>
                    <a:ext uri="{9D8B030D-6E8A-4147-A177-3AD203B41FA5}">
                      <a16:colId xmlns="" xmlns:a16="http://schemas.microsoft.com/office/drawing/2014/main" val="20002"/>
                    </a:ext>
                  </a:extLst>
                </a:gridCol>
                <a:gridCol w="1915119">
                  <a:extLst>
                    <a:ext uri="{9D8B030D-6E8A-4147-A177-3AD203B41FA5}">
                      <a16:colId xmlns="" xmlns:a16="http://schemas.microsoft.com/office/drawing/2014/main" val="20003"/>
                    </a:ext>
                  </a:extLst>
                </a:gridCol>
                <a:gridCol w="1872140">
                  <a:extLst>
                    <a:ext uri="{9D8B030D-6E8A-4147-A177-3AD203B41FA5}">
                      <a16:colId xmlns="" xmlns:a16="http://schemas.microsoft.com/office/drawing/2014/main" val="20004"/>
                    </a:ext>
                  </a:extLst>
                </a:gridCol>
                <a:gridCol w="2261194">
                  <a:extLst>
                    <a:ext uri="{9D8B030D-6E8A-4147-A177-3AD203B41FA5}">
                      <a16:colId xmlns="" xmlns:a16="http://schemas.microsoft.com/office/drawing/2014/main" val="20005"/>
                    </a:ext>
                  </a:extLst>
                </a:gridCol>
              </a:tblGrid>
              <a:tr h="749296">
                <a:tc>
                  <a:txBody>
                    <a:bodyPr/>
                    <a:lstStyle/>
                    <a:p>
                      <a:pPr algn="ctr">
                        <a:lnSpc>
                          <a:spcPts val="2000"/>
                        </a:lnSpc>
                        <a:spcAft>
                          <a:spcPts val="0"/>
                        </a:spcAft>
                      </a:pPr>
                      <a:r>
                        <a:rPr lang="zh-TW" sz="1900" b="1" kern="100" dirty="0">
                          <a:solidFill>
                            <a:schemeClr val="tx1"/>
                          </a:solidFill>
                          <a:effectLst/>
                          <a:latin typeface="微軟正黑體" panose="020B0604030504040204" pitchFamily="34" charset="-120"/>
                          <a:ea typeface="微軟正黑體" panose="020B0604030504040204" pitchFamily="34" charset="-120"/>
                        </a:rPr>
                        <a:t>名稱</a:t>
                      </a:r>
                      <a:endParaRPr lang="zh-TW" sz="1900" b="1"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35999" marR="35999" marT="35981" marB="35981"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p>
                      <a:pPr algn="ctr">
                        <a:lnSpc>
                          <a:spcPts val="2000"/>
                        </a:lnSpc>
                        <a:spcAft>
                          <a:spcPts val="0"/>
                        </a:spcAft>
                      </a:pPr>
                      <a:r>
                        <a:rPr lang="zh-TW" sz="1900" b="0" kern="100" dirty="0">
                          <a:solidFill>
                            <a:schemeClr val="tx1"/>
                          </a:solidFill>
                          <a:effectLst/>
                          <a:latin typeface="微軟正黑體" panose="020B0604030504040204" pitchFamily="34" charset="-120"/>
                          <a:ea typeface="微軟正黑體" panose="020B0604030504040204" pitchFamily="34" charset="-120"/>
                        </a:rPr>
                        <a:t>社區關懷</a:t>
                      </a:r>
                    </a:p>
                    <a:p>
                      <a:pPr algn="ctr">
                        <a:lnSpc>
                          <a:spcPts val="2000"/>
                        </a:lnSpc>
                        <a:spcAft>
                          <a:spcPts val="0"/>
                        </a:spcAft>
                      </a:pPr>
                      <a:r>
                        <a:rPr lang="zh-TW" sz="1900" b="0" kern="100" dirty="0">
                          <a:solidFill>
                            <a:schemeClr val="tx1"/>
                          </a:solidFill>
                          <a:effectLst/>
                          <a:latin typeface="微軟正黑體" panose="020B0604030504040204" pitchFamily="34" charset="-120"/>
                          <a:ea typeface="微軟正黑體" panose="020B0604030504040204" pitchFamily="34" charset="-120"/>
                        </a:rPr>
                        <a:t>訪視員</a:t>
                      </a:r>
                      <a:endParaRPr lang="zh-TW" sz="1900" b="0"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35999" marR="35999" marT="35981" marB="35981"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gn="ctr">
                        <a:lnSpc>
                          <a:spcPts val="2000"/>
                        </a:lnSpc>
                        <a:spcAft>
                          <a:spcPts val="0"/>
                        </a:spcAft>
                      </a:pPr>
                      <a:r>
                        <a:rPr lang="zh-TW" sz="1900" b="0" kern="100" dirty="0">
                          <a:solidFill>
                            <a:schemeClr val="tx1"/>
                          </a:solidFill>
                          <a:effectLst/>
                          <a:latin typeface="微軟正黑體" panose="020B0604030504040204" pitchFamily="34" charset="-120"/>
                          <a:ea typeface="微軟正黑體" panose="020B0604030504040204" pitchFamily="34" charset="-120"/>
                        </a:rPr>
                        <a:t>自殺關懷</a:t>
                      </a:r>
                    </a:p>
                    <a:p>
                      <a:pPr algn="ctr">
                        <a:lnSpc>
                          <a:spcPts val="2000"/>
                        </a:lnSpc>
                        <a:spcAft>
                          <a:spcPts val="0"/>
                        </a:spcAft>
                      </a:pPr>
                      <a:r>
                        <a:rPr lang="zh-TW" sz="1900" b="0" kern="100" dirty="0">
                          <a:solidFill>
                            <a:schemeClr val="tx1"/>
                          </a:solidFill>
                          <a:effectLst/>
                          <a:latin typeface="微軟正黑體" panose="020B0604030504040204" pitchFamily="34" charset="-120"/>
                          <a:ea typeface="微軟正黑體" panose="020B0604030504040204" pitchFamily="34" charset="-120"/>
                        </a:rPr>
                        <a:t>訪視員</a:t>
                      </a:r>
                      <a:endParaRPr lang="zh-TW" sz="1900" b="0"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35999" marR="35999" marT="35981" marB="35981"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gn="ctr">
                        <a:lnSpc>
                          <a:spcPts val="2000"/>
                        </a:lnSpc>
                        <a:spcAft>
                          <a:spcPts val="0"/>
                        </a:spcAft>
                      </a:pPr>
                      <a:r>
                        <a:rPr lang="zh-TW" sz="2000" b="1" kern="100" dirty="0">
                          <a:solidFill>
                            <a:schemeClr val="tx1"/>
                          </a:solidFill>
                          <a:effectLst/>
                          <a:latin typeface="微軟正黑體" panose="020B0604030504040204" pitchFamily="34" charset="-120"/>
                          <a:ea typeface="微軟正黑體" panose="020B0604030504040204" pitchFamily="34" charset="-120"/>
                        </a:rPr>
                        <a:t>心理</a:t>
                      </a:r>
                      <a:r>
                        <a:rPr lang="zh-TW" sz="2000" b="1" kern="100" dirty="0" smtClean="0">
                          <a:solidFill>
                            <a:schemeClr val="tx1"/>
                          </a:solidFill>
                          <a:effectLst/>
                          <a:latin typeface="微軟正黑體" panose="020B0604030504040204" pitchFamily="34" charset="-120"/>
                          <a:ea typeface="微軟正黑體" panose="020B0604030504040204" pitchFamily="34" charset="-120"/>
                        </a:rPr>
                        <a:t>衛生社工</a:t>
                      </a:r>
                      <a:endParaRPr lang="zh-TW" sz="2000" b="1"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35999" marR="35999" marT="35981" marB="35981"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ctr">
                        <a:lnSpc>
                          <a:spcPts val="2000"/>
                        </a:lnSpc>
                        <a:spcAft>
                          <a:spcPts val="0"/>
                        </a:spcAft>
                      </a:pPr>
                      <a:r>
                        <a:rPr lang="zh-TW" sz="1900" b="0" kern="100" dirty="0">
                          <a:solidFill>
                            <a:schemeClr val="tx1"/>
                          </a:solidFill>
                          <a:effectLst/>
                          <a:latin typeface="微軟正黑體" panose="020B0604030504040204" pitchFamily="34" charset="-120"/>
                          <a:ea typeface="微軟正黑體" panose="020B0604030504040204" pitchFamily="34" charset="-120"/>
                        </a:rPr>
                        <a:t>處遇協調</a:t>
                      </a:r>
                      <a:r>
                        <a:rPr lang="zh-TW" sz="1900" b="0" kern="100" dirty="0" smtClean="0">
                          <a:solidFill>
                            <a:schemeClr val="tx1"/>
                          </a:solidFill>
                          <a:effectLst/>
                          <a:latin typeface="微軟正黑體" panose="020B0604030504040204" pitchFamily="34" charset="-120"/>
                          <a:ea typeface="微軟正黑體" panose="020B0604030504040204" pitchFamily="34" charset="-120"/>
                        </a:rPr>
                        <a:t>社工</a:t>
                      </a:r>
                      <a:endParaRPr lang="zh-TW" sz="1900" b="0"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35999" marR="35999" marT="35981" marB="35981"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ctr">
                        <a:lnSpc>
                          <a:spcPts val="2000"/>
                        </a:lnSpc>
                        <a:spcAft>
                          <a:spcPts val="0"/>
                        </a:spcAft>
                      </a:pPr>
                      <a:r>
                        <a:rPr lang="zh-TW" sz="1900" b="0" kern="100" dirty="0">
                          <a:solidFill>
                            <a:schemeClr val="tx1"/>
                          </a:solidFill>
                          <a:effectLst/>
                          <a:latin typeface="微軟正黑體" panose="020B0604030504040204" pitchFamily="34" charset="-120"/>
                          <a:ea typeface="微軟正黑體" panose="020B0604030504040204" pitchFamily="34" charset="-120"/>
                        </a:rPr>
                        <a:t>毒防</a:t>
                      </a:r>
                      <a:r>
                        <a:rPr lang="zh-TW" sz="1900" b="0" kern="100" dirty="0" smtClean="0">
                          <a:solidFill>
                            <a:schemeClr val="tx1"/>
                          </a:solidFill>
                          <a:effectLst/>
                          <a:latin typeface="微軟正黑體" panose="020B0604030504040204" pitchFamily="34" charset="-120"/>
                          <a:ea typeface="微軟正黑體" panose="020B0604030504040204" pitchFamily="34" charset="-120"/>
                        </a:rPr>
                        <a:t>中心</a:t>
                      </a:r>
                      <a:r>
                        <a:rPr lang="en-US" altLang="zh-TW" sz="1900" b="0" kern="100" dirty="0" smtClean="0">
                          <a:solidFill>
                            <a:schemeClr val="tx1"/>
                          </a:solidFill>
                          <a:effectLst/>
                          <a:latin typeface="微軟正黑體" panose="020B0604030504040204" pitchFamily="34" charset="-120"/>
                          <a:ea typeface="微軟正黑體" panose="020B0604030504040204" pitchFamily="34" charset="-120"/>
                        </a:rPr>
                        <a:t>                         </a:t>
                      </a:r>
                      <a:r>
                        <a:rPr lang="zh-TW" sz="1900" b="0" kern="100" dirty="0" smtClean="0">
                          <a:solidFill>
                            <a:schemeClr val="tx1"/>
                          </a:solidFill>
                          <a:effectLst/>
                          <a:latin typeface="微軟正黑體" panose="020B0604030504040204" pitchFamily="34" charset="-120"/>
                          <a:ea typeface="微軟正黑體" panose="020B0604030504040204" pitchFamily="34" charset="-120"/>
                        </a:rPr>
                        <a:t>個案</a:t>
                      </a:r>
                      <a:r>
                        <a:rPr lang="zh-TW" sz="1900" b="0" kern="100" dirty="0">
                          <a:solidFill>
                            <a:schemeClr val="tx1"/>
                          </a:solidFill>
                          <a:effectLst/>
                          <a:latin typeface="微軟正黑體" panose="020B0604030504040204" pitchFamily="34" charset="-120"/>
                          <a:ea typeface="微軟正黑體" panose="020B0604030504040204" pitchFamily="34" charset="-120"/>
                        </a:rPr>
                        <a:t>管理員</a:t>
                      </a:r>
                      <a:endParaRPr lang="zh-TW" sz="1900" b="0"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35999" marR="35999" marT="35981" marB="35981"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 xmlns:a16="http://schemas.microsoft.com/office/drawing/2014/main" val="10000"/>
                  </a:ext>
                </a:extLst>
              </a:tr>
              <a:tr h="2103963">
                <a:tc>
                  <a:txBody>
                    <a:bodyPr/>
                    <a:lstStyle/>
                    <a:p>
                      <a:pPr algn="ctr">
                        <a:lnSpc>
                          <a:spcPts val="2000"/>
                        </a:lnSpc>
                        <a:spcAft>
                          <a:spcPts val="0"/>
                        </a:spcAft>
                      </a:pPr>
                      <a:r>
                        <a:rPr lang="zh-TW" sz="1900" b="1" kern="100" dirty="0" smtClean="0">
                          <a:solidFill>
                            <a:schemeClr val="tx1"/>
                          </a:solidFill>
                          <a:effectLst/>
                          <a:latin typeface="微軟正黑體" panose="020B0604030504040204" pitchFamily="34" charset="-120"/>
                          <a:ea typeface="微軟正黑體" panose="020B0604030504040204" pitchFamily="34" charset="-120"/>
                        </a:rPr>
                        <a:t>服務</a:t>
                      </a:r>
                      <a:endParaRPr lang="en-US" altLang="zh-TW" sz="1900" b="1" kern="100" dirty="0" smtClean="0">
                        <a:solidFill>
                          <a:schemeClr val="tx1"/>
                        </a:solidFill>
                        <a:effectLst/>
                        <a:latin typeface="微軟正黑體" panose="020B0604030504040204" pitchFamily="34" charset="-120"/>
                        <a:ea typeface="微軟正黑體" panose="020B0604030504040204" pitchFamily="34" charset="-120"/>
                      </a:endParaRPr>
                    </a:p>
                    <a:p>
                      <a:pPr algn="ctr">
                        <a:lnSpc>
                          <a:spcPts val="2000"/>
                        </a:lnSpc>
                        <a:spcAft>
                          <a:spcPts val="0"/>
                        </a:spcAft>
                      </a:pPr>
                      <a:r>
                        <a:rPr lang="zh-TW" sz="1900" b="1" kern="100" dirty="0" smtClean="0">
                          <a:solidFill>
                            <a:schemeClr val="tx1"/>
                          </a:solidFill>
                          <a:effectLst/>
                          <a:latin typeface="微軟正黑體" panose="020B0604030504040204" pitchFamily="34" charset="-120"/>
                          <a:ea typeface="微軟正黑體" panose="020B0604030504040204" pitchFamily="34" charset="-120"/>
                        </a:rPr>
                        <a:t>對象</a:t>
                      </a:r>
                      <a:endParaRPr lang="zh-TW" sz="1900" b="1"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35999" marR="35999" marT="35981" marB="35981"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p>
                      <a:pPr algn="ctr">
                        <a:lnSpc>
                          <a:spcPts val="2000"/>
                        </a:lnSpc>
                        <a:spcAft>
                          <a:spcPts val="0"/>
                        </a:spcAft>
                      </a:pPr>
                      <a:r>
                        <a:rPr lang="zh-TW" sz="1900" b="0" kern="100" dirty="0">
                          <a:solidFill>
                            <a:schemeClr val="tx1"/>
                          </a:solidFill>
                          <a:effectLst/>
                          <a:latin typeface="微軟正黑體" panose="020B0604030504040204" pitchFamily="34" charset="-120"/>
                          <a:ea typeface="微軟正黑體" panose="020B0604030504040204" pitchFamily="34" charset="-120"/>
                        </a:rPr>
                        <a:t>社區精神病人</a:t>
                      </a:r>
                      <a:endParaRPr lang="zh-TW" sz="1900" b="0"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35999" marR="35999" marT="35981" marB="35981"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gn="ctr">
                        <a:lnSpc>
                          <a:spcPts val="2000"/>
                        </a:lnSpc>
                        <a:spcAft>
                          <a:spcPts val="0"/>
                        </a:spcAft>
                      </a:pPr>
                      <a:r>
                        <a:rPr lang="zh-TW" sz="1900" b="0" kern="100" dirty="0">
                          <a:solidFill>
                            <a:schemeClr val="tx1"/>
                          </a:solidFill>
                          <a:effectLst/>
                          <a:latin typeface="微軟正黑體" panose="020B0604030504040204" pitchFamily="34" charset="-120"/>
                          <a:ea typeface="微軟正黑體" panose="020B0604030504040204" pitchFamily="34" charset="-120"/>
                        </a:rPr>
                        <a:t>自殺</a:t>
                      </a:r>
                      <a:r>
                        <a:rPr lang="zh-TW" sz="1900" b="0" kern="100" dirty="0" smtClean="0">
                          <a:solidFill>
                            <a:schemeClr val="tx1"/>
                          </a:solidFill>
                          <a:effectLst/>
                          <a:latin typeface="微軟正黑體" panose="020B0604030504040204" pitchFamily="34" charset="-120"/>
                          <a:ea typeface="微軟正黑體" panose="020B0604030504040204" pitchFamily="34" charset="-120"/>
                        </a:rPr>
                        <a:t>企圖個案</a:t>
                      </a:r>
                      <a:endParaRPr lang="zh-TW" sz="1900" b="0"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35999" marR="35999" marT="35981" marB="35981"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marL="0" indent="0" algn="l">
                        <a:lnSpc>
                          <a:spcPts val="2000"/>
                        </a:lnSpc>
                        <a:spcAft>
                          <a:spcPts val="0"/>
                        </a:spcAft>
                      </a:pPr>
                      <a:r>
                        <a:rPr lang="zh-TW" sz="2000" b="1" kern="100" dirty="0">
                          <a:solidFill>
                            <a:schemeClr val="tx1"/>
                          </a:solidFill>
                          <a:effectLst/>
                          <a:latin typeface="微軟正黑體" panose="020B0604030504040204" pitchFamily="34" charset="-120"/>
                          <a:ea typeface="微軟正黑體" panose="020B0604030504040204" pitchFamily="34" charset="-120"/>
                        </a:rPr>
                        <a:t>精神疾病</a:t>
                      </a:r>
                      <a:r>
                        <a:rPr lang="zh-TW" sz="2000" b="1" kern="100" dirty="0" smtClean="0">
                          <a:solidFill>
                            <a:schemeClr val="tx1"/>
                          </a:solidFill>
                          <a:effectLst/>
                          <a:latin typeface="微軟正黑體" panose="020B0604030504040204" pitchFamily="34" charset="-120"/>
                          <a:ea typeface="微軟正黑體" panose="020B0604030504040204" pitchFamily="34" charset="-120"/>
                        </a:rPr>
                        <a:t>合併</a:t>
                      </a:r>
                      <a:r>
                        <a:rPr lang="zh-TW" altLang="zh-TW" sz="2000" b="1" dirty="0" smtClean="0">
                          <a:solidFill>
                            <a:schemeClr val="tx1"/>
                          </a:solidFill>
                          <a:latin typeface="微軟正黑體" pitchFamily="34" charset="-120"/>
                          <a:ea typeface="微軟正黑體" pitchFamily="34" charset="-120"/>
                        </a:rPr>
                        <a:t>兒少保護</a:t>
                      </a:r>
                      <a:r>
                        <a:rPr lang="zh-TW" altLang="en-US" sz="2000" b="1" dirty="0" smtClean="0">
                          <a:solidFill>
                            <a:schemeClr val="tx1"/>
                          </a:solidFill>
                          <a:latin typeface="微軟正黑體" pitchFamily="34" charset="-120"/>
                          <a:ea typeface="微軟正黑體" pitchFamily="34" charset="-120"/>
                        </a:rPr>
                        <a:t>、</a:t>
                      </a:r>
                      <a:r>
                        <a:rPr lang="zh-TW" sz="2000" b="1" kern="100" dirty="0" smtClean="0">
                          <a:solidFill>
                            <a:schemeClr val="tx1"/>
                          </a:solidFill>
                          <a:effectLst/>
                          <a:latin typeface="微軟正黑體" panose="020B0604030504040204" pitchFamily="34" charset="-120"/>
                          <a:ea typeface="微軟正黑體" panose="020B0604030504040204" pitchFamily="34" charset="-120"/>
                        </a:rPr>
                        <a:t>家暴及</a:t>
                      </a:r>
                      <a:r>
                        <a:rPr lang="zh-TW" sz="2000" b="1" kern="100" dirty="0">
                          <a:solidFill>
                            <a:schemeClr val="tx1"/>
                          </a:solidFill>
                          <a:effectLst/>
                          <a:latin typeface="微軟正黑體" panose="020B0604030504040204" pitchFamily="34" charset="-120"/>
                          <a:ea typeface="微軟正黑體" panose="020B0604030504040204" pitchFamily="34" charset="-120"/>
                        </a:rPr>
                        <a:t>性侵害加害</a:t>
                      </a:r>
                      <a:r>
                        <a:rPr lang="zh-TW" sz="2000" b="1" kern="100" dirty="0" smtClean="0">
                          <a:solidFill>
                            <a:schemeClr val="tx1"/>
                          </a:solidFill>
                          <a:effectLst/>
                          <a:latin typeface="微軟正黑體" panose="020B0604030504040204" pitchFamily="34" charset="-120"/>
                          <a:ea typeface="微軟正黑體" panose="020B0604030504040204" pitchFamily="34" charset="-120"/>
                        </a:rPr>
                        <a:t>人</a:t>
                      </a:r>
                      <a:endParaRPr lang="en-US" altLang="zh-TW" sz="2000" b="1" kern="100" dirty="0" smtClean="0">
                        <a:solidFill>
                          <a:schemeClr val="tx1"/>
                        </a:solidFill>
                        <a:effectLst/>
                        <a:latin typeface="微軟正黑體" panose="020B0604030504040204" pitchFamily="34" charset="-120"/>
                        <a:ea typeface="微軟正黑體" panose="020B0604030504040204" pitchFamily="34" charset="-120"/>
                      </a:endParaRPr>
                    </a:p>
                    <a:p>
                      <a:pPr>
                        <a:lnSpc>
                          <a:spcPts val="2000"/>
                        </a:lnSpc>
                        <a:spcAft>
                          <a:spcPts val="0"/>
                        </a:spcAft>
                      </a:pPr>
                      <a:r>
                        <a:rPr lang="en-US" sz="2000" b="1" kern="100" dirty="0" smtClean="0">
                          <a:solidFill>
                            <a:schemeClr val="tx1"/>
                          </a:solidFill>
                          <a:effectLst/>
                          <a:latin typeface="微軟正黑體" panose="020B0604030504040204" pitchFamily="34" charset="-120"/>
                          <a:ea typeface="微軟正黑體" panose="020B0604030504040204" pitchFamily="34" charset="-120"/>
                        </a:rPr>
                        <a:t>(</a:t>
                      </a:r>
                      <a:r>
                        <a:rPr lang="zh-TW" sz="2000" b="1" kern="100" dirty="0">
                          <a:solidFill>
                            <a:schemeClr val="tx1"/>
                          </a:solidFill>
                          <a:effectLst/>
                          <a:latin typeface="微軟正黑體" panose="020B0604030504040204" pitchFamily="34" charset="-120"/>
                          <a:ea typeface="微軟正黑體" panose="020B0604030504040204" pitchFamily="34" charset="-120"/>
                        </a:rPr>
                        <a:t>由精照系統及保護系統介接而來</a:t>
                      </a:r>
                      <a:r>
                        <a:rPr lang="en-US" sz="2000" b="1" kern="100" dirty="0">
                          <a:solidFill>
                            <a:schemeClr val="tx1"/>
                          </a:solidFill>
                          <a:effectLst/>
                          <a:latin typeface="微軟正黑體" panose="020B0604030504040204" pitchFamily="34" charset="-120"/>
                          <a:ea typeface="微軟正黑體" panose="020B0604030504040204" pitchFamily="34" charset="-120"/>
                        </a:rPr>
                        <a:t>)</a:t>
                      </a:r>
                      <a:endParaRPr lang="zh-TW" sz="2000" b="1"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35999" marR="35999" marT="35981" marB="35981"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marL="180975" lvl="0" indent="-180975">
                        <a:lnSpc>
                          <a:spcPts val="2000"/>
                        </a:lnSpc>
                        <a:spcAft>
                          <a:spcPts val="0"/>
                        </a:spcAft>
                        <a:buFont typeface="+mj-lt"/>
                        <a:buNone/>
                      </a:pPr>
                      <a:r>
                        <a:rPr lang="en-US" altLang="zh-TW" sz="1900" b="0" kern="100" dirty="0" smtClean="0">
                          <a:solidFill>
                            <a:schemeClr val="tx1"/>
                          </a:solidFill>
                          <a:effectLst/>
                          <a:latin typeface="微軟正黑體" panose="020B0604030504040204" pitchFamily="34" charset="-120"/>
                          <a:ea typeface="微軟正黑體" panose="020B0604030504040204" pitchFamily="34" charset="-120"/>
                        </a:rPr>
                        <a:t>1.</a:t>
                      </a:r>
                      <a:r>
                        <a:rPr lang="zh-TW" sz="1900" b="0" kern="100" dirty="0" smtClean="0">
                          <a:solidFill>
                            <a:schemeClr val="tx1"/>
                          </a:solidFill>
                          <a:effectLst/>
                          <a:latin typeface="微軟正黑體" panose="020B0604030504040204" pitchFamily="34" charset="-120"/>
                          <a:ea typeface="微軟正黑體" panose="020B0604030504040204" pitchFamily="34" charset="-120"/>
                        </a:rPr>
                        <a:t>法院</a:t>
                      </a:r>
                      <a:r>
                        <a:rPr lang="zh-TW" sz="1900" b="0" kern="100" dirty="0">
                          <a:solidFill>
                            <a:schemeClr val="tx1"/>
                          </a:solidFill>
                          <a:effectLst/>
                          <a:latin typeface="微軟正黑體" panose="020B0604030504040204" pitchFamily="34" charset="-120"/>
                          <a:ea typeface="微軟正黑體" panose="020B0604030504040204" pitchFamily="34" charset="-120"/>
                        </a:rPr>
                        <a:t>裁定家暴加害人處遇計畫之家暴加害</a:t>
                      </a:r>
                      <a:r>
                        <a:rPr lang="zh-TW" sz="1900" b="0" kern="100" dirty="0" smtClean="0">
                          <a:solidFill>
                            <a:schemeClr val="tx1"/>
                          </a:solidFill>
                          <a:effectLst/>
                          <a:latin typeface="微軟正黑體" panose="020B0604030504040204" pitchFamily="34" charset="-120"/>
                          <a:ea typeface="微軟正黑體" panose="020B0604030504040204" pitchFamily="34" charset="-120"/>
                        </a:rPr>
                        <a:t>人</a:t>
                      </a:r>
                      <a:endParaRPr lang="en-US" altLang="zh-TW" sz="1900" b="0" kern="100" dirty="0" smtClean="0">
                        <a:solidFill>
                          <a:schemeClr val="tx1"/>
                        </a:solidFill>
                        <a:effectLst/>
                        <a:latin typeface="微軟正黑體" panose="020B0604030504040204" pitchFamily="34" charset="-120"/>
                        <a:ea typeface="微軟正黑體" panose="020B0604030504040204" pitchFamily="34" charset="-120"/>
                      </a:endParaRPr>
                    </a:p>
                    <a:p>
                      <a:pPr marL="180975" lvl="0" indent="-180975">
                        <a:lnSpc>
                          <a:spcPts val="2000"/>
                        </a:lnSpc>
                        <a:spcAft>
                          <a:spcPts val="0"/>
                        </a:spcAft>
                        <a:buFont typeface="+mj-lt"/>
                        <a:buNone/>
                      </a:pPr>
                      <a:r>
                        <a:rPr lang="en-US" altLang="zh-TW" sz="1900" b="0" kern="100" dirty="0" smtClean="0">
                          <a:solidFill>
                            <a:schemeClr val="tx1"/>
                          </a:solidFill>
                          <a:effectLst/>
                          <a:latin typeface="微軟正黑體" panose="020B0604030504040204" pitchFamily="34" charset="-120"/>
                          <a:ea typeface="微軟正黑體" panose="020B0604030504040204" pitchFamily="34" charset="-120"/>
                        </a:rPr>
                        <a:t>2.</a:t>
                      </a:r>
                      <a:r>
                        <a:rPr lang="zh-TW" sz="1900" b="0" kern="100" dirty="0" smtClean="0">
                          <a:solidFill>
                            <a:schemeClr val="tx1"/>
                          </a:solidFill>
                          <a:effectLst/>
                          <a:latin typeface="微軟正黑體" panose="020B0604030504040204" pitchFamily="34" charset="-120"/>
                          <a:ea typeface="微軟正黑體" panose="020B0604030504040204" pitchFamily="34" charset="-120"/>
                        </a:rPr>
                        <a:t>縣</a:t>
                      </a:r>
                      <a:r>
                        <a:rPr lang="en-US" sz="1900" b="0" kern="100" dirty="0">
                          <a:solidFill>
                            <a:schemeClr val="tx1"/>
                          </a:solidFill>
                          <a:effectLst/>
                          <a:latin typeface="微軟正黑體" panose="020B0604030504040204" pitchFamily="34" charset="-120"/>
                          <a:ea typeface="微軟正黑體" panose="020B0604030504040204" pitchFamily="34" charset="-120"/>
                        </a:rPr>
                        <a:t>(</a:t>
                      </a:r>
                      <a:r>
                        <a:rPr lang="zh-TW" sz="1900" b="0" kern="100" dirty="0">
                          <a:solidFill>
                            <a:schemeClr val="tx1"/>
                          </a:solidFill>
                          <a:effectLst/>
                          <a:latin typeface="微軟正黑體" panose="020B0604030504040204" pitchFamily="34" charset="-120"/>
                          <a:ea typeface="微軟正黑體" panose="020B0604030504040204" pitchFamily="34" charset="-120"/>
                        </a:rPr>
                        <a:t>市</a:t>
                      </a:r>
                      <a:r>
                        <a:rPr lang="en-US" sz="1900" b="0" kern="100" dirty="0">
                          <a:solidFill>
                            <a:schemeClr val="tx1"/>
                          </a:solidFill>
                          <a:effectLst/>
                          <a:latin typeface="微軟正黑體" panose="020B0604030504040204" pitchFamily="34" charset="-120"/>
                          <a:ea typeface="微軟正黑體" panose="020B0604030504040204" pitchFamily="34" charset="-120"/>
                        </a:rPr>
                        <a:t>)</a:t>
                      </a:r>
                      <a:r>
                        <a:rPr lang="zh-TW" sz="1900" b="0" kern="100" dirty="0">
                          <a:solidFill>
                            <a:schemeClr val="tx1"/>
                          </a:solidFill>
                          <a:effectLst/>
                          <a:latin typeface="微軟正黑體" panose="020B0604030504040204" pitchFamily="34" charset="-120"/>
                          <a:ea typeface="微軟正黑體" panose="020B0604030504040204" pitchFamily="34" charset="-120"/>
                        </a:rPr>
                        <a:t>政府評估小組評估須接受社區處遇之性侵害加害人</a:t>
                      </a:r>
                      <a:endParaRPr lang="zh-TW" sz="1900" b="0"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35999" marR="35999" marT="35981" marB="35981"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marL="174625" indent="-174625">
                        <a:lnSpc>
                          <a:spcPts val="2000"/>
                        </a:lnSpc>
                        <a:spcAft>
                          <a:spcPts val="0"/>
                        </a:spcAft>
                        <a:buFont typeface="Arial" pitchFamily="34" charset="0"/>
                        <a:buNone/>
                      </a:pPr>
                      <a:r>
                        <a:rPr lang="en-US" sz="1900" b="0" kern="100" dirty="0">
                          <a:solidFill>
                            <a:schemeClr val="tx1"/>
                          </a:solidFill>
                          <a:effectLst/>
                          <a:latin typeface="微軟正黑體" panose="020B0604030504040204" pitchFamily="34" charset="-120"/>
                          <a:ea typeface="微軟正黑體" panose="020B0604030504040204" pitchFamily="34" charset="-120"/>
                        </a:rPr>
                        <a:t>1.</a:t>
                      </a:r>
                      <a:r>
                        <a:rPr lang="zh-TW" sz="1900" b="0" kern="100" dirty="0">
                          <a:solidFill>
                            <a:schemeClr val="tx1"/>
                          </a:solidFill>
                          <a:effectLst/>
                          <a:latin typeface="微軟正黑體" panose="020B0604030504040204" pitchFamily="34" charset="-120"/>
                          <a:ea typeface="微軟正黑體" panose="020B0604030504040204" pitchFamily="34" charset="-120"/>
                        </a:rPr>
                        <a:t>出監所個案</a:t>
                      </a:r>
                      <a:r>
                        <a:rPr lang="en-US" sz="1900" b="0" kern="100" dirty="0">
                          <a:solidFill>
                            <a:schemeClr val="tx1"/>
                          </a:solidFill>
                          <a:effectLst/>
                          <a:latin typeface="微軟正黑體" panose="020B0604030504040204" pitchFamily="34" charset="-120"/>
                          <a:ea typeface="微軟正黑體" panose="020B0604030504040204" pitchFamily="34" charset="-120"/>
                        </a:rPr>
                        <a:t>(</a:t>
                      </a:r>
                      <a:r>
                        <a:rPr lang="zh-TW" sz="1900" b="0" kern="100" dirty="0">
                          <a:solidFill>
                            <a:schemeClr val="tx1"/>
                          </a:solidFill>
                          <a:effectLst/>
                          <a:latin typeface="微軟正黑體" panose="020B0604030504040204" pitchFamily="34" charset="-120"/>
                          <a:ea typeface="微軟正黑體" panose="020B0604030504040204" pitchFamily="34" charset="-120"/>
                        </a:rPr>
                        <a:t>含</a:t>
                      </a:r>
                      <a:r>
                        <a:rPr lang="zh-TW" sz="1900" b="0" kern="100" dirty="0" smtClean="0">
                          <a:solidFill>
                            <a:schemeClr val="tx1"/>
                          </a:solidFill>
                          <a:effectLst/>
                          <a:latin typeface="微軟正黑體" panose="020B0604030504040204" pitchFamily="34" charset="-120"/>
                          <a:ea typeface="微軟正黑體" panose="020B0604030504040204" pitchFamily="34" charset="-120"/>
                        </a:rPr>
                        <a:t>少年</a:t>
                      </a:r>
                      <a:r>
                        <a:rPr lang="en-US" sz="1900" b="0" kern="100" dirty="0" smtClean="0">
                          <a:solidFill>
                            <a:schemeClr val="tx1"/>
                          </a:solidFill>
                          <a:effectLst/>
                          <a:latin typeface="微軟正黑體" panose="020B0604030504040204" pitchFamily="34" charset="-120"/>
                          <a:ea typeface="微軟正黑體" panose="020B0604030504040204" pitchFamily="34" charset="-120"/>
                        </a:rPr>
                        <a:t>)</a:t>
                      </a:r>
                      <a:endParaRPr lang="zh-TW" sz="1900" b="0" kern="100" dirty="0">
                        <a:solidFill>
                          <a:schemeClr val="tx1"/>
                        </a:solidFill>
                        <a:effectLst/>
                        <a:latin typeface="微軟正黑體" panose="020B0604030504040204" pitchFamily="34" charset="-120"/>
                        <a:ea typeface="微軟正黑體" panose="020B0604030504040204" pitchFamily="34" charset="-120"/>
                      </a:endParaRPr>
                    </a:p>
                    <a:p>
                      <a:pPr marL="177800" indent="-177800">
                        <a:lnSpc>
                          <a:spcPts val="2000"/>
                        </a:lnSpc>
                        <a:spcAft>
                          <a:spcPts val="0"/>
                        </a:spcAft>
                      </a:pPr>
                      <a:r>
                        <a:rPr lang="en-US" sz="1900" b="0" kern="100" dirty="0">
                          <a:solidFill>
                            <a:schemeClr val="tx1"/>
                          </a:solidFill>
                          <a:effectLst/>
                          <a:latin typeface="微軟正黑體" panose="020B0604030504040204" pitchFamily="34" charset="-120"/>
                          <a:ea typeface="微軟正黑體" panose="020B0604030504040204" pitchFamily="34" charset="-120"/>
                        </a:rPr>
                        <a:t>2.</a:t>
                      </a:r>
                      <a:r>
                        <a:rPr lang="zh-TW" sz="1900" b="0" kern="100" dirty="0">
                          <a:solidFill>
                            <a:schemeClr val="tx1"/>
                          </a:solidFill>
                          <a:effectLst/>
                          <a:latin typeface="微軟正黑體" panose="020B0604030504040204" pitchFamily="34" charset="-120"/>
                          <a:ea typeface="微軟正黑體" panose="020B0604030504040204" pitchFamily="34" charset="-120"/>
                        </a:rPr>
                        <a:t>緩起訴、緩刑個案</a:t>
                      </a:r>
                    </a:p>
                    <a:p>
                      <a:pPr marL="177800" indent="-177800">
                        <a:lnSpc>
                          <a:spcPts val="2000"/>
                        </a:lnSpc>
                        <a:spcAft>
                          <a:spcPts val="0"/>
                        </a:spcAft>
                      </a:pPr>
                      <a:r>
                        <a:rPr lang="en-US" sz="1900" b="0" kern="100" dirty="0" smtClean="0">
                          <a:solidFill>
                            <a:schemeClr val="tx1"/>
                          </a:solidFill>
                          <a:effectLst/>
                          <a:latin typeface="微軟正黑體" panose="020B0604030504040204" pitchFamily="34" charset="-120"/>
                          <a:ea typeface="微軟正黑體" panose="020B0604030504040204" pitchFamily="34" charset="-120"/>
                        </a:rPr>
                        <a:t>3.</a:t>
                      </a:r>
                      <a:r>
                        <a:rPr lang="zh-TW" sz="1900" b="0" kern="100" dirty="0" smtClean="0">
                          <a:solidFill>
                            <a:schemeClr val="tx1"/>
                          </a:solidFill>
                          <a:effectLst/>
                          <a:latin typeface="微軟正黑體" panose="020B0604030504040204" pitchFamily="34" charset="-120"/>
                          <a:ea typeface="微軟正黑體" panose="020B0604030504040204" pitchFamily="34" charset="-120"/>
                        </a:rPr>
                        <a:t>五年內</a:t>
                      </a:r>
                      <a:r>
                        <a:rPr lang="zh-TW" sz="1900" b="0" kern="100" dirty="0">
                          <a:solidFill>
                            <a:schemeClr val="tx1"/>
                          </a:solidFill>
                          <a:effectLst/>
                          <a:latin typeface="微軟正黑體" panose="020B0604030504040204" pitchFamily="34" charset="-120"/>
                          <a:ea typeface="微軟正黑體" panose="020B0604030504040204" pitchFamily="34" charset="-120"/>
                        </a:rPr>
                        <a:t>查獲</a:t>
                      </a:r>
                      <a:r>
                        <a:rPr lang="en-US" sz="1900" b="0" kern="100" dirty="0">
                          <a:solidFill>
                            <a:schemeClr val="tx1"/>
                          </a:solidFill>
                          <a:effectLst/>
                          <a:latin typeface="微軟正黑體" panose="020B0604030504040204" pitchFamily="34" charset="-120"/>
                          <a:ea typeface="微軟正黑體" panose="020B0604030504040204" pitchFamily="34" charset="-120"/>
                        </a:rPr>
                        <a:t>3</a:t>
                      </a:r>
                      <a:r>
                        <a:rPr lang="zh-TW" sz="1900" b="0" kern="100" dirty="0">
                          <a:solidFill>
                            <a:schemeClr val="tx1"/>
                          </a:solidFill>
                          <a:effectLst/>
                          <a:latin typeface="微軟正黑體" panose="020B0604030504040204" pitchFamily="34" charset="-120"/>
                          <a:ea typeface="微軟正黑體" panose="020B0604030504040204" pitchFamily="34" charset="-120"/>
                        </a:rPr>
                        <a:t>次之</a:t>
                      </a:r>
                      <a:r>
                        <a:rPr lang="zh-TW" sz="1900" b="0" kern="100" dirty="0" smtClean="0">
                          <a:solidFill>
                            <a:schemeClr val="tx1"/>
                          </a:solidFill>
                          <a:effectLst/>
                          <a:latin typeface="微軟正黑體" panose="020B0604030504040204" pitchFamily="34" charset="-120"/>
                          <a:ea typeface="微軟正黑體" panose="020B0604030504040204" pitchFamily="34" charset="-120"/>
                        </a:rPr>
                        <a:t>三</a:t>
                      </a:r>
                      <a:r>
                        <a:rPr lang="zh-TW" altLang="en-US" sz="1900" b="0" kern="100" dirty="0" smtClean="0">
                          <a:solidFill>
                            <a:schemeClr val="tx1"/>
                          </a:solidFill>
                          <a:effectLst/>
                          <a:latin typeface="微軟正黑體" panose="020B0604030504040204" pitchFamily="34" charset="-120"/>
                          <a:ea typeface="微軟正黑體" panose="020B0604030504040204" pitchFamily="34" charset="-120"/>
                        </a:rPr>
                        <a:t> </a:t>
                      </a:r>
                      <a:r>
                        <a:rPr lang="zh-TW" sz="1900" b="0" kern="100" dirty="0" smtClean="0">
                          <a:solidFill>
                            <a:schemeClr val="tx1"/>
                          </a:solidFill>
                          <a:effectLst/>
                          <a:latin typeface="微軟正黑體" panose="020B0604030504040204" pitchFamily="34" charset="-120"/>
                          <a:ea typeface="微軟正黑體" panose="020B0604030504040204" pitchFamily="34" charset="-120"/>
                        </a:rPr>
                        <a:t>、</a:t>
                      </a:r>
                      <a:r>
                        <a:rPr lang="zh-TW" sz="1900" b="0" kern="100" dirty="0">
                          <a:solidFill>
                            <a:schemeClr val="tx1"/>
                          </a:solidFill>
                          <a:effectLst/>
                          <a:latin typeface="微軟正黑體" panose="020B0604030504040204" pitchFamily="34" charset="-120"/>
                          <a:ea typeface="微軟正黑體" panose="020B0604030504040204" pitchFamily="34" charset="-120"/>
                        </a:rPr>
                        <a:t>四級毒品個案</a:t>
                      </a:r>
                    </a:p>
                    <a:p>
                      <a:pPr marL="177800" indent="-177800">
                        <a:lnSpc>
                          <a:spcPts val="2000"/>
                        </a:lnSpc>
                        <a:spcAft>
                          <a:spcPts val="0"/>
                        </a:spcAft>
                      </a:pPr>
                      <a:r>
                        <a:rPr lang="en-US" sz="1900" b="0" kern="100" dirty="0">
                          <a:solidFill>
                            <a:schemeClr val="tx1"/>
                          </a:solidFill>
                          <a:effectLst/>
                          <a:latin typeface="微軟正黑體" panose="020B0604030504040204" pitchFamily="34" charset="-120"/>
                          <a:ea typeface="微軟正黑體" panose="020B0604030504040204" pitchFamily="34" charset="-120"/>
                        </a:rPr>
                        <a:t>4</a:t>
                      </a:r>
                      <a:r>
                        <a:rPr lang="en-US" sz="1900" b="0" kern="100" dirty="0" smtClean="0">
                          <a:solidFill>
                            <a:schemeClr val="tx1"/>
                          </a:solidFill>
                          <a:effectLst/>
                          <a:latin typeface="微軟正黑體" panose="020B0604030504040204" pitchFamily="34" charset="-120"/>
                          <a:ea typeface="微軟正黑體" panose="020B0604030504040204" pitchFamily="34" charset="-120"/>
                        </a:rPr>
                        <a:t>.</a:t>
                      </a:r>
                      <a:r>
                        <a:rPr lang="zh-TW" sz="1900" b="0" kern="100" dirty="0" smtClean="0">
                          <a:solidFill>
                            <a:schemeClr val="tx1"/>
                          </a:solidFill>
                          <a:effectLst/>
                          <a:latin typeface="微軟正黑體" panose="020B0604030504040204" pitchFamily="34" charset="-120"/>
                          <a:ea typeface="微軟正黑體" panose="020B0604030504040204" pitchFamily="34" charset="-120"/>
                        </a:rPr>
                        <a:t>網</a:t>
                      </a:r>
                      <a:r>
                        <a:rPr lang="zh-TW" sz="1900" b="0" kern="100" dirty="0">
                          <a:solidFill>
                            <a:schemeClr val="tx1"/>
                          </a:solidFill>
                          <a:effectLst/>
                          <a:latin typeface="微軟正黑體" panose="020B0604030504040204" pitchFamily="34" charset="-120"/>
                          <a:ea typeface="微軟正黑體" panose="020B0604030504040204" pitchFamily="34" charset="-120"/>
                        </a:rPr>
                        <a:t>絡單位轉介個案</a:t>
                      </a:r>
                    </a:p>
                    <a:p>
                      <a:pPr marL="177800" indent="-177800">
                        <a:lnSpc>
                          <a:spcPts val="2000"/>
                        </a:lnSpc>
                        <a:spcAft>
                          <a:spcPts val="0"/>
                        </a:spcAft>
                      </a:pPr>
                      <a:r>
                        <a:rPr lang="en-US" sz="1900" b="0" kern="100" dirty="0">
                          <a:solidFill>
                            <a:schemeClr val="tx1"/>
                          </a:solidFill>
                          <a:effectLst/>
                          <a:latin typeface="微軟正黑體" panose="020B0604030504040204" pitchFamily="34" charset="-120"/>
                          <a:ea typeface="微軟正黑體" panose="020B0604030504040204" pitchFamily="34" charset="-120"/>
                        </a:rPr>
                        <a:t>5.</a:t>
                      </a:r>
                      <a:r>
                        <a:rPr lang="zh-TW" sz="1900" b="0" kern="100" dirty="0">
                          <a:solidFill>
                            <a:schemeClr val="tx1"/>
                          </a:solidFill>
                          <a:effectLst/>
                          <a:latin typeface="微軟正黑體" panose="020B0604030504040204" pitchFamily="34" charset="-120"/>
                          <a:ea typeface="微軟正黑體" panose="020B0604030504040204" pitchFamily="34" charset="-120"/>
                        </a:rPr>
                        <a:t>自行求助個案</a:t>
                      </a:r>
                      <a:endParaRPr lang="zh-TW" sz="1900" b="0"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35999" marR="35999" marT="35981" marB="35981"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 xmlns:a16="http://schemas.microsoft.com/office/drawing/2014/main" val="10001"/>
                  </a:ext>
                </a:extLst>
              </a:tr>
              <a:tr h="2442629">
                <a:tc>
                  <a:txBody>
                    <a:bodyPr/>
                    <a:lstStyle/>
                    <a:p>
                      <a:pPr algn="ctr">
                        <a:lnSpc>
                          <a:spcPts val="2000"/>
                        </a:lnSpc>
                        <a:spcAft>
                          <a:spcPts val="0"/>
                        </a:spcAft>
                      </a:pPr>
                      <a:r>
                        <a:rPr lang="zh-TW" altLang="en-US" sz="1900" b="1" kern="100" dirty="0" smtClean="0">
                          <a:solidFill>
                            <a:schemeClr val="tx1"/>
                          </a:solidFill>
                          <a:effectLst/>
                          <a:latin typeface="微軟正黑體" panose="020B0604030504040204" pitchFamily="34" charset="-120"/>
                          <a:ea typeface="微軟正黑體" panose="020B0604030504040204" pitchFamily="34" charset="-120"/>
                          <a:cs typeface="Times New Roman"/>
                        </a:rPr>
                        <a:t>服務</a:t>
                      </a:r>
                      <a:endParaRPr lang="en-US" altLang="zh-TW" sz="1900" b="1" kern="100" dirty="0" smtClean="0">
                        <a:solidFill>
                          <a:schemeClr val="tx1"/>
                        </a:solidFill>
                        <a:effectLst/>
                        <a:latin typeface="微軟正黑體" panose="020B0604030504040204" pitchFamily="34" charset="-120"/>
                        <a:ea typeface="微軟正黑體" panose="020B0604030504040204" pitchFamily="34" charset="-120"/>
                        <a:cs typeface="Times New Roman"/>
                      </a:endParaRPr>
                    </a:p>
                    <a:p>
                      <a:pPr algn="ctr">
                        <a:lnSpc>
                          <a:spcPts val="2000"/>
                        </a:lnSpc>
                        <a:spcAft>
                          <a:spcPts val="0"/>
                        </a:spcAft>
                      </a:pPr>
                      <a:r>
                        <a:rPr lang="zh-TW" altLang="en-US" sz="1900" b="1" kern="100" dirty="0" smtClean="0">
                          <a:solidFill>
                            <a:schemeClr val="tx1"/>
                          </a:solidFill>
                          <a:effectLst/>
                          <a:latin typeface="微軟正黑體" panose="020B0604030504040204" pitchFamily="34" charset="-120"/>
                          <a:ea typeface="微軟正黑體" panose="020B0604030504040204" pitchFamily="34" charset="-120"/>
                          <a:cs typeface="Times New Roman"/>
                        </a:rPr>
                        <a:t>內容</a:t>
                      </a:r>
                      <a:endParaRPr lang="zh-TW" sz="1900" b="1"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35999" marR="35999" marT="35981" marB="35981"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tc gridSpan="2">
                  <a:txBody>
                    <a:bodyPr/>
                    <a:lstStyle/>
                    <a:p>
                      <a:pPr marL="0" algn="ctr" defTabSz="914400" rtl="0" eaLnBrk="1" latinLnBrk="0" hangingPunct="1">
                        <a:lnSpc>
                          <a:spcPts val="2000"/>
                        </a:lnSpc>
                        <a:spcAft>
                          <a:spcPts val="0"/>
                        </a:spcAft>
                      </a:pPr>
                      <a:r>
                        <a:rPr lang="zh-TW" altLang="en-US" sz="1900" b="0" kern="100" dirty="0" smtClean="0">
                          <a:solidFill>
                            <a:schemeClr val="tx1"/>
                          </a:solidFill>
                          <a:effectLst/>
                          <a:latin typeface="微軟正黑體" panose="020B0604030504040204" pitchFamily="34" charset="-120"/>
                          <a:ea typeface="微軟正黑體" panose="020B0604030504040204" pitchFamily="34" charset="-120"/>
                          <a:cs typeface="+mn-cs"/>
                        </a:rPr>
                        <a:t>訪視追蹤個案</a:t>
                      </a:r>
                      <a:endParaRPr lang="en-US" altLang="zh-TW" sz="1900" b="0" kern="100" dirty="0" smtClean="0">
                        <a:solidFill>
                          <a:schemeClr val="tx1"/>
                        </a:solidFill>
                        <a:effectLst/>
                        <a:latin typeface="微軟正黑體" panose="020B0604030504040204" pitchFamily="34" charset="-120"/>
                        <a:ea typeface="微軟正黑體" panose="020B0604030504040204" pitchFamily="34" charset="-120"/>
                        <a:cs typeface="+mn-cs"/>
                      </a:endParaRPr>
                    </a:p>
                    <a:p>
                      <a:pPr marL="0" algn="ctr" defTabSz="914400" rtl="0" eaLnBrk="1" latinLnBrk="0" hangingPunct="1">
                        <a:lnSpc>
                          <a:spcPts val="2000"/>
                        </a:lnSpc>
                        <a:spcAft>
                          <a:spcPts val="0"/>
                        </a:spcAft>
                      </a:pPr>
                      <a:r>
                        <a:rPr lang="zh-TW" altLang="en-US" sz="1900" b="0" kern="100" dirty="0" smtClean="0">
                          <a:solidFill>
                            <a:schemeClr val="tx1"/>
                          </a:solidFill>
                          <a:effectLst/>
                          <a:latin typeface="微軟正黑體" panose="020B0604030504040204" pitchFamily="34" charset="-120"/>
                          <a:ea typeface="微軟正黑體" panose="020B0604030504040204" pitchFamily="34" charset="-120"/>
                          <a:cs typeface="+mn-cs"/>
                        </a:rPr>
                        <a:t>病情穩定及服藥狀況</a:t>
                      </a:r>
                      <a:endParaRPr lang="zh-TW" sz="1900" b="0" kern="100" dirty="0">
                        <a:solidFill>
                          <a:schemeClr val="tx1"/>
                        </a:solidFill>
                        <a:effectLst/>
                        <a:latin typeface="微軟正黑體" panose="020B0604030504040204" pitchFamily="34" charset="-120"/>
                        <a:ea typeface="微軟正黑體" panose="020B0604030504040204" pitchFamily="34" charset="-120"/>
                        <a:cs typeface="+mn-cs"/>
                      </a:endParaRPr>
                    </a:p>
                  </a:txBody>
                  <a:tcPr marL="35999" marR="35999" marT="35981" marB="35981"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endParaRPr lang="zh-TW" altLang="en-US"/>
                    </a:p>
                  </a:txBody>
                  <a:tcPr/>
                </a:tc>
                <a:tc>
                  <a:txBody>
                    <a:bodyPr/>
                    <a:lstStyle/>
                    <a:p>
                      <a:pPr marL="174625" indent="-174625" algn="l" defTabSz="914400" rtl="0" eaLnBrk="1" latinLnBrk="0" hangingPunct="1">
                        <a:lnSpc>
                          <a:spcPts val="2000"/>
                        </a:lnSpc>
                        <a:spcAft>
                          <a:spcPts val="0"/>
                        </a:spcAft>
                      </a:pPr>
                      <a:r>
                        <a:rPr lang="en-US" altLang="zh-TW" sz="1900" b="1" kern="100" dirty="0" smtClean="0">
                          <a:solidFill>
                            <a:schemeClr val="tx1"/>
                          </a:solidFill>
                          <a:effectLst/>
                          <a:latin typeface="微軟正黑體" panose="020B0604030504040204" pitchFamily="34" charset="-120"/>
                          <a:ea typeface="微軟正黑體" panose="020B0604030504040204" pitchFamily="34" charset="-120"/>
                          <a:cs typeface="+mn-cs"/>
                        </a:rPr>
                        <a:t>1.</a:t>
                      </a:r>
                      <a:r>
                        <a:rPr lang="zh-TW" altLang="en-US" sz="1900" b="1" kern="100" dirty="0" smtClean="0">
                          <a:solidFill>
                            <a:schemeClr val="tx1"/>
                          </a:solidFill>
                          <a:effectLst/>
                          <a:latin typeface="微軟正黑體" panose="020B0604030504040204" pitchFamily="34" charset="-120"/>
                          <a:ea typeface="微軟正黑體" panose="020B0604030504040204" pitchFamily="34" charset="-120"/>
                          <a:cs typeface="+mn-cs"/>
                        </a:rPr>
                        <a:t>定期追蹤訪視精神病情</a:t>
                      </a:r>
                      <a:endParaRPr lang="en-US" altLang="zh-TW" sz="1900" b="1" kern="100" dirty="0" smtClean="0">
                        <a:solidFill>
                          <a:schemeClr val="tx1"/>
                        </a:solidFill>
                        <a:effectLst/>
                        <a:latin typeface="微軟正黑體" panose="020B0604030504040204" pitchFamily="34" charset="-120"/>
                        <a:ea typeface="微軟正黑體" panose="020B0604030504040204" pitchFamily="34" charset="-120"/>
                        <a:cs typeface="+mn-cs"/>
                      </a:endParaRPr>
                    </a:p>
                    <a:p>
                      <a:pPr marL="180975" indent="-180975" algn="l" defTabSz="914400" rtl="0" eaLnBrk="1" latinLnBrk="0" hangingPunct="1">
                        <a:lnSpc>
                          <a:spcPts val="2000"/>
                        </a:lnSpc>
                        <a:spcAft>
                          <a:spcPts val="0"/>
                        </a:spcAft>
                      </a:pPr>
                      <a:r>
                        <a:rPr lang="en-US" altLang="zh-TW" sz="1900" b="1" kern="100" dirty="0" smtClean="0">
                          <a:solidFill>
                            <a:schemeClr val="tx1"/>
                          </a:solidFill>
                          <a:effectLst/>
                          <a:latin typeface="微軟正黑體" panose="020B0604030504040204" pitchFamily="34" charset="-120"/>
                          <a:ea typeface="微軟正黑體" panose="020B0604030504040204" pitchFamily="34" charset="-120"/>
                          <a:cs typeface="+mn-cs"/>
                        </a:rPr>
                        <a:t>2.</a:t>
                      </a:r>
                      <a:r>
                        <a:rPr lang="zh-TW" altLang="en-US" sz="1900" b="1" kern="100" dirty="0" smtClean="0">
                          <a:solidFill>
                            <a:schemeClr val="tx1"/>
                          </a:solidFill>
                          <a:effectLst/>
                          <a:latin typeface="微軟正黑體" panose="020B0604030504040204" pitchFamily="34" charset="-120"/>
                          <a:ea typeface="微軟正黑體" panose="020B0604030504040204" pitchFamily="34" charset="-120"/>
                          <a:cs typeface="+mn-cs"/>
                        </a:rPr>
                        <a:t>整合性評估暴力風險、自殺風險、家庭功能、社會福利需求</a:t>
                      </a:r>
                      <a:endParaRPr lang="en-US" altLang="zh-TW" sz="1900" b="1" kern="100" dirty="0" smtClean="0">
                        <a:solidFill>
                          <a:schemeClr val="tx1"/>
                        </a:solidFill>
                        <a:effectLst/>
                        <a:latin typeface="微軟正黑體" panose="020B0604030504040204" pitchFamily="34" charset="-120"/>
                        <a:ea typeface="微軟正黑體" panose="020B0604030504040204" pitchFamily="34" charset="-120"/>
                        <a:cs typeface="+mn-cs"/>
                      </a:endParaRPr>
                    </a:p>
                    <a:p>
                      <a:pPr marL="180975" indent="-180975" algn="l" defTabSz="914400" rtl="0" eaLnBrk="1" latinLnBrk="0" hangingPunct="1">
                        <a:lnSpc>
                          <a:spcPts val="2000"/>
                        </a:lnSpc>
                        <a:spcAft>
                          <a:spcPts val="0"/>
                        </a:spcAft>
                      </a:pPr>
                      <a:r>
                        <a:rPr lang="en-US" altLang="zh-TW" sz="1900" b="1" kern="100" dirty="0" smtClean="0">
                          <a:solidFill>
                            <a:schemeClr val="tx1"/>
                          </a:solidFill>
                          <a:effectLst/>
                          <a:latin typeface="微軟正黑體" panose="020B0604030504040204" pitchFamily="34" charset="-120"/>
                          <a:ea typeface="微軟正黑體" panose="020B0604030504040204" pitchFamily="34" charset="-120"/>
                          <a:cs typeface="+mn-cs"/>
                        </a:rPr>
                        <a:t>3.</a:t>
                      </a:r>
                      <a:r>
                        <a:rPr lang="zh-TW" altLang="en-US" sz="1900" b="1" kern="100" dirty="0" smtClean="0">
                          <a:solidFill>
                            <a:schemeClr val="tx1"/>
                          </a:solidFill>
                          <a:effectLst/>
                          <a:latin typeface="微軟正黑體" panose="020B0604030504040204" pitchFamily="34" charset="-120"/>
                          <a:ea typeface="微軟正黑體" panose="020B0604030504040204" pitchFamily="34" charset="-120"/>
                          <a:cs typeface="+mn-cs"/>
                        </a:rPr>
                        <a:t>與保護性社工共同研擬家庭服務計畫</a:t>
                      </a:r>
                      <a:endParaRPr lang="zh-TW" sz="1900" b="1" kern="100" dirty="0">
                        <a:solidFill>
                          <a:schemeClr val="tx1"/>
                        </a:solidFill>
                        <a:effectLst/>
                        <a:latin typeface="微軟正黑體" panose="020B0604030504040204" pitchFamily="34" charset="-120"/>
                        <a:ea typeface="微軟正黑體" panose="020B0604030504040204" pitchFamily="34" charset="-120"/>
                        <a:cs typeface="+mn-cs"/>
                      </a:endParaRPr>
                    </a:p>
                  </a:txBody>
                  <a:tcPr marL="35999" marR="35999" marT="35981" marB="3598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marL="0" lvl="0" indent="0" algn="ctr" defTabSz="914400" rtl="0" eaLnBrk="1" latinLnBrk="0" hangingPunct="1">
                        <a:lnSpc>
                          <a:spcPts val="2000"/>
                        </a:lnSpc>
                        <a:spcAft>
                          <a:spcPts val="0"/>
                        </a:spcAft>
                        <a:buFont typeface="+mj-lt"/>
                        <a:buNone/>
                      </a:pPr>
                      <a:r>
                        <a:rPr lang="zh-TW" altLang="en-US" sz="1900" b="0" kern="100" dirty="0" smtClean="0">
                          <a:solidFill>
                            <a:schemeClr val="tx1"/>
                          </a:solidFill>
                          <a:effectLst/>
                          <a:latin typeface="微軟正黑體" panose="020B0604030504040204" pitchFamily="34" charset="-120"/>
                          <a:ea typeface="微軟正黑體" panose="020B0604030504040204" pitchFamily="34" charset="-120"/>
                          <a:cs typeface="+mn-cs"/>
                        </a:rPr>
                        <a:t>安排處遇及銜接</a:t>
                      </a:r>
                      <a:endParaRPr lang="zh-TW" sz="1900" b="0" kern="100" dirty="0">
                        <a:solidFill>
                          <a:schemeClr val="tx1"/>
                        </a:solidFill>
                        <a:effectLst/>
                        <a:latin typeface="微軟正黑體" panose="020B0604030504040204" pitchFamily="34" charset="-120"/>
                        <a:ea typeface="微軟正黑體" panose="020B0604030504040204" pitchFamily="34" charset="-120"/>
                        <a:cs typeface="+mn-cs"/>
                      </a:endParaRPr>
                    </a:p>
                  </a:txBody>
                  <a:tcPr marL="35999" marR="35999" marT="35981" marB="35981"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marL="0" indent="-177800" algn="ctr" defTabSz="914400" rtl="0" eaLnBrk="1" latinLnBrk="0" hangingPunct="1">
                        <a:lnSpc>
                          <a:spcPts val="2000"/>
                        </a:lnSpc>
                        <a:spcAft>
                          <a:spcPts val="0"/>
                        </a:spcAft>
                      </a:pPr>
                      <a:r>
                        <a:rPr lang="zh-TW" altLang="en-US" sz="1900" b="0" kern="100" dirty="0" smtClean="0">
                          <a:solidFill>
                            <a:schemeClr val="tx1"/>
                          </a:solidFill>
                          <a:effectLst/>
                          <a:latin typeface="微軟正黑體" panose="020B0604030504040204" pitchFamily="34" charset="-120"/>
                          <a:ea typeface="微軟正黑體" panose="020B0604030504040204" pitchFamily="34" charset="-120"/>
                          <a:cs typeface="+mn-cs"/>
                        </a:rPr>
                        <a:t>電訪、面訪毒癮個案</a:t>
                      </a:r>
                      <a:endParaRPr lang="zh-TW" sz="1900" b="0" kern="100" dirty="0">
                        <a:solidFill>
                          <a:schemeClr val="tx1"/>
                        </a:solidFill>
                        <a:effectLst/>
                        <a:latin typeface="微軟正黑體" panose="020B0604030504040204" pitchFamily="34" charset="-120"/>
                        <a:ea typeface="微軟正黑體" panose="020B0604030504040204" pitchFamily="34" charset="-120"/>
                        <a:cs typeface="+mn-cs"/>
                      </a:endParaRPr>
                    </a:p>
                  </a:txBody>
                  <a:tcPr marL="35999" marR="35999" marT="35981" marB="35981"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 xmlns:a16="http://schemas.microsoft.com/office/drawing/2014/main" val="10002"/>
                  </a:ext>
                </a:extLst>
              </a:tr>
              <a:tr h="1087963">
                <a:tc>
                  <a:txBody>
                    <a:bodyPr/>
                    <a:lstStyle/>
                    <a:p>
                      <a:pPr algn="ctr">
                        <a:lnSpc>
                          <a:spcPts val="2000"/>
                        </a:lnSpc>
                        <a:spcAft>
                          <a:spcPts val="0"/>
                        </a:spcAft>
                      </a:pPr>
                      <a:r>
                        <a:rPr lang="zh-TW" altLang="en-US" sz="1900" b="1" kern="100" dirty="0" smtClean="0">
                          <a:solidFill>
                            <a:schemeClr val="tx1"/>
                          </a:solidFill>
                          <a:effectLst/>
                          <a:latin typeface="微軟正黑體" panose="020B0604030504040204" pitchFamily="34" charset="-120"/>
                          <a:ea typeface="微軟正黑體" panose="020B0604030504040204" pitchFamily="34" charset="-120"/>
                          <a:cs typeface="Times New Roman"/>
                        </a:rPr>
                        <a:t>計畫名稱</a:t>
                      </a:r>
                      <a:endParaRPr lang="zh-TW" sz="1900" b="1"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35999" marR="35999" marT="35981" marB="35981"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tc gridSpan="2">
                  <a:txBody>
                    <a:bodyPr/>
                    <a:lstStyle/>
                    <a:p>
                      <a:pPr marL="0" algn="ctr" defTabSz="914400" rtl="0" eaLnBrk="1" latinLnBrk="0" hangingPunct="1">
                        <a:lnSpc>
                          <a:spcPts val="2000"/>
                        </a:lnSpc>
                        <a:spcAft>
                          <a:spcPts val="0"/>
                        </a:spcAft>
                      </a:pPr>
                      <a:r>
                        <a:rPr lang="zh-TW" altLang="en-US" sz="1900" b="0" kern="100" dirty="0" smtClean="0">
                          <a:solidFill>
                            <a:schemeClr val="tx1"/>
                          </a:solidFill>
                          <a:effectLst/>
                          <a:latin typeface="微軟正黑體" panose="020B0604030504040204" pitchFamily="34" charset="-120"/>
                          <a:ea typeface="微軟正黑體" panose="020B0604030504040204" pitchFamily="34" charset="-120"/>
                          <a:cs typeface="+mn-cs"/>
                        </a:rPr>
                        <a:t>整合型心理健康</a:t>
                      </a:r>
                      <a:endParaRPr lang="en-US" altLang="zh-TW" sz="1900" b="0" kern="100" dirty="0" smtClean="0">
                        <a:solidFill>
                          <a:schemeClr val="tx1"/>
                        </a:solidFill>
                        <a:effectLst/>
                        <a:latin typeface="微軟正黑體" panose="020B0604030504040204" pitchFamily="34" charset="-120"/>
                        <a:ea typeface="微軟正黑體" panose="020B0604030504040204" pitchFamily="34" charset="-120"/>
                        <a:cs typeface="+mn-cs"/>
                      </a:endParaRPr>
                    </a:p>
                    <a:p>
                      <a:pPr marL="0" algn="ctr" defTabSz="914400" rtl="0" eaLnBrk="1" latinLnBrk="0" hangingPunct="1">
                        <a:lnSpc>
                          <a:spcPts val="2000"/>
                        </a:lnSpc>
                        <a:spcAft>
                          <a:spcPts val="0"/>
                        </a:spcAft>
                      </a:pPr>
                      <a:r>
                        <a:rPr lang="zh-TW" altLang="en-US" sz="1900" b="0" kern="100" dirty="0" smtClean="0">
                          <a:solidFill>
                            <a:schemeClr val="tx1"/>
                          </a:solidFill>
                          <a:effectLst/>
                          <a:latin typeface="微軟正黑體" panose="020B0604030504040204" pitchFamily="34" charset="-120"/>
                          <a:ea typeface="微軟正黑體" panose="020B0604030504040204" pitchFamily="34" charset="-120"/>
                          <a:cs typeface="+mn-cs"/>
                        </a:rPr>
                        <a:t>工作計畫</a:t>
                      </a:r>
                      <a:endParaRPr lang="zh-TW" sz="1900" b="0" kern="100" dirty="0">
                        <a:solidFill>
                          <a:schemeClr val="tx1"/>
                        </a:solidFill>
                        <a:effectLst/>
                        <a:latin typeface="微軟正黑體" panose="020B0604030504040204" pitchFamily="34" charset="-120"/>
                        <a:ea typeface="微軟正黑體" panose="020B0604030504040204" pitchFamily="34" charset="-120"/>
                        <a:cs typeface="+mn-cs"/>
                      </a:endParaRPr>
                    </a:p>
                  </a:txBody>
                  <a:tcPr marL="35999" marR="35999" marT="35981" marB="35981"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endParaRPr lang="zh-TW" altLang="en-US"/>
                    </a:p>
                  </a:txBody>
                  <a:tcPr/>
                </a:tc>
                <a:tc gridSpan="2">
                  <a:txBody>
                    <a:bodyPr/>
                    <a:lstStyle/>
                    <a:p>
                      <a:pPr marL="0" indent="0" algn="l" defTabSz="914400" rtl="0" eaLnBrk="1" latinLnBrk="0" hangingPunct="1">
                        <a:lnSpc>
                          <a:spcPts val="2000"/>
                        </a:lnSpc>
                        <a:spcAft>
                          <a:spcPts val="0"/>
                        </a:spcAft>
                      </a:pPr>
                      <a:r>
                        <a:rPr lang="zh-TW" altLang="en-US" sz="1900" b="1" kern="100" dirty="0" smtClean="0">
                          <a:solidFill>
                            <a:schemeClr val="tx1"/>
                          </a:solidFill>
                          <a:effectLst/>
                          <a:latin typeface="微軟正黑體" panose="020B0604030504040204" pitchFamily="34" charset="-120"/>
                          <a:ea typeface="微軟正黑體" panose="020B0604030504040204" pitchFamily="34" charset="-120"/>
                          <a:cs typeface="+mn-cs"/>
                        </a:rPr>
                        <a:t>強化社會安全網計畫策略三－整合加害人合併精神疾病與自殺防治服務</a:t>
                      </a:r>
                      <a:endParaRPr lang="zh-TW" sz="1900" b="1" kern="100" dirty="0">
                        <a:solidFill>
                          <a:schemeClr val="tx1"/>
                        </a:solidFill>
                        <a:effectLst/>
                        <a:latin typeface="微軟正黑體" panose="020B0604030504040204" pitchFamily="34" charset="-120"/>
                        <a:ea typeface="微軟正黑體" panose="020B0604030504040204" pitchFamily="34" charset="-120"/>
                        <a:cs typeface="+mn-cs"/>
                      </a:endParaRPr>
                    </a:p>
                  </a:txBody>
                  <a:tcPr marL="35999" marR="35999" marT="35981" marB="35981"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pPr marL="0" lvl="0" indent="0" algn="ctr" defTabSz="914400" rtl="0" eaLnBrk="1" latinLnBrk="0" hangingPunct="1">
                        <a:lnSpc>
                          <a:spcPts val="2000"/>
                        </a:lnSpc>
                        <a:spcAft>
                          <a:spcPts val="0"/>
                        </a:spcAft>
                        <a:buFont typeface="+mj-lt"/>
                        <a:buNone/>
                      </a:pPr>
                      <a:endParaRPr lang="zh-TW" sz="1800" b="1" kern="100" dirty="0">
                        <a:solidFill>
                          <a:schemeClr val="tx1"/>
                        </a:solidFill>
                        <a:effectLst/>
                        <a:latin typeface="微軟正黑體" panose="020B0604030504040204" pitchFamily="34" charset="-120"/>
                        <a:ea typeface="微軟正黑體" panose="020B0604030504040204" pitchFamily="34" charset="-120"/>
                        <a:cs typeface="+mn-cs"/>
                      </a:endParaRPr>
                    </a:p>
                  </a:txBody>
                  <a:tcPr marL="36000" marR="36000" marT="36000" marB="3600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marL="0" indent="-177800" algn="ctr" defTabSz="914400" rtl="0" eaLnBrk="1" latinLnBrk="0" hangingPunct="1">
                        <a:lnSpc>
                          <a:spcPts val="2000"/>
                        </a:lnSpc>
                        <a:spcAft>
                          <a:spcPts val="0"/>
                        </a:spcAft>
                      </a:pPr>
                      <a:r>
                        <a:rPr lang="zh-TW" altLang="en-US" sz="1900" b="0" kern="100" dirty="0" smtClean="0">
                          <a:solidFill>
                            <a:schemeClr val="tx1"/>
                          </a:solidFill>
                          <a:effectLst/>
                          <a:latin typeface="微軟正黑體" panose="020B0604030504040204" pitchFamily="34" charset="-120"/>
                          <a:ea typeface="微軟正黑體" panose="020B0604030504040204" pitchFamily="34" charset="-120"/>
                          <a:cs typeface="+mn-cs"/>
                        </a:rPr>
                        <a:t>毒品危害防制中心工作暨衛生福利部補助辦理藥癮者處遇計畫</a:t>
                      </a:r>
                      <a:endParaRPr lang="zh-TW" sz="1900" b="0" kern="100" dirty="0">
                        <a:solidFill>
                          <a:schemeClr val="tx1"/>
                        </a:solidFill>
                        <a:effectLst/>
                        <a:latin typeface="微軟正黑體" panose="020B0604030504040204" pitchFamily="34" charset="-120"/>
                        <a:ea typeface="微軟正黑體" panose="020B0604030504040204" pitchFamily="34" charset="-120"/>
                        <a:cs typeface="+mn-cs"/>
                      </a:endParaRPr>
                    </a:p>
                  </a:txBody>
                  <a:tcPr marL="35999" marR="35999" marT="35981" marB="35981"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 xmlns:a16="http://schemas.microsoft.com/office/drawing/2014/main" val="10003"/>
                  </a:ext>
                </a:extLst>
              </a:tr>
            </a:tbl>
          </a:graphicData>
        </a:graphic>
      </p:graphicFrame>
    </p:spTree>
    <p:extLst>
      <p:ext uri="{BB962C8B-B14F-4D97-AF65-F5344CB8AC3E}">
        <p14:creationId xmlns:p14="http://schemas.microsoft.com/office/powerpoint/2010/main" val="34754380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投影片編號版面配置區 5"/>
          <p:cNvSpPr>
            <a:spLocks noGrp="1"/>
          </p:cNvSpPr>
          <p:nvPr>
            <p:ph type="sldNum" sz="quarter" idx="12"/>
          </p:nvPr>
        </p:nvSpPr>
        <p:spPr bwMode="auto">
          <a:xfrm>
            <a:off x="6902450" y="6519864"/>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spcBef>
                <a:spcPct val="0"/>
              </a:spcBef>
              <a:buFontTx/>
              <a:buNone/>
            </a:pPr>
            <a:fld id="{AF1894F2-0791-4CF5-9AA5-6C1BEFD0E34A}" type="slidenum">
              <a:rPr lang="zh-TW" altLang="en-US" sz="1200" smtClean="0">
                <a:solidFill>
                  <a:srgbClr val="898989"/>
                </a:solidFill>
              </a:rPr>
              <a:pPr>
                <a:spcBef>
                  <a:spcPct val="0"/>
                </a:spcBef>
                <a:buFontTx/>
                <a:buNone/>
              </a:pPr>
              <a:t>11</a:t>
            </a:fld>
            <a:endParaRPr lang="zh-TW" altLang="en-US" sz="1200" smtClean="0">
              <a:solidFill>
                <a:srgbClr val="898989"/>
              </a:solidFill>
            </a:endParaRPr>
          </a:p>
        </p:txBody>
      </p:sp>
      <p:sp>
        <p:nvSpPr>
          <p:cNvPr id="12291" name="標題 1"/>
          <p:cNvSpPr>
            <a:spLocks noGrp="1"/>
          </p:cNvSpPr>
          <p:nvPr>
            <p:ph type="title"/>
          </p:nvPr>
        </p:nvSpPr>
        <p:spPr>
          <a:xfrm>
            <a:off x="60325" y="260351"/>
            <a:ext cx="8870950" cy="561975"/>
          </a:xfrm>
        </p:spPr>
        <p:txBody>
          <a:bodyPr/>
          <a:lstStyle/>
          <a:p>
            <a:pPr>
              <a:defRPr/>
            </a:pPr>
            <a:r>
              <a:rPr lang="zh-TW" altLang="en-US" b="1" spc="-150" dirty="0">
                <a:solidFill>
                  <a:srgbClr val="0000CC"/>
                </a:solidFill>
                <a:latin typeface="微軟正黑體" panose="020B0604030504040204" pitchFamily="34" charset="-120"/>
                <a:ea typeface="微軟正黑體" panose="020B0604030504040204" pitchFamily="34" charset="-120"/>
              </a:rPr>
              <a:t>心理衛生</a:t>
            </a:r>
            <a:r>
              <a:rPr lang="zh-TW" altLang="zh-TW" b="1" spc="-150" dirty="0">
                <a:solidFill>
                  <a:srgbClr val="0000CC"/>
                </a:solidFill>
                <a:latin typeface="微軟正黑體" panose="020B0604030504040204" pitchFamily="34" charset="-120"/>
                <a:ea typeface="微軟正黑體" panose="020B0604030504040204" pitchFamily="34" charset="-120"/>
              </a:rPr>
              <a:t>各類服務人力一覽</a:t>
            </a:r>
            <a:r>
              <a:rPr lang="zh-TW" altLang="en-US" b="1" spc="-150" dirty="0">
                <a:solidFill>
                  <a:srgbClr val="0000CC"/>
                </a:solidFill>
                <a:latin typeface="微軟正黑體" panose="020B0604030504040204" pitchFamily="34" charset="-120"/>
                <a:ea typeface="微軟正黑體" panose="020B0604030504040204" pitchFamily="34" charset="-120"/>
              </a:rPr>
              <a:t>表</a:t>
            </a:r>
            <a:r>
              <a:rPr lang="en-US" altLang="zh-TW" b="1" spc="-150" dirty="0">
                <a:solidFill>
                  <a:srgbClr val="0000CC"/>
                </a:solidFill>
                <a:latin typeface="微軟正黑體" panose="020B0604030504040204" pitchFamily="34" charset="-120"/>
                <a:ea typeface="微軟正黑體" panose="020B0604030504040204" pitchFamily="34" charset="-120"/>
              </a:rPr>
              <a:t>(2/2)</a:t>
            </a:r>
            <a:endParaRPr lang="zh-TW" altLang="en-US" b="1" spc="-150" dirty="0">
              <a:solidFill>
                <a:srgbClr val="0000CC"/>
              </a:solidFill>
              <a:latin typeface="微軟正黑體" panose="020B0604030504040204" pitchFamily="34" charset="-120"/>
              <a:ea typeface="微軟正黑體" panose="020B0604030504040204" pitchFamily="34" charset="-120"/>
            </a:endParaRPr>
          </a:p>
        </p:txBody>
      </p:sp>
      <p:graphicFrame>
        <p:nvGraphicFramePr>
          <p:cNvPr id="2" name="表格 1"/>
          <p:cNvGraphicFramePr>
            <a:graphicFrameLocks noGrp="1"/>
          </p:cNvGraphicFramePr>
          <p:nvPr/>
        </p:nvGraphicFramePr>
        <p:xfrm>
          <a:off x="225425" y="1020763"/>
          <a:ext cx="8712200" cy="5094287"/>
        </p:xfrm>
        <a:graphic>
          <a:graphicData uri="http://schemas.openxmlformats.org/drawingml/2006/table">
            <a:tbl>
              <a:tblPr firstRow="1" bandRow="1">
                <a:tableStyleId>{5C22544A-7EE6-4342-B048-85BDC9FD1C3A}</a:tableStyleId>
              </a:tblPr>
              <a:tblGrid>
                <a:gridCol w="1296097">
                  <a:extLst>
                    <a:ext uri="{9D8B030D-6E8A-4147-A177-3AD203B41FA5}">
                      <a16:colId xmlns="" xmlns:a16="http://schemas.microsoft.com/office/drawing/2014/main" val="20000"/>
                    </a:ext>
                  </a:extLst>
                </a:gridCol>
                <a:gridCol w="1296096">
                  <a:extLst>
                    <a:ext uri="{9D8B030D-6E8A-4147-A177-3AD203B41FA5}">
                      <a16:colId xmlns="" xmlns:a16="http://schemas.microsoft.com/office/drawing/2014/main" val="20001"/>
                    </a:ext>
                  </a:extLst>
                </a:gridCol>
                <a:gridCol w="1440107">
                  <a:extLst>
                    <a:ext uri="{9D8B030D-6E8A-4147-A177-3AD203B41FA5}">
                      <a16:colId xmlns="" xmlns:a16="http://schemas.microsoft.com/office/drawing/2014/main" val="20002"/>
                    </a:ext>
                  </a:extLst>
                </a:gridCol>
                <a:gridCol w="1584118">
                  <a:extLst>
                    <a:ext uri="{9D8B030D-6E8A-4147-A177-3AD203B41FA5}">
                      <a16:colId xmlns="" xmlns:a16="http://schemas.microsoft.com/office/drawing/2014/main" val="20003"/>
                    </a:ext>
                  </a:extLst>
                </a:gridCol>
                <a:gridCol w="1584118">
                  <a:extLst>
                    <a:ext uri="{9D8B030D-6E8A-4147-A177-3AD203B41FA5}">
                      <a16:colId xmlns="" xmlns:a16="http://schemas.microsoft.com/office/drawing/2014/main" val="20004"/>
                    </a:ext>
                  </a:extLst>
                </a:gridCol>
                <a:gridCol w="1511664">
                  <a:extLst>
                    <a:ext uri="{9D8B030D-6E8A-4147-A177-3AD203B41FA5}">
                      <a16:colId xmlns="" xmlns:a16="http://schemas.microsoft.com/office/drawing/2014/main" val="20005"/>
                    </a:ext>
                  </a:extLst>
                </a:gridCol>
              </a:tblGrid>
              <a:tr h="658312">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名稱</a:t>
                      </a:r>
                      <a:endPar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0" marR="6432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社區關懷  訪視員</a:t>
                      </a:r>
                      <a:endPar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0" marR="6432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自殺關懷               訪視員</a:t>
                      </a:r>
                      <a:endPar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0" marR="6432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心理衛生社工</a:t>
                      </a:r>
                      <a:endPar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0" marR="6432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處遇協調社工</a:t>
                      </a:r>
                      <a:endPar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0" marR="6432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毒防中心         個案管理員</a:t>
                      </a:r>
                      <a:endPar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1" marR="64321"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 xmlns:a16="http://schemas.microsoft.com/office/drawing/2014/main" val="10000"/>
                  </a:ext>
                </a:extLst>
              </a:tr>
              <a:tr h="987468">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107</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年補助訪視</a:t>
                      </a: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個管人力</a:t>
                      </a:r>
                      <a:endPar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0" marR="6432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99</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人</a:t>
                      </a:r>
                      <a:endPar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0" marR="6432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126</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人</a:t>
                      </a:r>
                      <a:endPar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0" marR="6432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106</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人            社工</a:t>
                      </a: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94</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人          督導</a:t>
                      </a: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12</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人</a:t>
                      </a:r>
                      <a:endParaRPr kumimoji="0" lang="zh-TW" altLang="zh-TW"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0" marR="6432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41</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人            </a:t>
                      </a: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均為社工</a:t>
                      </a: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a:t>
                      </a:r>
                      <a:endParaRPr kumimoji="0" lang="zh-TW" altLang="zh-TW"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0" marR="6432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399</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人               個管</a:t>
                      </a: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346</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人  督導</a:t>
                      </a: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53</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人</a:t>
                      </a:r>
                      <a:endParaRPr kumimoji="0" lang="zh-TW" altLang="zh-TW"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1" marR="64321"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 xmlns:a16="http://schemas.microsoft.com/office/drawing/2014/main" val="10001"/>
                  </a:ext>
                </a:extLst>
              </a:tr>
              <a:tr h="841176">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服務個案數</a:t>
                      </a:r>
                      <a:endPar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0" marR="6432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35,000</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人</a:t>
                      </a:r>
                      <a:endPar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0" marR="6432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30,000</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人次</a:t>
                      </a:r>
                      <a:endPar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0" marR="6432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2,571</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人            </a:t>
                      </a: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同時在案</a:t>
                      </a: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a:t>
                      </a:r>
                      <a:endParaRPr kumimoji="0" lang="zh-TW" altLang="zh-TW"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0" marR="6432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11,000</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人</a:t>
                      </a:r>
                      <a:endPar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0" marR="6432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約</a:t>
                      </a: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40,000</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人</a:t>
                      </a:r>
                      <a:endPar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1" marR="64321"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 xmlns:a16="http://schemas.microsoft.com/office/drawing/2014/main" val="10002"/>
                  </a:ext>
                </a:extLst>
              </a:tr>
              <a:tr h="632395">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案量比</a:t>
                      </a:r>
                      <a:endPar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0" marR="6432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en-US" altLang="zh-TW" sz="1900" b="1" i="0" u="none" strike="noStrike" cap="none" normalizeH="0" baseline="0" smtClean="0">
                          <a:ln>
                            <a:noFill/>
                          </a:ln>
                          <a:solidFill>
                            <a:schemeClr val="tx1"/>
                          </a:solidFill>
                          <a:effectLst/>
                          <a:latin typeface="微軟正黑體" pitchFamily="34" charset="-120"/>
                          <a:ea typeface="微軟正黑體" pitchFamily="34" charset="-120"/>
                        </a:rPr>
                        <a:t>1:350</a:t>
                      </a:r>
                      <a:endParaRPr kumimoji="0" lang="zh-TW" altLang="zh-TW" sz="1900" b="1" i="0" u="none" strike="noStrike" cap="none" normalizeH="0" baseline="0" smtClean="0">
                        <a:ln>
                          <a:noFill/>
                        </a:ln>
                        <a:solidFill>
                          <a:schemeClr val="tx1"/>
                        </a:solidFill>
                        <a:effectLst/>
                        <a:latin typeface="微軟正黑體" pitchFamily="34" charset="-120"/>
                        <a:ea typeface="微軟正黑體" pitchFamily="34" charset="-120"/>
                        <a:cs typeface="Times New Roman" pitchFamily="18" charset="0"/>
                      </a:endParaRPr>
                    </a:p>
                  </a:txBody>
                  <a:tcPr marL="64320" marR="6432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1:240</a:t>
                      </a:r>
                      <a:endParaRPr kumimoji="0" lang="zh-TW" altLang="zh-TW"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0" marR="6432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1:25</a:t>
                      </a:r>
                      <a:endParaRPr kumimoji="0" lang="zh-TW" altLang="zh-TW"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0" marR="6432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1:270</a:t>
                      </a:r>
                      <a:endParaRPr kumimoji="0" lang="zh-TW" altLang="zh-TW"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0" marR="6432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1:100</a:t>
                      </a:r>
                      <a:endParaRPr kumimoji="0" lang="zh-TW" altLang="zh-TW"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1" marR="64321"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 xmlns:a16="http://schemas.microsoft.com/office/drawing/2014/main" val="10003"/>
                  </a:ext>
                </a:extLst>
              </a:tr>
              <a:tr h="987468">
                <a:tc>
                  <a:txBody>
                    <a:bodyPr/>
                    <a:lstStyle/>
                    <a:p>
                      <a:pPr marL="0" marR="0" lvl="0" indent="0" algn="ctr" defTabSz="914400" rtl="0" eaLnBrk="1" fontAlgn="base" latinLnBrk="0" hangingPunct="1">
                        <a:lnSpc>
                          <a:spcPct val="100000"/>
                        </a:lnSpc>
                        <a:spcBef>
                          <a:spcPts val="600"/>
                        </a:spcBef>
                        <a:spcAft>
                          <a:spcPts val="600"/>
                        </a:spcAft>
                        <a:buClrTx/>
                        <a:buSzTx/>
                        <a:buFontTx/>
                        <a:buNone/>
                        <a:tabLst/>
                        <a:defRPr/>
                      </a:pP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108</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年補助訪視</a:t>
                      </a: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個管人力</a:t>
                      </a:r>
                      <a:endPar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0" marR="6432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99</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人</a:t>
                      </a:r>
                      <a:endPar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0" marR="6432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126</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人</a:t>
                      </a:r>
                      <a:endPar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0" marR="6432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203</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人             社工</a:t>
                      </a: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184</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人             督導</a:t>
                      </a: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19</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人</a:t>
                      </a:r>
                      <a:endParaRPr kumimoji="0" lang="zh-TW" altLang="zh-TW"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0" marR="6432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56</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人                   社工</a:t>
                      </a: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48</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人</a:t>
                      </a: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
                      </a:r>
                      <a:b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b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督導</a:t>
                      </a: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8</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人</a:t>
                      </a:r>
                      <a:endParaRPr kumimoji="0" lang="zh-TW" altLang="zh-TW"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0" marR="6432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607</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人                  社工</a:t>
                      </a: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536</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人  督導</a:t>
                      </a: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71</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人</a:t>
                      </a:r>
                      <a:endParaRPr kumimoji="0" lang="zh-TW" altLang="zh-TW"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1" marR="64321"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 xmlns:a16="http://schemas.microsoft.com/office/drawing/2014/main" val="10004"/>
                  </a:ext>
                </a:extLst>
              </a:tr>
              <a:tr h="987468">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109</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年               預估         補實人數</a:t>
                      </a:r>
                      <a:endPar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0" marR="6432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a:t>
                      </a:r>
                      <a:endParaRPr kumimoji="0" lang="zh-TW" altLang="zh-TW"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0" marR="6432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a:t>
                      </a:r>
                      <a:endParaRPr kumimoji="0" lang="zh-TW" altLang="zh-TW"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0" marR="6432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283</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人             社工</a:t>
                      </a: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248</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人             督導</a:t>
                      </a: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35</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人</a:t>
                      </a:r>
                      <a:endParaRPr kumimoji="0" lang="zh-TW" altLang="zh-TW"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0" marR="6432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88</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人                   社工</a:t>
                      </a: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66</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人</a:t>
                      </a: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
                      </a:r>
                      <a:b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b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督導</a:t>
                      </a: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22</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人</a:t>
                      </a:r>
                      <a:endParaRPr kumimoji="0" lang="zh-TW" altLang="zh-TW"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0" marR="6432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lvl1pPr eaLnBrk="0" hangingPunct="0">
                        <a:spcBef>
                          <a:spcPct val="20000"/>
                        </a:spcBef>
                        <a:buFont typeface="Arial" pitchFamily="34" charset="0"/>
                        <a:defRPr sz="28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defRPr sz="24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defRPr sz="20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defRPr>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defRPr>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defRPr>
                          <a:solidFill>
                            <a:schemeClr val="tx1"/>
                          </a:solidFill>
                          <a:latin typeface="標楷體" pitchFamily="65" charset="-120"/>
                          <a:ea typeface="標楷體" pitchFamily="65" charset="-120"/>
                        </a:defRPr>
                      </a:lvl9p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600</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人                  社工</a:t>
                      </a: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525</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人  督導</a:t>
                      </a:r>
                      <a:r>
                        <a:rPr kumimoji="0" lang="en-US" altLang="zh-TW" sz="1900" b="1" i="0" u="none" strike="noStrike" cap="none" normalizeH="0" baseline="0" dirty="0" smtClean="0">
                          <a:ln>
                            <a:noFill/>
                          </a:ln>
                          <a:solidFill>
                            <a:schemeClr val="tx1"/>
                          </a:solidFill>
                          <a:effectLst/>
                          <a:latin typeface="微軟正黑體" pitchFamily="34" charset="-120"/>
                          <a:ea typeface="微軟正黑體" pitchFamily="34" charset="-120"/>
                        </a:rPr>
                        <a:t>75</a:t>
                      </a:r>
                      <a:r>
                        <a:rPr kumimoji="0" lang="zh-TW" altLang="en-US" sz="1900" b="1" i="0" u="none" strike="noStrike" cap="none" normalizeH="0" baseline="0" dirty="0" smtClean="0">
                          <a:ln>
                            <a:noFill/>
                          </a:ln>
                          <a:solidFill>
                            <a:schemeClr val="tx1"/>
                          </a:solidFill>
                          <a:effectLst/>
                          <a:latin typeface="微軟正黑體" pitchFamily="34" charset="-120"/>
                          <a:ea typeface="微軟正黑體" pitchFamily="34" charset="-120"/>
                        </a:rPr>
                        <a:t>人</a:t>
                      </a:r>
                      <a:endParaRPr kumimoji="0" lang="zh-TW" altLang="zh-TW" sz="1900" b="1"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endParaRPr>
                    </a:p>
                  </a:txBody>
                  <a:tcPr marL="64321" marR="64321"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 xmlns:a16="http://schemas.microsoft.com/office/drawing/2014/main" val="10005"/>
                  </a:ext>
                </a:extLst>
              </a:tr>
            </a:tbl>
          </a:graphicData>
        </a:graphic>
      </p:graphicFrame>
    </p:spTree>
    <p:extLst>
      <p:ext uri="{BB962C8B-B14F-4D97-AF65-F5344CB8AC3E}">
        <p14:creationId xmlns:p14="http://schemas.microsoft.com/office/powerpoint/2010/main" val="41624814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53" name="文字方塊 2"/>
          <p:cNvSpPr txBox="1">
            <a:spLocks noChangeArrowheads="1"/>
          </p:cNvSpPr>
          <p:nvPr/>
        </p:nvSpPr>
        <p:spPr bwMode="auto">
          <a:xfrm>
            <a:off x="130177" y="6008690"/>
            <a:ext cx="8689975" cy="765175"/>
          </a:xfrm>
          <a:prstGeom prst="rect">
            <a:avLst/>
          </a:prstGeom>
          <a:noFill/>
          <a:ln w="2857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eaLnBrk="1" fontAlgn="base" hangingPunct="1">
              <a:spcBef>
                <a:spcPct val="0"/>
              </a:spcBef>
              <a:spcAft>
                <a:spcPct val="0"/>
              </a:spcAft>
              <a:buFontTx/>
              <a:buNone/>
            </a:pPr>
            <a:r>
              <a:rPr kumimoji="1" lang="zh-TW" altLang="zh-TW" sz="2200" b="1" smtClean="0">
                <a:solidFill>
                  <a:srgbClr val="FF0000"/>
                </a:solidFill>
                <a:latin typeface="Calibri" pitchFamily="34" charset="0"/>
                <a:ea typeface="微軟正黑體" pitchFamily="34" charset="-120"/>
                <a:cs typeface="Times New Roman" pitchFamily="18" charset="0"/>
              </a:rPr>
              <a:t>分流→</a:t>
            </a:r>
            <a:endParaRPr kumimoji="1" lang="zh-TW" altLang="zh-TW" sz="1200" smtClean="0">
              <a:solidFill>
                <a:prstClr val="black"/>
              </a:solidFill>
              <a:latin typeface="Calibri" pitchFamily="34" charset="0"/>
              <a:ea typeface="微軟正黑體" pitchFamily="34" charset="-120"/>
              <a:cs typeface="Times New Roman" pitchFamily="18" charset="0"/>
            </a:endParaRPr>
          </a:p>
        </p:txBody>
      </p:sp>
      <p:sp>
        <p:nvSpPr>
          <p:cNvPr id="18434" name="標題 1"/>
          <p:cNvSpPr>
            <a:spLocks noGrp="1"/>
          </p:cNvSpPr>
          <p:nvPr>
            <p:ph type="title"/>
          </p:nvPr>
        </p:nvSpPr>
        <p:spPr>
          <a:xfrm>
            <a:off x="139702" y="201613"/>
            <a:ext cx="8905875" cy="639763"/>
          </a:xfrm>
        </p:spPr>
        <p:txBody>
          <a:bodyPr>
            <a:normAutofit fontScale="90000"/>
          </a:bodyPr>
          <a:lstStyle/>
          <a:p>
            <a:pPr>
              <a:defRPr/>
            </a:pPr>
            <a:r>
              <a:rPr lang="zh-TW" altLang="en-US" b="1" dirty="0" smtClean="0">
                <a:latin typeface="微軟正黑體" pitchFamily="34" charset="-120"/>
                <a:ea typeface="微軟正黑體" pitchFamily="34" charset="-120"/>
              </a:rPr>
              <a:t>社區精神病人服務分流</a:t>
            </a:r>
            <a:endParaRPr lang="zh-TW" altLang="en-US" sz="3100" b="1" dirty="0" smtClean="0">
              <a:latin typeface="微軟正黑體" pitchFamily="34" charset="-120"/>
              <a:ea typeface="微軟正黑體" pitchFamily="34" charset="-120"/>
            </a:endParaRPr>
          </a:p>
        </p:txBody>
      </p:sp>
      <p:sp>
        <p:nvSpPr>
          <p:cNvPr id="5" name="圓角矩形 1"/>
          <p:cNvSpPr>
            <a:spLocks noChangeArrowheads="1"/>
          </p:cNvSpPr>
          <p:nvPr/>
        </p:nvSpPr>
        <p:spPr bwMode="auto">
          <a:xfrm>
            <a:off x="95252" y="1462088"/>
            <a:ext cx="873125" cy="614363"/>
          </a:xfrm>
          <a:prstGeom prst="roundRect">
            <a:avLst>
              <a:gd name="adj" fmla="val 16667"/>
            </a:avLst>
          </a:prstGeom>
          <a:solidFill>
            <a:schemeClr val="accent3">
              <a:lumMod val="60000"/>
              <a:lumOff val="40000"/>
            </a:schemeClr>
          </a:solidFill>
          <a:ln w="25400">
            <a:solidFill>
              <a:schemeClr val="tx1"/>
            </a:solidFill>
            <a:round/>
            <a:headEnd/>
            <a:tailEnd/>
          </a:ln>
        </p:spPr>
        <p:txBody>
          <a:bodyPr lIns="54422" tIns="27211" rIns="54422" bIns="27211" anchor="ctr"/>
          <a:lstStyle/>
          <a:p>
            <a:pPr algn="ctr" defTabSz="544222" eaLnBrk="0" fontAlgn="base" hangingPunct="0">
              <a:spcBef>
                <a:spcPct val="0"/>
              </a:spcBef>
              <a:spcAft>
                <a:spcPct val="0"/>
              </a:spcAft>
              <a:defRPr/>
            </a:pPr>
            <a:r>
              <a:rPr kumimoji="1" lang="zh-TW" altLang="zh-TW" b="1" dirty="0">
                <a:solidFill>
                  <a:prstClr val="black"/>
                </a:solidFill>
                <a:latin typeface="微軟正黑體" panose="020B0604030504040204" pitchFamily="34" charset="-120"/>
                <a:ea typeface="微軟正黑體" panose="020B0604030504040204" pitchFamily="34" charset="-120"/>
                <a:cs typeface="Times New Roman" pitchFamily="18" charset="0"/>
              </a:rPr>
              <a:t>社區一般民眾</a:t>
            </a:r>
            <a:endParaRPr kumimoji="1" lang="zh-TW" altLang="zh-TW" b="1" dirty="0">
              <a:solidFill>
                <a:prstClr val="black"/>
              </a:solidFill>
              <a:latin typeface="微軟正黑體" panose="020B0604030504040204" pitchFamily="34" charset="-120"/>
              <a:ea typeface="微軟正黑體" panose="020B0604030504040204" pitchFamily="34" charset="-120"/>
              <a:cs typeface="新細明體" pitchFamily="18" charset="-120"/>
            </a:endParaRPr>
          </a:p>
        </p:txBody>
      </p:sp>
      <p:sp>
        <p:nvSpPr>
          <p:cNvPr id="6" name="圓角矩形 2"/>
          <p:cNvSpPr>
            <a:spLocks noChangeArrowheads="1"/>
          </p:cNvSpPr>
          <p:nvPr/>
        </p:nvSpPr>
        <p:spPr bwMode="auto">
          <a:xfrm>
            <a:off x="2033588" y="1462088"/>
            <a:ext cx="1098550" cy="619125"/>
          </a:xfrm>
          <a:prstGeom prst="roundRect">
            <a:avLst>
              <a:gd name="adj" fmla="val 16667"/>
            </a:avLst>
          </a:prstGeom>
          <a:solidFill>
            <a:schemeClr val="accent3">
              <a:lumMod val="60000"/>
              <a:lumOff val="40000"/>
            </a:schemeClr>
          </a:solidFill>
          <a:ln w="25400">
            <a:solidFill>
              <a:schemeClr val="tx1"/>
            </a:solidFill>
            <a:round/>
            <a:headEnd/>
            <a:tailEnd/>
          </a:ln>
        </p:spPr>
        <p:txBody>
          <a:bodyPr lIns="54422" tIns="27211" rIns="54422" bIns="27211" anchor="ctr"/>
          <a:lstStyle/>
          <a:p>
            <a:pPr algn="ctr" defTabSz="544222" eaLnBrk="0" fontAlgn="base" hangingPunct="0">
              <a:spcBef>
                <a:spcPct val="0"/>
              </a:spcBef>
              <a:spcAft>
                <a:spcPct val="0"/>
              </a:spcAft>
              <a:defRPr/>
            </a:pPr>
            <a:r>
              <a:rPr kumimoji="1" lang="zh-TW" altLang="zh-TW" b="1" dirty="0">
                <a:solidFill>
                  <a:prstClr val="black"/>
                </a:solidFill>
                <a:latin typeface="微軟正黑體" panose="020B0604030504040204" pitchFamily="34" charset="-120"/>
                <a:ea typeface="微軟正黑體" panose="020B0604030504040204" pitchFamily="34" charset="-120"/>
                <a:cs typeface="Times New Roman" pitchFamily="18" charset="0"/>
              </a:rPr>
              <a:t>衛生所或</a:t>
            </a:r>
            <a:endParaRPr kumimoji="1" lang="zh-TW" altLang="zh-TW" b="1" dirty="0">
              <a:solidFill>
                <a:prstClr val="black"/>
              </a:solidFill>
              <a:latin typeface="微軟正黑體" panose="020B0604030504040204" pitchFamily="34" charset="-120"/>
              <a:ea typeface="微軟正黑體" panose="020B0604030504040204" pitchFamily="34" charset="-120"/>
              <a:cs typeface="新細明體" pitchFamily="18" charset="-120"/>
            </a:endParaRPr>
          </a:p>
          <a:p>
            <a:pPr algn="ctr" defTabSz="544222" eaLnBrk="0" fontAlgn="base" hangingPunct="0">
              <a:spcBef>
                <a:spcPct val="0"/>
              </a:spcBef>
              <a:spcAft>
                <a:spcPct val="0"/>
              </a:spcAft>
              <a:defRPr/>
            </a:pPr>
            <a:r>
              <a:rPr kumimoji="1" lang="zh-TW" altLang="zh-TW" b="1" dirty="0">
                <a:solidFill>
                  <a:prstClr val="black"/>
                </a:solidFill>
                <a:latin typeface="微軟正黑體" panose="020B0604030504040204" pitchFamily="34" charset="-120"/>
                <a:ea typeface="微軟正黑體" panose="020B0604030504040204" pitchFamily="34" charset="-120"/>
                <a:cs typeface="Times New Roman" pitchFamily="18" charset="0"/>
              </a:rPr>
              <a:t>心</a:t>
            </a:r>
            <a:r>
              <a:rPr kumimoji="1" lang="zh-TW" altLang="en-US" b="1" dirty="0">
                <a:solidFill>
                  <a:prstClr val="black"/>
                </a:solidFill>
                <a:latin typeface="微軟正黑體" panose="020B0604030504040204" pitchFamily="34" charset="-120"/>
                <a:ea typeface="微軟正黑體" panose="020B0604030504040204" pitchFamily="34" charset="-120"/>
                <a:cs typeface="Times New Roman" pitchFamily="18" charset="0"/>
              </a:rPr>
              <a:t>衛</a:t>
            </a:r>
            <a:r>
              <a:rPr kumimoji="1" lang="zh-TW" altLang="zh-TW" b="1" dirty="0">
                <a:solidFill>
                  <a:prstClr val="black"/>
                </a:solidFill>
                <a:latin typeface="微軟正黑體" panose="020B0604030504040204" pitchFamily="34" charset="-120"/>
                <a:ea typeface="微軟正黑體" panose="020B0604030504040204" pitchFamily="34" charset="-120"/>
                <a:cs typeface="Times New Roman" pitchFamily="18" charset="0"/>
              </a:rPr>
              <a:t>中心</a:t>
            </a:r>
            <a:endParaRPr kumimoji="1" lang="zh-TW" altLang="zh-TW" b="1" dirty="0">
              <a:solidFill>
                <a:prstClr val="black"/>
              </a:solidFill>
              <a:latin typeface="微軟正黑體" panose="020B0604030504040204" pitchFamily="34" charset="-120"/>
              <a:ea typeface="微軟正黑體" panose="020B0604030504040204" pitchFamily="34" charset="-120"/>
              <a:cs typeface="新細明體" pitchFamily="18" charset="-120"/>
            </a:endParaRPr>
          </a:p>
        </p:txBody>
      </p:sp>
      <p:sp>
        <p:nvSpPr>
          <p:cNvPr id="7" name="圓角矩形 3"/>
          <p:cNvSpPr>
            <a:spLocks noChangeArrowheads="1"/>
          </p:cNvSpPr>
          <p:nvPr/>
        </p:nvSpPr>
        <p:spPr bwMode="auto">
          <a:xfrm>
            <a:off x="1625600" y="2487614"/>
            <a:ext cx="1150938" cy="401637"/>
          </a:xfrm>
          <a:prstGeom prst="roundRect">
            <a:avLst>
              <a:gd name="adj" fmla="val 16667"/>
            </a:avLst>
          </a:prstGeom>
          <a:solidFill>
            <a:schemeClr val="accent3">
              <a:lumMod val="60000"/>
              <a:lumOff val="40000"/>
            </a:schemeClr>
          </a:solidFill>
          <a:ln w="25400">
            <a:solidFill>
              <a:schemeClr val="tx1"/>
            </a:solidFill>
            <a:round/>
            <a:headEnd/>
            <a:tailEnd/>
          </a:ln>
        </p:spPr>
        <p:txBody>
          <a:bodyPr lIns="54422" tIns="27211" rIns="54422" bIns="27211" anchor="ctr"/>
          <a:lstStyle/>
          <a:p>
            <a:pPr algn="ctr" defTabSz="544222" eaLnBrk="0" fontAlgn="base" hangingPunct="0">
              <a:spcBef>
                <a:spcPct val="0"/>
              </a:spcBef>
              <a:spcAft>
                <a:spcPct val="0"/>
              </a:spcAft>
              <a:defRPr/>
            </a:pPr>
            <a:r>
              <a:rPr kumimoji="1" lang="zh-TW" altLang="zh-TW" b="1" dirty="0">
                <a:solidFill>
                  <a:prstClr val="black"/>
                </a:solidFill>
                <a:latin typeface="微軟正黑體" panose="020B0604030504040204" pitchFamily="34" charset="-120"/>
                <a:ea typeface="微軟正黑體" panose="020B0604030504040204" pitchFamily="34" charset="-120"/>
                <a:cs typeface="Times New Roman" pitchFamily="18" charset="0"/>
              </a:rPr>
              <a:t>醫</a:t>
            </a:r>
            <a:r>
              <a:rPr kumimoji="1" lang="zh-TW" altLang="en-US" b="1" dirty="0">
                <a:solidFill>
                  <a:prstClr val="black"/>
                </a:solidFill>
                <a:latin typeface="微軟正黑體" panose="020B0604030504040204" pitchFamily="34" charset="-120"/>
                <a:ea typeface="微軟正黑體" panose="020B0604030504040204" pitchFamily="34" charset="-120"/>
                <a:cs typeface="Times New Roman" pitchFamily="18" charset="0"/>
              </a:rPr>
              <a:t>療機構</a:t>
            </a:r>
            <a:endParaRPr kumimoji="1" lang="zh-TW" altLang="zh-TW" b="1" dirty="0">
              <a:solidFill>
                <a:prstClr val="black"/>
              </a:solidFill>
              <a:latin typeface="微軟正黑體" panose="020B0604030504040204" pitchFamily="34" charset="-120"/>
              <a:ea typeface="微軟正黑體" panose="020B0604030504040204" pitchFamily="34" charset="-120"/>
              <a:cs typeface="新細明體" pitchFamily="18" charset="-120"/>
            </a:endParaRPr>
          </a:p>
        </p:txBody>
      </p:sp>
      <p:sp>
        <p:nvSpPr>
          <p:cNvPr id="8" name="圓角矩形 4"/>
          <p:cNvSpPr>
            <a:spLocks noChangeArrowheads="1"/>
          </p:cNvSpPr>
          <p:nvPr/>
        </p:nvSpPr>
        <p:spPr bwMode="auto">
          <a:xfrm>
            <a:off x="3568700" y="1423990"/>
            <a:ext cx="2012950" cy="649287"/>
          </a:xfrm>
          <a:prstGeom prst="roundRect">
            <a:avLst>
              <a:gd name="adj" fmla="val 16667"/>
            </a:avLst>
          </a:prstGeom>
          <a:solidFill>
            <a:schemeClr val="accent3">
              <a:lumMod val="60000"/>
              <a:lumOff val="40000"/>
            </a:schemeClr>
          </a:solidFill>
          <a:ln w="25400">
            <a:solidFill>
              <a:schemeClr val="tx1"/>
            </a:solidFill>
            <a:round/>
            <a:headEnd/>
            <a:tailEnd/>
          </a:ln>
        </p:spPr>
        <p:txBody>
          <a:bodyPr lIns="54422" tIns="27211" rIns="54422" bIns="27211" anchor="ctr"/>
          <a:lstStyle/>
          <a:p>
            <a:pPr algn="ctr" defTabSz="544222" eaLnBrk="0" fontAlgn="base" hangingPunct="0">
              <a:spcBef>
                <a:spcPct val="0"/>
              </a:spcBef>
              <a:spcAft>
                <a:spcPct val="0"/>
              </a:spcAft>
              <a:defRPr/>
            </a:pPr>
            <a:r>
              <a:rPr kumimoji="1" lang="zh-TW" altLang="zh-TW" b="1" dirty="0">
                <a:solidFill>
                  <a:prstClr val="black"/>
                </a:solidFill>
                <a:latin typeface="微軟正黑體" panose="020B0604030504040204" pitchFamily="34" charset="-120"/>
                <a:ea typeface="微軟正黑體" panose="020B0604030504040204" pitchFamily="34" charset="-120"/>
                <a:cs typeface="Times New Roman" pitchFamily="18" charset="0"/>
              </a:rPr>
              <a:t>社政、教育、勞政、警政、消防等</a:t>
            </a:r>
            <a:endParaRPr kumimoji="1" lang="zh-TW" altLang="zh-TW" b="1" dirty="0">
              <a:solidFill>
                <a:prstClr val="black"/>
              </a:solidFill>
              <a:latin typeface="微軟正黑體" panose="020B0604030504040204" pitchFamily="34" charset="-120"/>
              <a:ea typeface="微軟正黑體" panose="020B0604030504040204" pitchFamily="34" charset="-120"/>
              <a:cs typeface="新細明體" pitchFamily="18" charset="-120"/>
            </a:endParaRPr>
          </a:p>
        </p:txBody>
      </p:sp>
      <p:sp>
        <p:nvSpPr>
          <p:cNvPr id="9" name="圓角矩形 5"/>
          <p:cNvSpPr>
            <a:spLocks noChangeArrowheads="1"/>
          </p:cNvSpPr>
          <p:nvPr/>
        </p:nvSpPr>
        <p:spPr bwMode="auto">
          <a:xfrm>
            <a:off x="5792790" y="1404940"/>
            <a:ext cx="1336675" cy="668337"/>
          </a:xfrm>
          <a:prstGeom prst="roundRect">
            <a:avLst>
              <a:gd name="adj" fmla="val 16667"/>
            </a:avLst>
          </a:prstGeom>
          <a:solidFill>
            <a:schemeClr val="accent3">
              <a:lumMod val="60000"/>
              <a:lumOff val="40000"/>
            </a:schemeClr>
          </a:solidFill>
          <a:ln w="25400">
            <a:solidFill>
              <a:schemeClr val="tx1"/>
            </a:solidFill>
            <a:round/>
            <a:headEnd/>
            <a:tailEnd/>
          </a:ln>
        </p:spPr>
        <p:txBody>
          <a:bodyPr lIns="54422" tIns="27211" rIns="54422" bIns="27211" anchor="ctr"/>
          <a:lstStyle/>
          <a:p>
            <a:pPr algn="ctr" defTabSz="544222" eaLnBrk="0" fontAlgn="base" hangingPunct="0">
              <a:spcBef>
                <a:spcPct val="0"/>
              </a:spcBef>
              <a:spcAft>
                <a:spcPct val="0"/>
              </a:spcAft>
              <a:defRPr/>
            </a:pPr>
            <a:r>
              <a:rPr kumimoji="1" lang="zh-TW" altLang="zh-TW" b="1" dirty="0">
                <a:solidFill>
                  <a:prstClr val="black"/>
                </a:solidFill>
                <a:latin typeface="微軟正黑體" panose="020B0604030504040204" pitchFamily="34" charset="-120"/>
                <a:ea typeface="微軟正黑體" panose="020B0604030504040204" pitchFamily="34" charset="-120"/>
                <a:cs typeface="Times New Roman" pitchFamily="18" charset="0"/>
              </a:rPr>
              <a:t>社區及網絡民間團體</a:t>
            </a:r>
            <a:endParaRPr kumimoji="1" lang="zh-TW" altLang="zh-TW" b="1" dirty="0">
              <a:solidFill>
                <a:prstClr val="black"/>
              </a:solidFill>
              <a:latin typeface="微軟正黑體" panose="020B0604030504040204" pitchFamily="34" charset="-120"/>
              <a:ea typeface="微軟正黑體" panose="020B0604030504040204" pitchFamily="34" charset="-120"/>
              <a:cs typeface="新細明體" pitchFamily="18" charset="-120"/>
            </a:endParaRPr>
          </a:p>
        </p:txBody>
      </p:sp>
      <p:sp>
        <p:nvSpPr>
          <p:cNvPr id="10" name="圓角矩形 6"/>
          <p:cNvSpPr>
            <a:spLocks noChangeArrowheads="1"/>
          </p:cNvSpPr>
          <p:nvPr/>
        </p:nvSpPr>
        <p:spPr bwMode="auto">
          <a:xfrm>
            <a:off x="7419975" y="1406525"/>
            <a:ext cx="1092200" cy="668339"/>
          </a:xfrm>
          <a:prstGeom prst="roundRect">
            <a:avLst>
              <a:gd name="adj" fmla="val 16667"/>
            </a:avLst>
          </a:prstGeom>
          <a:solidFill>
            <a:schemeClr val="accent3">
              <a:lumMod val="60000"/>
              <a:lumOff val="40000"/>
            </a:schemeClr>
          </a:solidFill>
          <a:ln w="25400">
            <a:solidFill>
              <a:schemeClr val="tx1"/>
            </a:solidFill>
            <a:round/>
            <a:headEnd/>
            <a:tailEnd/>
          </a:ln>
        </p:spPr>
        <p:txBody>
          <a:bodyPr lIns="54422" tIns="27211" rIns="54422" bIns="27211" anchor="ctr"/>
          <a:lstStyle/>
          <a:p>
            <a:pPr algn="ctr" defTabSz="544222" eaLnBrk="0" fontAlgn="base" hangingPunct="0">
              <a:spcBef>
                <a:spcPct val="0"/>
              </a:spcBef>
              <a:spcAft>
                <a:spcPct val="0"/>
              </a:spcAft>
              <a:defRPr/>
            </a:pPr>
            <a:r>
              <a:rPr kumimoji="1" lang="zh-TW" altLang="zh-TW" b="1">
                <a:solidFill>
                  <a:prstClr val="black"/>
                </a:solidFill>
                <a:latin typeface="微軟正黑體" panose="020B0604030504040204" pitchFamily="34" charset="-120"/>
                <a:ea typeface="微軟正黑體" panose="020B0604030504040204" pitchFamily="34" charset="-120"/>
                <a:cs typeface="Times New Roman" pitchFamily="18" charset="0"/>
              </a:rPr>
              <a:t>矯正機關</a:t>
            </a:r>
            <a:endParaRPr kumimoji="1" lang="zh-TW" altLang="zh-TW" b="1">
              <a:solidFill>
                <a:prstClr val="black"/>
              </a:solidFill>
              <a:latin typeface="微軟正黑體" panose="020B0604030504040204" pitchFamily="34" charset="-120"/>
              <a:ea typeface="微軟正黑體" panose="020B0604030504040204" pitchFamily="34" charset="-120"/>
              <a:cs typeface="新細明體" pitchFamily="18" charset="-120"/>
            </a:endParaRPr>
          </a:p>
        </p:txBody>
      </p:sp>
      <p:sp>
        <p:nvSpPr>
          <p:cNvPr id="11" name="菱形 7"/>
          <p:cNvSpPr>
            <a:spLocks noChangeArrowheads="1"/>
          </p:cNvSpPr>
          <p:nvPr/>
        </p:nvSpPr>
        <p:spPr bwMode="auto">
          <a:xfrm>
            <a:off x="4735513" y="2536826"/>
            <a:ext cx="1452562" cy="952500"/>
          </a:xfrm>
          <a:prstGeom prst="diamond">
            <a:avLst/>
          </a:prstGeom>
          <a:solidFill>
            <a:schemeClr val="accent6">
              <a:lumMod val="60000"/>
              <a:lumOff val="40000"/>
            </a:schemeClr>
          </a:solidFill>
          <a:ln w="25400">
            <a:solidFill>
              <a:schemeClr val="tx1"/>
            </a:solidFill>
            <a:miter lim="800000"/>
            <a:headEnd/>
            <a:tailEnd/>
          </a:ln>
        </p:spPr>
        <p:txBody>
          <a:bodyPr lIns="0" tIns="27211" rIns="0" bIns="27211" anchor="ctr"/>
          <a:lstStyle/>
          <a:p>
            <a:pPr algn="ctr" defTabSz="544222" eaLnBrk="0" fontAlgn="base" hangingPunct="0">
              <a:spcBef>
                <a:spcPct val="0"/>
              </a:spcBef>
              <a:spcAft>
                <a:spcPct val="0"/>
              </a:spcAft>
              <a:defRPr/>
            </a:pPr>
            <a:endParaRPr kumimoji="1" lang="en-US" altLang="zh-TW" sz="200" b="1" dirty="0">
              <a:solidFill>
                <a:prstClr val="black"/>
              </a:solidFill>
              <a:latin typeface="微軟正黑體" panose="020B0604030504040204" pitchFamily="34" charset="-120"/>
              <a:ea typeface="微軟正黑體" panose="020B0604030504040204" pitchFamily="34" charset="-120"/>
              <a:cs typeface="Times New Roman" pitchFamily="18" charset="0"/>
            </a:endParaRPr>
          </a:p>
          <a:p>
            <a:pPr algn="ctr" defTabSz="544222" eaLnBrk="0" fontAlgn="base" hangingPunct="0">
              <a:spcBef>
                <a:spcPct val="0"/>
              </a:spcBef>
              <a:spcAft>
                <a:spcPct val="0"/>
              </a:spcAft>
              <a:defRPr/>
            </a:pPr>
            <a:r>
              <a:rPr kumimoji="1" lang="zh-TW" altLang="zh-TW" b="1" dirty="0">
                <a:solidFill>
                  <a:prstClr val="black"/>
                </a:solidFill>
                <a:latin typeface="微軟正黑體" panose="020B0604030504040204" pitchFamily="34" charset="-120"/>
                <a:ea typeface="微軟正黑體" panose="020B0604030504040204" pitchFamily="34" charset="-120"/>
                <a:cs typeface="Times New Roman" pitchFamily="18" charset="0"/>
              </a:rPr>
              <a:t>衛生局</a:t>
            </a:r>
            <a:endParaRPr kumimoji="1" lang="zh-TW" altLang="zh-TW" b="1" dirty="0">
              <a:solidFill>
                <a:prstClr val="black"/>
              </a:solidFill>
              <a:latin typeface="微軟正黑體" panose="020B0604030504040204" pitchFamily="34" charset="-120"/>
              <a:ea typeface="微軟正黑體" panose="020B0604030504040204" pitchFamily="34" charset="-120"/>
              <a:cs typeface="新細明體" pitchFamily="18" charset="-120"/>
            </a:endParaRPr>
          </a:p>
          <a:p>
            <a:pPr algn="ctr" defTabSz="544222" eaLnBrk="0" fontAlgn="base" hangingPunct="0">
              <a:spcBef>
                <a:spcPct val="0"/>
              </a:spcBef>
              <a:spcAft>
                <a:spcPct val="0"/>
              </a:spcAft>
              <a:defRPr/>
            </a:pPr>
            <a:r>
              <a:rPr kumimoji="1" lang="zh-TW" altLang="zh-TW" b="1" dirty="0">
                <a:solidFill>
                  <a:prstClr val="black"/>
                </a:solidFill>
                <a:latin typeface="微軟正黑體" panose="020B0604030504040204" pitchFamily="34" charset="-120"/>
                <a:ea typeface="微軟正黑體" panose="020B0604030504040204" pitchFamily="34" charset="-120"/>
                <a:cs typeface="Times New Roman" pitchFamily="18" charset="0"/>
              </a:rPr>
              <a:t>評估</a:t>
            </a:r>
            <a:endParaRPr kumimoji="1" lang="zh-TW" altLang="zh-TW" b="1" dirty="0">
              <a:solidFill>
                <a:prstClr val="black"/>
              </a:solidFill>
              <a:latin typeface="微軟正黑體" panose="020B0604030504040204" pitchFamily="34" charset="-120"/>
              <a:ea typeface="微軟正黑體" panose="020B0604030504040204" pitchFamily="34" charset="-120"/>
              <a:cs typeface="新細明體" pitchFamily="18" charset="-120"/>
            </a:endParaRPr>
          </a:p>
        </p:txBody>
      </p:sp>
      <p:sp>
        <p:nvSpPr>
          <p:cNvPr id="12" name="圓角矩形 8"/>
          <p:cNvSpPr>
            <a:spLocks noChangeArrowheads="1"/>
          </p:cNvSpPr>
          <p:nvPr/>
        </p:nvSpPr>
        <p:spPr bwMode="auto">
          <a:xfrm>
            <a:off x="7292977" y="2735263"/>
            <a:ext cx="1439863" cy="557212"/>
          </a:xfrm>
          <a:prstGeom prst="roundRect">
            <a:avLst>
              <a:gd name="adj" fmla="val 16667"/>
            </a:avLst>
          </a:prstGeom>
          <a:solidFill>
            <a:schemeClr val="accent3">
              <a:lumMod val="60000"/>
              <a:lumOff val="40000"/>
            </a:schemeClr>
          </a:solidFill>
          <a:ln w="25400">
            <a:solidFill>
              <a:schemeClr val="tx1"/>
            </a:solidFill>
            <a:round/>
            <a:headEnd/>
            <a:tailEnd/>
          </a:ln>
        </p:spPr>
        <p:txBody>
          <a:bodyPr lIns="54422" tIns="27211" rIns="54422" bIns="27211" anchor="ctr"/>
          <a:lstStyle/>
          <a:p>
            <a:pPr algn="ctr" defTabSz="544222" eaLnBrk="0" fontAlgn="base" hangingPunct="0">
              <a:spcBef>
                <a:spcPct val="0"/>
              </a:spcBef>
              <a:spcAft>
                <a:spcPct val="0"/>
              </a:spcAft>
              <a:defRPr/>
            </a:pPr>
            <a:r>
              <a:rPr kumimoji="1" lang="zh-TW" altLang="zh-TW" b="1" dirty="0">
                <a:solidFill>
                  <a:prstClr val="black"/>
                </a:solidFill>
                <a:latin typeface="微軟正黑體" panose="020B0604030504040204" pitchFamily="34" charset="-120"/>
                <a:ea typeface="微軟正黑體" panose="020B0604030504040204" pitchFamily="34" charset="-120"/>
                <a:cs typeface="Times New Roman" pitchFamily="18" charset="0"/>
              </a:rPr>
              <a:t>回復原通報機關</a:t>
            </a:r>
            <a:r>
              <a:rPr kumimoji="1" lang="en-US" altLang="zh-TW" b="1" dirty="0">
                <a:solidFill>
                  <a:prstClr val="black"/>
                </a:solidFill>
                <a:latin typeface="微軟正黑體" panose="020B0604030504040204" pitchFamily="34" charset="-120"/>
                <a:ea typeface="微軟正黑體" panose="020B0604030504040204" pitchFamily="34" charset="-120"/>
                <a:cs typeface="Times New Roman" pitchFamily="18" charset="0"/>
              </a:rPr>
              <a:t>(</a:t>
            </a:r>
            <a:r>
              <a:rPr kumimoji="1" lang="zh-TW" altLang="en-US" b="1" dirty="0">
                <a:solidFill>
                  <a:prstClr val="black"/>
                </a:solidFill>
                <a:latin typeface="微軟正黑體" panose="020B0604030504040204" pitchFamily="34" charset="-120"/>
                <a:ea typeface="微軟正黑體" panose="020B0604030504040204" pitchFamily="34" charset="-120"/>
                <a:cs typeface="Times New Roman" pitchFamily="18" charset="0"/>
              </a:rPr>
              <a:t>構</a:t>
            </a:r>
            <a:r>
              <a:rPr kumimoji="1" lang="en-US" altLang="zh-TW" b="1" dirty="0">
                <a:solidFill>
                  <a:prstClr val="black"/>
                </a:solidFill>
                <a:latin typeface="微軟正黑體" panose="020B0604030504040204" pitchFamily="34" charset="-120"/>
                <a:ea typeface="微軟正黑體" panose="020B0604030504040204" pitchFamily="34" charset="-120"/>
                <a:cs typeface="Times New Roman" pitchFamily="18" charset="0"/>
              </a:rPr>
              <a:t>)</a:t>
            </a:r>
            <a:endParaRPr kumimoji="1" lang="en-US" altLang="zh-TW" b="1" dirty="0">
              <a:solidFill>
                <a:prstClr val="black"/>
              </a:solidFill>
              <a:latin typeface="微軟正黑體" panose="020B0604030504040204" pitchFamily="34" charset="-120"/>
              <a:ea typeface="微軟正黑體" panose="020B0604030504040204" pitchFamily="34" charset="-120"/>
              <a:cs typeface="新細明體" pitchFamily="18" charset="-120"/>
            </a:endParaRPr>
          </a:p>
        </p:txBody>
      </p:sp>
      <p:sp>
        <p:nvSpPr>
          <p:cNvPr id="13323" name="圓角矩形 9"/>
          <p:cNvSpPr>
            <a:spLocks noChangeArrowheads="1"/>
          </p:cNvSpPr>
          <p:nvPr/>
        </p:nvSpPr>
        <p:spPr bwMode="auto">
          <a:xfrm>
            <a:off x="3930652" y="4113214"/>
            <a:ext cx="1604963" cy="668337"/>
          </a:xfrm>
          <a:prstGeom prst="roundRect">
            <a:avLst>
              <a:gd name="adj" fmla="val 16667"/>
            </a:avLst>
          </a:prstGeom>
          <a:solidFill>
            <a:srgbClr val="FF99CC"/>
          </a:solidFill>
          <a:ln w="25400">
            <a:solidFill>
              <a:schemeClr val="tx1"/>
            </a:solidFill>
            <a:round/>
            <a:headEnd/>
            <a:tailEnd/>
          </a:ln>
        </p:spPr>
        <p:txBody>
          <a:bodyPr lIns="54422" tIns="27211" rIns="54422" bIns="27211" anchor="ctr"/>
          <a:lstStyle>
            <a:lvl1pPr defTabSz="542925" eaLnBrk="0" hangingPunct="0">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defTabSz="542925" eaLnBrk="0" hangingPunct="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defTabSz="542925" eaLnBrk="0" hangingPunct="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defTabSz="542925" eaLnBrk="0" hangingPunct="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defTabSz="542925" eaLnBrk="0" hangingPunct="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lgn="ctr" fontAlgn="base">
              <a:spcBef>
                <a:spcPct val="0"/>
              </a:spcBef>
              <a:spcAft>
                <a:spcPct val="0"/>
              </a:spcAft>
              <a:buFontTx/>
              <a:buNone/>
            </a:pPr>
            <a:r>
              <a:rPr kumimoji="1" lang="zh-TW" altLang="zh-TW" sz="1800" b="1" smtClean="0">
                <a:solidFill>
                  <a:srgbClr val="000000"/>
                </a:solidFill>
                <a:latin typeface="微軟正黑體" pitchFamily="34" charset="-120"/>
                <a:ea typeface="微軟正黑體" pitchFamily="34" charset="-120"/>
                <a:cs typeface="Times New Roman" pitchFamily="18" charset="0"/>
              </a:rPr>
              <a:t>精神照護</a:t>
            </a:r>
            <a:endParaRPr kumimoji="1" lang="en-US" altLang="zh-TW" sz="1800" b="1" smtClean="0">
              <a:solidFill>
                <a:srgbClr val="000000"/>
              </a:solidFill>
              <a:latin typeface="微軟正黑體" pitchFamily="34" charset="-120"/>
              <a:ea typeface="微軟正黑體" pitchFamily="34" charset="-120"/>
              <a:cs typeface="Times New Roman" pitchFamily="18" charset="0"/>
            </a:endParaRPr>
          </a:p>
          <a:p>
            <a:pPr algn="ctr" fontAlgn="base">
              <a:spcBef>
                <a:spcPct val="0"/>
              </a:spcBef>
              <a:spcAft>
                <a:spcPct val="0"/>
              </a:spcAft>
              <a:buFontTx/>
              <a:buNone/>
            </a:pPr>
            <a:r>
              <a:rPr kumimoji="1" lang="zh-TW" altLang="zh-TW" sz="1800" b="1" smtClean="0">
                <a:solidFill>
                  <a:srgbClr val="000000"/>
                </a:solidFill>
                <a:latin typeface="微軟正黑體" pitchFamily="34" charset="-120"/>
                <a:ea typeface="微軟正黑體" pitchFamily="34" charset="-120"/>
                <a:cs typeface="Times New Roman" pitchFamily="18" charset="0"/>
              </a:rPr>
              <a:t>資訊管理系統</a:t>
            </a:r>
            <a:endParaRPr kumimoji="1" lang="zh-TW" altLang="zh-TW" sz="1800" b="1" smtClean="0">
              <a:solidFill>
                <a:srgbClr val="000000"/>
              </a:solidFill>
              <a:latin typeface="微軟正黑體" pitchFamily="34" charset="-120"/>
              <a:ea typeface="微軟正黑體" pitchFamily="34" charset="-120"/>
              <a:cs typeface="新細明體" pitchFamily="18" charset="-120"/>
            </a:endParaRPr>
          </a:p>
        </p:txBody>
      </p:sp>
      <p:sp>
        <p:nvSpPr>
          <p:cNvPr id="13324" name="圓角矩形 10"/>
          <p:cNvSpPr>
            <a:spLocks noChangeArrowheads="1"/>
          </p:cNvSpPr>
          <p:nvPr/>
        </p:nvSpPr>
        <p:spPr bwMode="auto">
          <a:xfrm>
            <a:off x="6218240" y="3744914"/>
            <a:ext cx="2746375" cy="1400175"/>
          </a:xfrm>
          <a:prstGeom prst="roundRect">
            <a:avLst>
              <a:gd name="adj" fmla="val 16667"/>
            </a:avLst>
          </a:prstGeom>
          <a:solidFill>
            <a:srgbClr val="FF99CC"/>
          </a:solidFill>
          <a:ln w="25400">
            <a:solidFill>
              <a:schemeClr val="tx1"/>
            </a:solidFill>
            <a:round/>
            <a:headEnd/>
            <a:tailEnd/>
          </a:ln>
        </p:spPr>
        <p:txBody>
          <a:bodyPr lIns="36000" tIns="27211" rIns="36000" bIns="27211" anchor="ctr"/>
          <a:lstStyle>
            <a:lvl1pPr defTabSz="542925" eaLnBrk="0" hangingPunct="0">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defTabSz="542925" eaLnBrk="0" hangingPunct="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defTabSz="542925" eaLnBrk="0" hangingPunct="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defTabSz="542925" eaLnBrk="0" hangingPunct="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defTabSz="542925" eaLnBrk="0" hangingPunct="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lgn="ctr" fontAlgn="base">
              <a:spcBef>
                <a:spcPct val="0"/>
              </a:spcBef>
              <a:spcAft>
                <a:spcPct val="0"/>
              </a:spcAft>
              <a:buFontTx/>
              <a:buNone/>
            </a:pPr>
            <a:r>
              <a:rPr kumimoji="1" lang="zh-TW" altLang="en-US" sz="1800" b="1" smtClean="0">
                <a:solidFill>
                  <a:srgbClr val="000000"/>
                </a:solidFill>
                <a:latin typeface="微軟正黑體" pitchFamily="34" charset="-120"/>
                <a:ea typeface="微軟正黑體" pitchFamily="34" charset="-120"/>
                <a:cs typeface="Times New Roman" pitchFamily="18" charset="0"/>
              </a:rPr>
              <a:t>保護資訊系統</a:t>
            </a:r>
            <a:endParaRPr kumimoji="1" lang="en-US" altLang="zh-TW" sz="1800" b="1" smtClean="0">
              <a:solidFill>
                <a:srgbClr val="000000"/>
              </a:solidFill>
              <a:latin typeface="微軟正黑體" pitchFamily="34" charset="-120"/>
              <a:ea typeface="微軟正黑體" pitchFamily="34" charset="-120"/>
              <a:cs typeface="Times New Roman" pitchFamily="18" charset="0"/>
            </a:endParaRPr>
          </a:p>
          <a:p>
            <a:pPr algn="ctr" fontAlgn="base">
              <a:spcBef>
                <a:spcPct val="0"/>
              </a:spcBef>
              <a:spcAft>
                <a:spcPct val="0"/>
              </a:spcAft>
              <a:buFontTx/>
              <a:buNone/>
            </a:pPr>
            <a:r>
              <a:rPr kumimoji="1" lang="zh-TW" altLang="en-US" sz="1800" b="1" smtClean="0">
                <a:solidFill>
                  <a:srgbClr val="000000"/>
                </a:solidFill>
                <a:latin typeface="微軟正黑體" pitchFamily="34" charset="-120"/>
                <a:ea typeface="微軟正黑體" pitchFamily="34" charset="-120"/>
                <a:cs typeface="Times New Roman" pitchFamily="18" charset="0"/>
              </a:rPr>
              <a:t>兒少高風險家庭個管平台</a:t>
            </a:r>
            <a:endParaRPr kumimoji="1" lang="zh-TW" altLang="zh-TW" sz="1800" b="1" smtClean="0">
              <a:solidFill>
                <a:srgbClr val="000000"/>
              </a:solidFill>
              <a:latin typeface="微軟正黑體" pitchFamily="34" charset="-120"/>
              <a:ea typeface="微軟正黑體" pitchFamily="34" charset="-120"/>
              <a:cs typeface="Times New Roman" pitchFamily="18" charset="0"/>
            </a:endParaRPr>
          </a:p>
          <a:p>
            <a:pPr algn="ctr" fontAlgn="base">
              <a:spcBef>
                <a:spcPct val="0"/>
              </a:spcBef>
              <a:spcAft>
                <a:spcPct val="0"/>
              </a:spcAft>
              <a:buFontTx/>
              <a:buNone/>
            </a:pPr>
            <a:r>
              <a:rPr kumimoji="1" lang="zh-TW" altLang="en-US" sz="1800" b="1" smtClean="0">
                <a:solidFill>
                  <a:srgbClr val="000000"/>
                </a:solidFill>
                <a:latin typeface="微軟正黑體" pitchFamily="34" charset="-120"/>
                <a:ea typeface="微軟正黑體" pitchFamily="34" charset="-120"/>
                <a:cs typeface="Times New Roman" pitchFamily="18" charset="0"/>
              </a:rPr>
              <a:t>脆弱家庭個案管理平台</a:t>
            </a:r>
            <a:endParaRPr kumimoji="1" lang="zh-TW" altLang="zh-TW" sz="1800" b="1" smtClean="0">
              <a:solidFill>
                <a:srgbClr val="000000"/>
              </a:solidFill>
              <a:latin typeface="微軟正黑體" pitchFamily="34" charset="-120"/>
              <a:ea typeface="微軟正黑體" pitchFamily="34" charset="-120"/>
              <a:cs typeface="Times New Roman" pitchFamily="18" charset="0"/>
            </a:endParaRPr>
          </a:p>
          <a:p>
            <a:pPr algn="ctr" fontAlgn="base">
              <a:spcBef>
                <a:spcPct val="0"/>
              </a:spcBef>
              <a:spcAft>
                <a:spcPct val="0"/>
              </a:spcAft>
              <a:buFontTx/>
              <a:buNone/>
            </a:pPr>
            <a:r>
              <a:rPr kumimoji="1" lang="zh-TW" altLang="zh-TW" sz="1800" b="1" smtClean="0">
                <a:solidFill>
                  <a:srgbClr val="000000"/>
                </a:solidFill>
                <a:latin typeface="微軟正黑體" pitchFamily="34" charset="-120"/>
                <a:ea typeface="微軟正黑體" pitchFamily="34" charset="-120"/>
                <a:cs typeface="Times New Roman" pitchFamily="18" charset="0"/>
              </a:rPr>
              <a:t>自殺防治通報系統</a:t>
            </a:r>
          </a:p>
          <a:p>
            <a:pPr algn="ctr" fontAlgn="base">
              <a:spcBef>
                <a:spcPct val="0"/>
              </a:spcBef>
              <a:spcAft>
                <a:spcPct val="0"/>
              </a:spcAft>
              <a:buFontTx/>
              <a:buNone/>
            </a:pPr>
            <a:r>
              <a:rPr kumimoji="1" lang="zh-TW" altLang="zh-TW" sz="1800" b="1" smtClean="0">
                <a:solidFill>
                  <a:srgbClr val="000000"/>
                </a:solidFill>
                <a:latin typeface="微軟正黑體" pitchFamily="34" charset="-120"/>
                <a:ea typeface="微軟正黑體" pitchFamily="34" charset="-120"/>
                <a:cs typeface="Times New Roman" pitchFamily="18" charset="0"/>
              </a:rPr>
              <a:t>替代治療作業管理系統</a:t>
            </a:r>
          </a:p>
        </p:txBody>
      </p:sp>
      <p:sp>
        <p:nvSpPr>
          <p:cNvPr id="13325" name="圓角矩形 11"/>
          <p:cNvSpPr>
            <a:spLocks noChangeArrowheads="1"/>
          </p:cNvSpPr>
          <p:nvPr/>
        </p:nvSpPr>
        <p:spPr bwMode="auto">
          <a:xfrm>
            <a:off x="231775" y="4114800"/>
            <a:ext cx="1589088" cy="668339"/>
          </a:xfrm>
          <a:prstGeom prst="roundRect">
            <a:avLst>
              <a:gd name="adj" fmla="val 16667"/>
            </a:avLst>
          </a:prstGeom>
          <a:solidFill>
            <a:srgbClr val="FF99CC"/>
          </a:solidFill>
          <a:ln w="25400">
            <a:solidFill>
              <a:schemeClr val="tx1"/>
            </a:solidFill>
            <a:round/>
            <a:headEnd/>
            <a:tailEnd/>
          </a:ln>
        </p:spPr>
        <p:txBody>
          <a:bodyPr lIns="54422" tIns="27211" rIns="54422" bIns="27211" anchor="ctr"/>
          <a:lstStyle>
            <a:lvl1pPr defTabSz="542925" eaLnBrk="0" hangingPunct="0">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defTabSz="542925" eaLnBrk="0" hangingPunct="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defTabSz="542925" eaLnBrk="0" hangingPunct="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defTabSz="542925" eaLnBrk="0" hangingPunct="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defTabSz="542925" eaLnBrk="0" hangingPunct="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lgn="ctr" fontAlgn="base">
              <a:spcBef>
                <a:spcPct val="0"/>
              </a:spcBef>
              <a:spcAft>
                <a:spcPct val="0"/>
              </a:spcAft>
              <a:buFontTx/>
              <a:buNone/>
            </a:pPr>
            <a:r>
              <a:rPr kumimoji="1" lang="zh-TW" altLang="en-US" sz="1800" b="1" smtClean="0">
                <a:solidFill>
                  <a:srgbClr val="000000"/>
                </a:solidFill>
                <a:latin typeface="微軟正黑體" pitchFamily="34" charset="-120"/>
                <a:ea typeface="微軟正黑體" pitchFamily="34" charset="-120"/>
                <a:cs typeface="Times New Roman" pitchFamily="18" charset="0"/>
              </a:rPr>
              <a:t>社會安全網</a:t>
            </a:r>
            <a:endParaRPr kumimoji="1" lang="en-US" altLang="zh-TW" sz="1800" b="1" smtClean="0">
              <a:solidFill>
                <a:srgbClr val="000000"/>
              </a:solidFill>
              <a:latin typeface="微軟正黑體" pitchFamily="34" charset="-120"/>
              <a:ea typeface="微軟正黑體" pitchFamily="34" charset="-120"/>
              <a:cs typeface="Times New Roman" pitchFamily="18" charset="0"/>
            </a:endParaRPr>
          </a:p>
          <a:p>
            <a:pPr algn="ctr" fontAlgn="base">
              <a:spcBef>
                <a:spcPct val="0"/>
              </a:spcBef>
              <a:spcAft>
                <a:spcPct val="0"/>
              </a:spcAft>
              <a:buFontTx/>
              <a:buNone/>
            </a:pPr>
            <a:r>
              <a:rPr kumimoji="1" lang="zh-TW" altLang="en-US" sz="1800" b="1" smtClean="0">
                <a:solidFill>
                  <a:srgbClr val="000000"/>
                </a:solidFill>
                <a:latin typeface="微軟正黑體" pitchFamily="34" charset="-120"/>
                <a:ea typeface="微軟正黑體" pitchFamily="34" charset="-120"/>
                <a:cs typeface="Times New Roman" pitchFamily="18" charset="0"/>
              </a:rPr>
              <a:t>線上求助平台</a:t>
            </a:r>
            <a:endParaRPr kumimoji="1" lang="en-US" altLang="zh-TW" sz="1800" b="1" smtClean="0">
              <a:solidFill>
                <a:srgbClr val="000000"/>
              </a:solidFill>
              <a:latin typeface="微軟正黑體" pitchFamily="34" charset="-120"/>
              <a:ea typeface="微軟正黑體" pitchFamily="34" charset="-120"/>
              <a:cs typeface="Times New Roman" pitchFamily="18" charset="0"/>
            </a:endParaRPr>
          </a:p>
        </p:txBody>
      </p:sp>
      <p:sp>
        <p:nvSpPr>
          <p:cNvPr id="13326" name="Rectangle 25"/>
          <p:cNvSpPr>
            <a:spLocks noChangeArrowheads="1"/>
          </p:cNvSpPr>
          <p:nvPr/>
        </p:nvSpPr>
        <p:spPr bwMode="auto">
          <a:xfrm>
            <a:off x="1336677" y="306306"/>
            <a:ext cx="150813" cy="3319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54422" tIns="27211" rIns="54422" bIns="27211" anchor="ctr">
            <a:spAutoFit/>
          </a:bodyPr>
          <a:lstStyle>
            <a:lvl1pPr defTabSz="542925" eaLnBrk="0" hangingPunct="0">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defTabSz="542925" eaLnBrk="0" hangingPunct="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defTabSz="542925" eaLnBrk="0" hangingPunct="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defTabSz="542925" eaLnBrk="0" hangingPunct="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defTabSz="542925" eaLnBrk="0" hangingPunct="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fontAlgn="base">
              <a:spcBef>
                <a:spcPct val="0"/>
              </a:spcBef>
              <a:spcAft>
                <a:spcPct val="0"/>
              </a:spcAft>
              <a:buFontTx/>
              <a:buNone/>
            </a:pPr>
            <a:endParaRPr kumimoji="1" lang="zh-TW" altLang="zh-TW" sz="1800" b="1" smtClean="0">
              <a:solidFill>
                <a:srgbClr val="000000"/>
              </a:solidFill>
              <a:latin typeface="微軟正黑體" pitchFamily="34" charset="-120"/>
              <a:ea typeface="微軟正黑體" pitchFamily="34" charset="-120"/>
              <a:cs typeface="新細明體" pitchFamily="18" charset="-120"/>
            </a:endParaRPr>
          </a:p>
        </p:txBody>
      </p:sp>
      <p:sp>
        <p:nvSpPr>
          <p:cNvPr id="28" name="矩形 27"/>
          <p:cNvSpPr/>
          <p:nvPr/>
        </p:nvSpPr>
        <p:spPr>
          <a:xfrm>
            <a:off x="933450" y="1797051"/>
            <a:ext cx="1100138" cy="52070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lIns="54422" tIns="27211" rIns="54422" bIns="27211" anchor="ctr"/>
          <a:lstStyle/>
          <a:p>
            <a:pPr algn="ctr" eaLnBrk="0" fontAlgn="base" hangingPunct="0">
              <a:spcBef>
                <a:spcPct val="0"/>
              </a:spcBef>
              <a:spcAft>
                <a:spcPct val="0"/>
              </a:spcAft>
              <a:defRPr/>
            </a:pPr>
            <a:r>
              <a:rPr kumimoji="1" lang="zh-TW" altLang="en-US" b="1" dirty="0">
                <a:solidFill>
                  <a:prstClr val="black"/>
                </a:solidFill>
                <a:latin typeface="微軟正黑體" panose="020B0604030504040204" pitchFamily="34" charset="-120"/>
                <a:ea typeface="微軟正黑體" panose="020B0604030504040204" pitchFamily="34" charset="-120"/>
              </a:rPr>
              <a:t>有心理衛生需求者</a:t>
            </a:r>
            <a:endParaRPr kumimoji="1" lang="en-US" altLang="zh-TW" b="1" dirty="0">
              <a:solidFill>
                <a:prstClr val="black"/>
              </a:solidFill>
              <a:latin typeface="微軟正黑體" panose="020B0604030504040204" pitchFamily="34" charset="-120"/>
              <a:ea typeface="微軟正黑體" panose="020B0604030504040204" pitchFamily="34" charset="-120"/>
            </a:endParaRPr>
          </a:p>
        </p:txBody>
      </p:sp>
      <p:sp>
        <p:nvSpPr>
          <p:cNvPr id="29" name="矩形 28"/>
          <p:cNvSpPr/>
          <p:nvPr/>
        </p:nvSpPr>
        <p:spPr>
          <a:xfrm>
            <a:off x="6183313" y="2420939"/>
            <a:ext cx="1046162" cy="554037"/>
          </a:xfrm>
          <a:prstGeom prst="rect">
            <a:avLst/>
          </a:prstGeom>
          <a:noFill/>
          <a:ln>
            <a:noFill/>
          </a:ln>
        </p:spPr>
        <p:style>
          <a:lnRef idx="2">
            <a:schemeClr val="accent1"/>
          </a:lnRef>
          <a:fillRef idx="1">
            <a:schemeClr val="lt1"/>
          </a:fillRef>
          <a:effectRef idx="0">
            <a:schemeClr val="accent1"/>
          </a:effectRef>
          <a:fontRef idx="minor">
            <a:schemeClr val="dk1"/>
          </a:fontRef>
        </p:style>
        <p:txBody>
          <a:bodyPr lIns="54422" tIns="27211" rIns="54422" bIns="27211" anchor="ctr"/>
          <a:lstStyle/>
          <a:p>
            <a:pPr algn="ctr" eaLnBrk="0" fontAlgn="base" hangingPunct="0">
              <a:spcBef>
                <a:spcPct val="0"/>
              </a:spcBef>
              <a:spcAft>
                <a:spcPct val="0"/>
              </a:spcAft>
              <a:defRPr/>
            </a:pPr>
            <a:r>
              <a:rPr kumimoji="1" lang="zh-TW" altLang="en-US" b="1" dirty="0">
                <a:solidFill>
                  <a:prstClr val="black"/>
                </a:solidFill>
                <a:latin typeface="微軟正黑體" panose="020B0604030504040204" pitchFamily="34" charset="-120"/>
                <a:ea typeface="微軟正黑體" panose="020B0604030504040204" pitchFamily="34" charset="-120"/>
              </a:rPr>
              <a:t>不符合</a:t>
            </a:r>
            <a:endParaRPr kumimoji="1" lang="en-US" altLang="zh-TW" b="1" dirty="0">
              <a:solidFill>
                <a:prstClr val="black"/>
              </a:solidFill>
              <a:latin typeface="微軟正黑體" panose="020B0604030504040204" pitchFamily="34" charset="-120"/>
              <a:ea typeface="微軟正黑體" panose="020B0604030504040204" pitchFamily="34" charset="-120"/>
            </a:endParaRPr>
          </a:p>
          <a:p>
            <a:pPr algn="ctr" eaLnBrk="0" fontAlgn="base" hangingPunct="0">
              <a:spcBef>
                <a:spcPct val="0"/>
              </a:spcBef>
              <a:spcAft>
                <a:spcPct val="0"/>
              </a:spcAft>
              <a:defRPr/>
            </a:pPr>
            <a:r>
              <a:rPr kumimoji="1" lang="zh-TW" altLang="en-US" b="1" dirty="0">
                <a:solidFill>
                  <a:prstClr val="black"/>
                </a:solidFill>
                <a:latin typeface="微軟正黑體" panose="020B0604030504040204" pitchFamily="34" charset="-120"/>
                <a:ea typeface="微軟正黑體" panose="020B0604030504040204" pitchFamily="34" charset="-120"/>
              </a:rPr>
              <a:t>收案標準</a:t>
            </a:r>
            <a:endParaRPr kumimoji="1" lang="en-US" altLang="zh-TW" b="1" dirty="0">
              <a:solidFill>
                <a:prstClr val="black"/>
              </a:solidFill>
              <a:latin typeface="微軟正黑體" panose="020B0604030504040204" pitchFamily="34" charset="-120"/>
              <a:ea typeface="微軟正黑體" panose="020B0604030504040204" pitchFamily="34" charset="-120"/>
            </a:endParaRPr>
          </a:p>
        </p:txBody>
      </p:sp>
      <p:sp>
        <p:nvSpPr>
          <p:cNvPr id="30" name="矩形 29"/>
          <p:cNvSpPr/>
          <p:nvPr/>
        </p:nvSpPr>
        <p:spPr>
          <a:xfrm>
            <a:off x="3011490" y="2241549"/>
            <a:ext cx="1800225" cy="515939"/>
          </a:xfrm>
          <a:prstGeom prst="rect">
            <a:avLst/>
          </a:prstGeom>
          <a:noFill/>
          <a:ln>
            <a:noFill/>
          </a:ln>
        </p:spPr>
        <p:style>
          <a:lnRef idx="2">
            <a:schemeClr val="accent1"/>
          </a:lnRef>
          <a:fillRef idx="1">
            <a:schemeClr val="lt1"/>
          </a:fillRef>
          <a:effectRef idx="0">
            <a:schemeClr val="accent1"/>
          </a:effectRef>
          <a:fontRef idx="minor">
            <a:schemeClr val="dk1"/>
          </a:fontRef>
        </p:style>
        <p:txBody>
          <a:bodyPr lIns="54422" tIns="27211" rIns="54422" bIns="27211" anchor="ctr"/>
          <a:lstStyle/>
          <a:p>
            <a:pPr algn="ctr" eaLnBrk="0" fontAlgn="base" hangingPunct="0">
              <a:spcBef>
                <a:spcPct val="0"/>
              </a:spcBef>
              <a:spcAft>
                <a:spcPct val="0"/>
              </a:spcAft>
              <a:defRPr/>
            </a:pPr>
            <a:r>
              <a:rPr kumimoji="1" lang="zh-TW" altLang="en-US" b="1" dirty="0">
                <a:solidFill>
                  <a:prstClr val="black"/>
                </a:solidFill>
                <a:latin typeface="微軟正黑體" panose="020B0604030504040204" pitchFamily="34" charset="-120"/>
                <a:ea typeface="微軟正黑體" panose="020B0604030504040204" pitchFamily="34" charset="-120"/>
              </a:rPr>
              <a:t>轉介就醫／</a:t>
            </a:r>
            <a:endParaRPr kumimoji="1" lang="en-US" altLang="zh-TW" b="1" dirty="0">
              <a:solidFill>
                <a:prstClr val="black"/>
              </a:solidFill>
              <a:latin typeface="微軟正黑體" panose="020B0604030504040204" pitchFamily="34" charset="-120"/>
              <a:ea typeface="微軟正黑體" panose="020B0604030504040204" pitchFamily="34" charset="-120"/>
            </a:endParaRPr>
          </a:p>
          <a:p>
            <a:pPr algn="ctr" eaLnBrk="0" fontAlgn="base" hangingPunct="0">
              <a:spcBef>
                <a:spcPct val="0"/>
              </a:spcBef>
              <a:spcAft>
                <a:spcPct val="0"/>
              </a:spcAft>
              <a:defRPr/>
            </a:pPr>
            <a:r>
              <a:rPr kumimoji="1" lang="zh-TW" altLang="en-US" b="1" dirty="0">
                <a:solidFill>
                  <a:prstClr val="black"/>
                </a:solidFill>
                <a:latin typeface="微軟正黑體" panose="020B0604030504040204" pitchFamily="34" charset="-120"/>
                <a:ea typeface="微軟正黑體" panose="020B0604030504040204" pitchFamily="34" charset="-120"/>
              </a:rPr>
              <a:t>出院時依法通報</a:t>
            </a:r>
            <a:endParaRPr kumimoji="1" lang="en-US" altLang="zh-TW" b="1" dirty="0">
              <a:solidFill>
                <a:prstClr val="black"/>
              </a:solidFill>
              <a:latin typeface="微軟正黑體" panose="020B0604030504040204" pitchFamily="34" charset="-120"/>
              <a:ea typeface="微軟正黑體" panose="020B0604030504040204" pitchFamily="34" charset="-120"/>
            </a:endParaRPr>
          </a:p>
        </p:txBody>
      </p:sp>
      <p:sp>
        <p:nvSpPr>
          <p:cNvPr id="32" name="矩形 31"/>
          <p:cNvSpPr/>
          <p:nvPr/>
        </p:nvSpPr>
        <p:spPr>
          <a:xfrm>
            <a:off x="2033588" y="4521201"/>
            <a:ext cx="1682750" cy="768351"/>
          </a:xfrm>
          <a:prstGeom prst="rect">
            <a:avLst/>
          </a:prstGeom>
          <a:noFill/>
          <a:ln>
            <a:noFill/>
          </a:ln>
        </p:spPr>
        <p:style>
          <a:lnRef idx="2">
            <a:schemeClr val="accent1"/>
          </a:lnRef>
          <a:fillRef idx="1">
            <a:schemeClr val="lt1"/>
          </a:fillRef>
          <a:effectRef idx="0">
            <a:schemeClr val="accent1"/>
          </a:effectRef>
          <a:fontRef idx="minor">
            <a:schemeClr val="dk1"/>
          </a:fontRef>
        </p:style>
        <p:txBody>
          <a:bodyPr lIns="54422" tIns="27211" rIns="54422" bIns="27211" anchor="ctr"/>
          <a:lstStyle/>
          <a:p>
            <a:pPr algn="ctr" eaLnBrk="0" fontAlgn="base" hangingPunct="0">
              <a:spcBef>
                <a:spcPct val="0"/>
              </a:spcBef>
              <a:spcAft>
                <a:spcPct val="0"/>
              </a:spcAft>
              <a:defRPr/>
            </a:pPr>
            <a:r>
              <a:rPr kumimoji="1" lang="zh-TW" altLang="en-US" b="1" dirty="0">
                <a:solidFill>
                  <a:prstClr val="black"/>
                </a:solidFill>
                <a:latin typeface="微軟正黑體" panose="020B0604030504040204" pitchFamily="34" charset="-120"/>
                <a:ea typeface="微軟正黑體" panose="020B0604030504040204" pitchFamily="34" charset="-120"/>
              </a:rPr>
              <a:t>責任通報案件</a:t>
            </a:r>
            <a:endParaRPr kumimoji="1" lang="en-US" altLang="zh-TW" b="1" dirty="0">
              <a:solidFill>
                <a:prstClr val="black"/>
              </a:solidFill>
              <a:latin typeface="微軟正黑體" panose="020B0604030504040204" pitchFamily="34" charset="-120"/>
              <a:ea typeface="微軟正黑體" panose="020B0604030504040204" pitchFamily="34" charset="-120"/>
            </a:endParaRPr>
          </a:p>
          <a:p>
            <a:pPr algn="ctr" eaLnBrk="0" fontAlgn="base" hangingPunct="0">
              <a:spcBef>
                <a:spcPct val="0"/>
              </a:spcBef>
              <a:spcAft>
                <a:spcPct val="0"/>
              </a:spcAft>
              <a:defRPr/>
            </a:pPr>
            <a:r>
              <a:rPr kumimoji="1" lang="zh-TW" altLang="en-US" b="1" dirty="0">
                <a:solidFill>
                  <a:prstClr val="black"/>
                </a:solidFill>
                <a:latin typeface="微軟正黑體" panose="020B0604030504040204" pitchFamily="34" charset="-120"/>
                <a:ea typeface="微軟正黑體" panose="020B0604030504040204" pitchFamily="34" charset="-120"/>
              </a:rPr>
              <a:t>轉介社福中心</a:t>
            </a:r>
            <a:endParaRPr kumimoji="1" lang="en-US" altLang="zh-TW" b="1" dirty="0">
              <a:solidFill>
                <a:prstClr val="black"/>
              </a:solidFill>
              <a:latin typeface="微軟正黑體" panose="020B0604030504040204" pitchFamily="34" charset="-120"/>
              <a:ea typeface="微軟正黑體" panose="020B0604030504040204" pitchFamily="34" charset="-120"/>
            </a:endParaRPr>
          </a:p>
          <a:p>
            <a:pPr algn="ctr" eaLnBrk="0" fontAlgn="base" hangingPunct="0">
              <a:spcBef>
                <a:spcPct val="0"/>
              </a:spcBef>
              <a:spcAft>
                <a:spcPct val="0"/>
              </a:spcAft>
              <a:defRPr/>
            </a:pPr>
            <a:r>
              <a:rPr kumimoji="1" lang="zh-TW" altLang="en-US" b="1" dirty="0">
                <a:solidFill>
                  <a:prstClr val="black"/>
                </a:solidFill>
                <a:latin typeface="微軟正黑體" panose="020B0604030504040204" pitchFamily="34" charset="-120"/>
                <a:ea typeface="微軟正黑體" panose="020B0604030504040204" pitchFamily="34" charset="-120"/>
              </a:rPr>
              <a:t>通報家防中心</a:t>
            </a:r>
          </a:p>
        </p:txBody>
      </p:sp>
      <p:sp>
        <p:nvSpPr>
          <p:cNvPr id="33" name="矩形 32"/>
          <p:cNvSpPr/>
          <p:nvPr/>
        </p:nvSpPr>
        <p:spPr>
          <a:xfrm>
            <a:off x="5597525" y="3943351"/>
            <a:ext cx="590550" cy="46990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lIns="54422" tIns="27211" rIns="54422" bIns="27211" anchor="ctr"/>
          <a:lstStyle/>
          <a:p>
            <a:pPr algn="ctr" eaLnBrk="0" fontAlgn="base" hangingPunct="0">
              <a:spcBef>
                <a:spcPct val="0"/>
              </a:spcBef>
              <a:spcAft>
                <a:spcPct val="0"/>
              </a:spcAft>
              <a:defRPr/>
            </a:pPr>
            <a:r>
              <a:rPr kumimoji="1" lang="zh-TW" altLang="en-US" b="1" dirty="0">
                <a:solidFill>
                  <a:prstClr val="black"/>
                </a:solidFill>
                <a:latin typeface="微軟正黑體" panose="020B0604030504040204" pitchFamily="34" charset="-120"/>
                <a:ea typeface="微軟正黑體" panose="020B0604030504040204" pitchFamily="34" charset="-120"/>
              </a:rPr>
              <a:t>系統</a:t>
            </a:r>
            <a:endParaRPr kumimoji="1" lang="en-US" altLang="zh-TW" b="1" dirty="0">
              <a:solidFill>
                <a:prstClr val="black"/>
              </a:solidFill>
              <a:latin typeface="微軟正黑體" panose="020B0604030504040204" pitchFamily="34" charset="-120"/>
              <a:ea typeface="微軟正黑體" panose="020B0604030504040204" pitchFamily="34" charset="-120"/>
            </a:endParaRPr>
          </a:p>
          <a:p>
            <a:pPr algn="ctr" eaLnBrk="0" fontAlgn="base" hangingPunct="0">
              <a:spcBef>
                <a:spcPct val="0"/>
              </a:spcBef>
              <a:spcAft>
                <a:spcPct val="0"/>
              </a:spcAft>
              <a:defRPr/>
            </a:pPr>
            <a:r>
              <a:rPr kumimoji="1" lang="zh-TW" altLang="en-US" b="1" dirty="0">
                <a:solidFill>
                  <a:prstClr val="black"/>
                </a:solidFill>
                <a:latin typeface="微軟正黑體" panose="020B0604030504040204" pitchFamily="34" charset="-120"/>
                <a:ea typeface="微軟正黑體" panose="020B0604030504040204" pitchFamily="34" charset="-120"/>
              </a:rPr>
              <a:t>介接</a:t>
            </a:r>
            <a:endParaRPr kumimoji="1" lang="en-US" altLang="zh-TW" b="1" dirty="0">
              <a:solidFill>
                <a:prstClr val="black"/>
              </a:solidFill>
              <a:latin typeface="微軟正黑體" panose="020B0604030504040204" pitchFamily="34" charset="-120"/>
              <a:ea typeface="微軟正黑體" panose="020B0604030504040204" pitchFamily="34" charset="-120"/>
            </a:endParaRPr>
          </a:p>
        </p:txBody>
      </p:sp>
      <p:sp>
        <p:nvSpPr>
          <p:cNvPr id="39" name="矩形 38"/>
          <p:cNvSpPr/>
          <p:nvPr/>
        </p:nvSpPr>
        <p:spPr>
          <a:xfrm>
            <a:off x="5461002" y="3409950"/>
            <a:ext cx="1516063" cy="334963"/>
          </a:xfrm>
          <a:prstGeom prst="rect">
            <a:avLst/>
          </a:prstGeom>
          <a:noFill/>
          <a:ln w="6350">
            <a:noFill/>
          </a:ln>
        </p:spPr>
        <p:style>
          <a:lnRef idx="2">
            <a:schemeClr val="accent1"/>
          </a:lnRef>
          <a:fillRef idx="1">
            <a:schemeClr val="lt1"/>
          </a:fillRef>
          <a:effectRef idx="0">
            <a:schemeClr val="accent1"/>
          </a:effectRef>
          <a:fontRef idx="minor">
            <a:schemeClr val="dk1"/>
          </a:fontRef>
        </p:style>
        <p:txBody>
          <a:bodyPr lIns="54422" tIns="27211" rIns="54422" bIns="27211" anchor="ctr"/>
          <a:lstStyle/>
          <a:p>
            <a:pPr algn="ctr" eaLnBrk="0" fontAlgn="base" hangingPunct="0">
              <a:spcBef>
                <a:spcPct val="0"/>
              </a:spcBef>
              <a:spcAft>
                <a:spcPct val="0"/>
              </a:spcAft>
              <a:defRPr/>
            </a:pPr>
            <a:r>
              <a:rPr kumimoji="1" lang="zh-TW" altLang="en-US" b="1" dirty="0">
                <a:solidFill>
                  <a:srgbClr val="FF0000"/>
                </a:solidFill>
                <a:latin typeface="微軟正黑體" panose="020B0604030504040204" pitchFamily="34" charset="-120"/>
                <a:ea typeface="微軟正黑體" panose="020B0604030504040204" pitchFamily="34" charset="-120"/>
              </a:rPr>
              <a:t>符合收案標準</a:t>
            </a:r>
            <a:endParaRPr kumimoji="1" lang="en-US" altLang="zh-TW" b="1" dirty="0">
              <a:solidFill>
                <a:srgbClr val="FF0000"/>
              </a:solidFill>
              <a:latin typeface="微軟正黑體" panose="020B0604030504040204" pitchFamily="34" charset="-120"/>
              <a:ea typeface="微軟正黑體" panose="020B0604030504040204" pitchFamily="34" charset="-120"/>
            </a:endParaRPr>
          </a:p>
        </p:txBody>
      </p:sp>
      <p:sp>
        <p:nvSpPr>
          <p:cNvPr id="48" name="矩形 47"/>
          <p:cNvSpPr/>
          <p:nvPr/>
        </p:nvSpPr>
        <p:spPr>
          <a:xfrm>
            <a:off x="2033588" y="3157539"/>
            <a:ext cx="2019300" cy="82550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lIns="54422" tIns="27211" rIns="54422" bIns="27211" anchor="ctr"/>
          <a:lstStyle/>
          <a:p>
            <a:pPr algn="ctr" eaLnBrk="0" fontAlgn="base" hangingPunct="0">
              <a:spcBef>
                <a:spcPct val="0"/>
              </a:spcBef>
              <a:spcAft>
                <a:spcPct val="0"/>
              </a:spcAft>
              <a:defRPr/>
            </a:pPr>
            <a:r>
              <a:rPr kumimoji="1" lang="zh-TW" altLang="en-US" b="1" dirty="0">
                <a:solidFill>
                  <a:prstClr val="black"/>
                </a:solidFill>
                <a:latin typeface="微軟正黑體" panose="020B0604030504040204" pitchFamily="34" charset="-120"/>
                <a:ea typeface="微軟正黑體" panose="020B0604030504040204" pitchFamily="34" charset="-120"/>
              </a:rPr>
              <a:t>自社安網平台</a:t>
            </a:r>
            <a:endParaRPr kumimoji="1" lang="en-US" altLang="zh-TW" b="1" dirty="0">
              <a:solidFill>
                <a:prstClr val="black"/>
              </a:solidFill>
              <a:latin typeface="微軟正黑體" panose="020B0604030504040204" pitchFamily="34" charset="-120"/>
              <a:ea typeface="微軟正黑體" panose="020B0604030504040204" pitchFamily="34" charset="-120"/>
            </a:endParaRPr>
          </a:p>
          <a:p>
            <a:pPr algn="ctr" eaLnBrk="0" fontAlgn="base" hangingPunct="0">
              <a:spcBef>
                <a:spcPct val="0"/>
              </a:spcBef>
              <a:spcAft>
                <a:spcPct val="0"/>
              </a:spcAft>
              <a:defRPr/>
            </a:pPr>
            <a:r>
              <a:rPr kumimoji="1" lang="zh-TW" altLang="en-US" b="1" dirty="0">
                <a:solidFill>
                  <a:prstClr val="black"/>
                </a:solidFill>
                <a:latin typeface="微軟正黑體" panose="020B0604030504040204" pitchFamily="34" charset="-120"/>
                <a:ea typeface="微軟正黑體" panose="020B0604030504040204" pitchFamily="34" charset="-120"/>
              </a:rPr>
              <a:t>發現疑似精神個案</a:t>
            </a:r>
            <a:endParaRPr kumimoji="1" lang="en-US" altLang="zh-TW" b="1" dirty="0">
              <a:solidFill>
                <a:prstClr val="black"/>
              </a:solidFill>
              <a:latin typeface="微軟正黑體" panose="020B0604030504040204" pitchFamily="34" charset="-120"/>
              <a:ea typeface="微軟正黑體" panose="020B0604030504040204" pitchFamily="34" charset="-120"/>
            </a:endParaRPr>
          </a:p>
          <a:p>
            <a:pPr algn="ctr" eaLnBrk="0" fontAlgn="base" hangingPunct="0">
              <a:spcBef>
                <a:spcPct val="0"/>
              </a:spcBef>
              <a:spcAft>
                <a:spcPct val="0"/>
              </a:spcAft>
              <a:defRPr/>
            </a:pPr>
            <a:r>
              <a:rPr kumimoji="1" lang="zh-TW" altLang="en-US" b="1" dirty="0">
                <a:solidFill>
                  <a:prstClr val="black"/>
                </a:solidFill>
                <a:latin typeface="微軟正黑體" panose="020B0604030504040204" pitchFamily="34" charset="-120"/>
                <a:ea typeface="微軟正黑體" panose="020B0604030504040204" pitchFamily="34" charset="-120"/>
              </a:rPr>
              <a:t>轉介精神照護體系</a:t>
            </a:r>
            <a:endParaRPr kumimoji="1" lang="en-US" altLang="zh-TW" b="1" dirty="0">
              <a:solidFill>
                <a:prstClr val="black"/>
              </a:solidFill>
              <a:latin typeface="微軟正黑體" panose="020B0604030504040204" pitchFamily="34" charset="-120"/>
              <a:ea typeface="微軟正黑體" panose="020B0604030504040204" pitchFamily="34" charset="-120"/>
            </a:endParaRPr>
          </a:p>
        </p:txBody>
      </p:sp>
      <p:sp>
        <p:nvSpPr>
          <p:cNvPr id="53" name="圓角矩形 3"/>
          <p:cNvSpPr>
            <a:spLocks noChangeArrowheads="1"/>
          </p:cNvSpPr>
          <p:nvPr/>
        </p:nvSpPr>
        <p:spPr bwMode="auto">
          <a:xfrm>
            <a:off x="3616325" y="5116513"/>
            <a:ext cx="2230438" cy="574675"/>
          </a:xfrm>
          <a:prstGeom prst="roundRect">
            <a:avLst>
              <a:gd name="adj" fmla="val 16667"/>
            </a:avLst>
          </a:prstGeom>
          <a:solidFill>
            <a:schemeClr val="accent6">
              <a:lumMod val="60000"/>
              <a:lumOff val="40000"/>
            </a:schemeClr>
          </a:solidFill>
          <a:ln w="25400">
            <a:solidFill>
              <a:schemeClr val="tx1"/>
            </a:solidFill>
            <a:round/>
            <a:headEnd/>
            <a:tailEnd/>
          </a:ln>
        </p:spPr>
        <p:txBody>
          <a:bodyPr lIns="54422" tIns="27211" rIns="54422" bIns="27211" anchor="ctr"/>
          <a:lstStyle/>
          <a:p>
            <a:pPr algn="ctr" eaLnBrk="0" fontAlgn="base" hangingPunct="0">
              <a:spcBef>
                <a:spcPct val="0"/>
              </a:spcBef>
              <a:spcAft>
                <a:spcPct val="0"/>
              </a:spcAft>
              <a:defRPr/>
            </a:pPr>
            <a:r>
              <a:rPr kumimoji="1" lang="zh-TW" altLang="en-US" b="1" dirty="0">
                <a:solidFill>
                  <a:prstClr val="black"/>
                </a:solidFill>
                <a:latin typeface="微軟正黑體" panose="020B0604030504040204" pitchFamily="34" charset="-120"/>
                <a:ea typeface="微軟正黑體" panose="020B0604030504040204" pitchFamily="34" charset="-120"/>
                <a:cs typeface="新細明體" pitchFamily="18" charset="-120"/>
              </a:rPr>
              <a:t>經系統介接勾稽比對</a:t>
            </a:r>
            <a:endParaRPr kumimoji="1" lang="en-US" altLang="zh-TW" b="1" dirty="0">
              <a:solidFill>
                <a:prstClr val="black"/>
              </a:solidFill>
              <a:latin typeface="微軟正黑體" panose="020B0604030504040204" pitchFamily="34" charset="-120"/>
              <a:ea typeface="微軟正黑體" panose="020B0604030504040204" pitchFamily="34" charset="-120"/>
              <a:cs typeface="新細明體" pitchFamily="18" charset="-120"/>
            </a:endParaRPr>
          </a:p>
          <a:p>
            <a:pPr algn="ctr" eaLnBrk="0" fontAlgn="base" hangingPunct="0">
              <a:spcBef>
                <a:spcPct val="0"/>
              </a:spcBef>
              <a:spcAft>
                <a:spcPct val="0"/>
              </a:spcAft>
              <a:defRPr/>
            </a:pPr>
            <a:r>
              <a:rPr kumimoji="1" lang="zh-TW" altLang="en-US" b="1" dirty="0">
                <a:solidFill>
                  <a:prstClr val="black"/>
                </a:solidFill>
                <a:latin typeface="微軟正黑體" panose="020B0604030504040204" pitchFamily="34" charset="-120"/>
                <a:ea typeface="微軟正黑體" panose="020B0604030504040204" pitchFamily="34" charset="-120"/>
                <a:cs typeface="新細明體" pitchFamily="18" charset="-120"/>
              </a:rPr>
              <a:t>分流、分級管理</a:t>
            </a:r>
            <a:endParaRPr kumimoji="1" lang="en-US" altLang="zh-TW" b="1" dirty="0">
              <a:solidFill>
                <a:prstClr val="black"/>
              </a:solidFill>
              <a:latin typeface="微軟正黑體" panose="020B0604030504040204" pitchFamily="34" charset="-120"/>
              <a:ea typeface="微軟正黑體" panose="020B0604030504040204" pitchFamily="34" charset="-120"/>
              <a:cs typeface="新細明體" pitchFamily="18" charset="-120"/>
            </a:endParaRPr>
          </a:p>
        </p:txBody>
      </p:sp>
      <p:cxnSp>
        <p:nvCxnSpPr>
          <p:cNvPr id="83" name="肘形接點 82"/>
          <p:cNvCxnSpPr>
            <a:stCxn id="5" idx="3"/>
            <a:endCxn id="6" idx="1"/>
          </p:cNvCxnSpPr>
          <p:nvPr/>
        </p:nvCxnSpPr>
        <p:spPr>
          <a:xfrm>
            <a:off x="968377" y="1770064"/>
            <a:ext cx="1065213" cy="1587"/>
          </a:xfrm>
          <a:prstGeom prst="bentConnector3">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6" name="肘形接點 95"/>
          <p:cNvCxnSpPr>
            <a:stCxn id="6" idx="2"/>
            <a:endCxn id="7" idx="0"/>
          </p:cNvCxnSpPr>
          <p:nvPr/>
        </p:nvCxnSpPr>
        <p:spPr>
          <a:xfrm rot="5400000">
            <a:off x="2189163" y="2093913"/>
            <a:ext cx="406400" cy="381000"/>
          </a:xfrm>
          <a:prstGeom prst="bentConnector3">
            <a:avLst>
              <a:gd name="adj1" fmla="val 33716"/>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6" name="肘形接點 105"/>
          <p:cNvCxnSpPr>
            <a:stCxn id="8" idx="2"/>
            <a:endCxn id="11" idx="0"/>
          </p:cNvCxnSpPr>
          <p:nvPr/>
        </p:nvCxnSpPr>
        <p:spPr>
          <a:xfrm rot="16200000" flipH="1">
            <a:off x="4787108" y="1861344"/>
            <a:ext cx="463551" cy="887413"/>
          </a:xfrm>
          <a:prstGeom prst="bentConnector3">
            <a:avLst>
              <a:gd name="adj1" fmla="val 3169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0" name="肘形接點 109"/>
          <p:cNvCxnSpPr>
            <a:stCxn id="9" idx="2"/>
            <a:endCxn id="11" idx="0"/>
          </p:cNvCxnSpPr>
          <p:nvPr/>
        </p:nvCxnSpPr>
        <p:spPr>
          <a:xfrm rot="5400000">
            <a:off x="5730082" y="1805782"/>
            <a:ext cx="463551" cy="998537"/>
          </a:xfrm>
          <a:prstGeom prst="bentConnector3">
            <a:avLst>
              <a:gd name="adj1" fmla="val 33728"/>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3" name="肘形接點 112"/>
          <p:cNvCxnSpPr>
            <a:stCxn id="10" idx="2"/>
            <a:endCxn id="11" idx="0"/>
          </p:cNvCxnSpPr>
          <p:nvPr/>
        </p:nvCxnSpPr>
        <p:spPr>
          <a:xfrm rot="5400000">
            <a:off x="6483351" y="1054102"/>
            <a:ext cx="461963" cy="2503487"/>
          </a:xfrm>
          <a:prstGeom prst="bentConnector3">
            <a:avLst>
              <a:gd name="adj1" fmla="val 33669"/>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3" name="肘形接點 142"/>
          <p:cNvCxnSpPr>
            <a:stCxn id="11" idx="3"/>
            <a:endCxn id="12" idx="1"/>
          </p:cNvCxnSpPr>
          <p:nvPr/>
        </p:nvCxnSpPr>
        <p:spPr>
          <a:xfrm>
            <a:off x="6188075" y="3013075"/>
            <a:ext cx="1104900" cy="0"/>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9" name="肘形接點 148"/>
          <p:cNvCxnSpPr>
            <a:stCxn id="11" idx="1"/>
          </p:cNvCxnSpPr>
          <p:nvPr/>
        </p:nvCxnSpPr>
        <p:spPr>
          <a:xfrm rot="10800000">
            <a:off x="2776540" y="2749551"/>
            <a:ext cx="1958975" cy="263525"/>
          </a:xfrm>
          <a:prstGeom prst="bentConnector3">
            <a:avLst>
              <a:gd name="adj1" fmla="val 49519"/>
            </a:avLst>
          </a:prstGeom>
          <a:ln w="28575">
            <a:solidFill>
              <a:schemeClr val="tx1"/>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52" name="肘形接點 151"/>
          <p:cNvCxnSpPr>
            <a:stCxn id="13325" idx="0"/>
          </p:cNvCxnSpPr>
          <p:nvPr/>
        </p:nvCxnSpPr>
        <p:spPr>
          <a:xfrm rot="5400000" flipH="1" flipV="1">
            <a:off x="2420937" y="1724025"/>
            <a:ext cx="995363" cy="3786188"/>
          </a:xfrm>
          <a:prstGeom prst="bentConnector2">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9" name="肘形接點 158"/>
          <p:cNvCxnSpPr>
            <a:stCxn id="11" idx="2"/>
            <a:endCxn id="13323" idx="0"/>
          </p:cNvCxnSpPr>
          <p:nvPr/>
        </p:nvCxnSpPr>
        <p:spPr>
          <a:xfrm rot="5400000">
            <a:off x="4786313" y="3436938"/>
            <a:ext cx="623888" cy="728663"/>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77" name="肘形接點 176"/>
          <p:cNvCxnSpPr>
            <a:stCxn id="13323" idx="1"/>
            <a:endCxn id="13325" idx="3"/>
          </p:cNvCxnSpPr>
          <p:nvPr/>
        </p:nvCxnSpPr>
        <p:spPr>
          <a:xfrm rot="10800000" flipV="1">
            <a:off x="1820865" y="4448175"/>
            <a:ext cx="2109787" cy="0"/>
          </a:xfrm>
          <a:prstGeom prst="bentConnector3">
            <a:avLst>
              <a:gd name="adj1" fmla="val 50000"/>
            </a:avLst>
          </a:prstGeom>
          <a:ln w="28575">
            <a:solidFill>
              <a:schemeClr val="tx1"/>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95" name="肘形接點 194"/>
          <p:cNvCxnSpPr>
            <a:stCxn id="13324" idx="1"/>
            <a:endCxn id="13323" idx="3"/>
          </p:cNvCxnSpPr>
          <p:nvPr/>
        </p:nvCxnSpPr>
        <p:spPr>
          <a:xfrm rot="10800000" flipV="1">
            <a:off x="5535615" y="4445001"/>
            <a:ext cx="682625" cy="3175"/>
          </a:xfrm>
          <a:prstGeom prst="bentConnector3">
            <a:avLst>
              <a:gd name="adj1" fmla="val 50000"/>
            </a:avLst>
          </a:prstGeom>
          <a:ln w="28575">
            <a:solidFill>
              <a:schemeClr val="tx1"/>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209" name="肘形接點 208"/>
          <p:cNvCxnSpPr>
            <a:stCxn id="13323" idx="2"/>
            <a:endCxn id="53" idx="0"/>
          </p:cNvCxnSpPr>
          <p:nvPr/>
        </p:nvCxnSpPr>
        <p:spPr>
          <a:xfrm rot="5400000">
            <a:off x="4565651" y="4948240"/>
            <a:ext cx="334963" cy="1587"/>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3" name="肘形接點 232"/>
          <p:cNvCxnSpPr>
            <a:stCxn id="13324" idx="2"/>
            <a:endCxn id="53" idx="3"/>
          </p:cNvCxnSpPr>
          <p:nvPr/>
        </p:nvCxnSpPr>
        <p:spPr>
          <a:xfrm rot="5400000">
            <a:off x="6589713" y="4402138"/>
            <a:ext cx="258763" cy="1744662"/>
          </a:xfrm>
          <a:prstGeom prst="bentConnector2">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29" name="圓角矩形 9"/>
          <p:cNvSpPr>
            <a:spLocks noChangeArrowheads="1"/>
          </p:cNvSpPr>
          <p:nvPr/>
        </p:nvSpPr>
        <p:spPr bwMode="auto">
          <a:xfrm>
            <a:off x="1285877" y="6065839"/>
            <a:ext cx="3189287" cy="650875"/>
          </a:xfrm>
          <a:prstGeom prst="roundRect">
            <a:avLst>
              <a:gd name="adj" fmla="val 16667"/>
            </a:avLst>
          </a:prstGeom>
          <a:solidFill>
            <a:schemeClr val="accent2">
              <a:lumMod val="60000"/>
              <a:lumOff val="40000"/>
            </a:schemeClr>
          </a:solidFill>
          <a:ln w="25400">
            <a:solidFill>
              <a:schemeClr val="tx1"/>
            </a:solidFill>
            <a:round/>
            <a:headEnd/>
            <a:tailEnd/>
          </a:ln>
        </p:spPr>
        <p:txBody>
          <a:bodyPr lIns="54422" tIns="27211" rIns="54422" bIns="27211" anchor="ctr"/>
          <a:lstStyle/>
          <a:p>
            <a:pPr defTabSz="544222" eaLnBrk="0" fontAlgn="base" hangingPunct="0">
              <a:spcBef>
                <a:spcPct val="0"/>
              </a:spcBef>
              <a:spcAft>
                <a:spcPct val="0"/>
              </a:spcAft>
              <a:defRPr/>
            </a:pPr>
            <a:r>
              <a:rPr kumimoji="1" lang="zh-TW" altLang="en-US" b="1" dirty="0" smtClean="0">
                <a:solidFill>
                  <a:prstClr val="black"/>
                </a:solidFill>
                <a:latin typeface="Arial" pitchFamily="34" charset="0"/>
                <a:cs typeface="新細明體" pitchFamily="18" charset="-120"/>
              </a:rPr>
              <a:t>精神疾病合併保護性議題個案</a:t>
            </a:r>
            <a:endParaRPr kumimoji="1" lang="en-US" altLang="zh-TW" b="1" dirty="0" smtClean="0">
              <a:solidFill>
                <a:prstClr val="black"/>
              </a:solidFill>
              <a:latin typeface="Arial" pitchFamily="34" charset="0"/>
              <a:cs typeface="新細明體" pitchFamily="18" charset="-120"/>
            </a:endParaRPr>
          </a:p>
          <a:p>
            <a:pPr algn="ctr" defTabSz="544222" eaLnBrk="0" fontAlgn="base" hangingPunct="0">
              <a:spcBef>
                <a:spcPct val="0"/>
              </a:spcBef>
              <a:spcAft>
                <a:spcPct val="0"/>
              </a:spcAft>
              <a:defRPr/>
            </a:pPr>
            <a:r>
              <a:rPr kumimoji="1" lang="zh-TW" altLang="en-US" b="1" dirty="0" smtClean="0">
                <a:solidFill>
                  <a:prstClr val="black"/>
                </a:solidFill>
                <a:latin typeface="Arial" pitchFamily="34" charset="0"/>
                <a:cs typeface="新細明體" pitchFamily="18" charset="-120"/>
              </a:rPr>
              <a:t>心理衛生社工</a:t>
            </a:r>
            <a:endParaRPr kumimoji="1" lang="zh-TW" altLang="zh-TW" b="1" dirty="0">
              <a:solidFill>
                <a:prstClr val="black"/>
              </a:solidFill>
              <a:latin typeface="Arial" pitchFamily="34" charset="0"/>
              <a:cs typeface="新細明體" pitchFamily="18" charset="-120"/>
            </a:endParaRPr>
          </a:p>
        </p:txBody>
      </p:sp>
      <p:sp>
        <p:nvSpPr>
          <p:cNvPr id="330" name="圓角矩形 9"/>
          <p:cNvSpPr>
            <a:spLocks noChangeArrowheads="1"/>
          </p:cNvSpPr>
          <p:nvPr/>
        </p:nvSpPr>
        <p:spPr bwMode="auto">
          <a:xfrm>
            <a:off x="5220072" y="6056314"/>
            <a:ext cx="3384178" cy="669925"/>
          </a:xfrm>
          <a:prstGeom prst="roundRect">
            <a:avLst>
              <a:gd name="adj" fmla="val 16667"/>
            </a:avLst>
          </a:prstGeom>
          <a:solidFill>
            <a:schemeClr val="accent1">
              <a:lumMod val="60000"/>
              <a:lumOff val="40000"/>
            </a:schemeClr>
          </a:solidFill>
          <a:ln w="25400">
            <a:solidFill>
              <a:schemeClr val="tx1"/>
            </a:solidFill>
            <a:round/>
            <a:headEnd/>
            <a:tailEnd/>
          </a:ln>
        </p:spPr>
        <p:txBody>
          <a:bodyPr lIns="54422" tIns="27211" rIns="54422" bIns="27211" anchor="ctr"/>
          <a:lstStyle/>
          <a:p>
            <a:pPr defTabSz="544222" eaLnBrk="0" fontAlgn="base" hangingPunct="0">
              <a:spcBef>
                <a:spcPct val="0"/>
              </a:spcBef>
              <a:spcAft>
                <a:spcPct val="0"/>
              </a:spcAft>
              <a:defRPr/>
            </a:pPr>
            <a:r>
              <a:rPr kumimoji="1" lang="zh-TW" altLang="en-US" b="1" dirty="0" smtClean="0">
                <a:solidFill>
                  <a:prstClr val="black"/>
                </a:solidFill>
                <a:latin typeface="微軟正黑體" panose="020B0604030504040204" pitchFamily="34" charset="-120"/>
                <a:ea typeface="微軟正黑體" panose="020B0604030504040204" pitchFamily="34" charset="-120"/>
                <a:cs typeface="新細明體" pitchFamily="18" charset="-120"/>
              </a:rPr>
              <a:t>精神疾病未合併保護性議題個案</a:t>
            </a:r>
            <a:endParaRPr kumimoji="1" lang="en-US" altLang="zh-TW" b="1" dirty="0">
              <a:solidFill>
                <a:prstClr val="black"/>
              </a:solidFill>
              <a:latin typeface="微軟正黑體" panose="020B0604030504040204" pitchFamily="34" charset="-120"/>
              <a:ea typeface="微軟正黑體" panose="020B0604030504040204" pitchFamily="34" charset="-120"/>
              <a:cs typeface="新細明體" pitchFamily="18" charset="-120"/>
            </a:endParaRPr>
          </a:p>
          <a:p>
            <a:pPr algn="ctr" defTabSz="544222" eaLnBrk="0" fontAlgn="base" hangingPunct="0">
              <a:spcBef>
                <a:spcPct val="0"/>
              </a:spcBef>
              <a:spcAft>
                <a:spcPct val="0"/>
              </a:spcAft>
              <a:defRPr/>
            </a:pPr>
            <a:r>
              <a:rPr kumimoji="1" lang="zh-TW" altLang="en-US" b="1" dirty="0">
                <a:solidFill>
                  <a:prstClr val="black"/>
                </a:solidFill>
                <a:latin typeface="微軟正黑體" panose="020B0604030504040204" pitchFamily="34" charset="-120"/>
                <a:ea typeface="微軟正黑體" panose="020B0604030504040204" pitchFamily="34" charset="-120"/>
                <a:cs typeface="新細明體" pitchFamily="18" charset="-120"/>
              </a:rPr>
              <a:t>關懷訪視員／公共衛生護士</a:t>
            </a:r>
            <a:endParaRPr kumimoji="1" lang="zh-TW" altLang="zh-TW" b="1" dirty="0">
              <a:solidFill>
                <a:prstClr val="black"/>
              </a:solidFill>
              <a:latin typeface="微軟正黑體" panose="020B0604030504040204" pitchFamily="34" charset="-120"/>
              <a:ea typeface="微軟正黑體" panose="020B0604030504040204" pitchFamily="34" charset="-120"/>
              <a:cs typeface="新細明體" pitchFamily="18" charset="-120"/>
            </a:endParaRPr>
          </a:p>
        </p:txBody>
      </p:sp>
      <p:cxnSp>
        <p:nvCxnSpPr>
          <p:cNvPr id="346" name="肘形接點 345"/>
          <p:cNvCxnSpPr>
            <a:stCxn id="53" idx="2"/>
            <a:endCxn id="329" idx="0"/>
          </p:cNvCxnSpPr>
          <p:nvPr/>
        </p:nvCxnSpPr>
        <p:spPr>
          <a:xfrm rot="5400000">
            <a:off x="3618707" y="4953002"/>
            <a:ext cx="374651" cy="1851025"/>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49" name="肘形接點 348"/>
          <p:cNvCxnSpPr>
            <a:stCxn id="53" idx="2"/>
            <a:endCxn id="330" idx="0"/>
          </p:cNvCxnSpPr>
          <p:nvPr/>
        </p:nvCxnSpPr>
        <p:spPr>
          <a:xfrm rot="16200000" flipH="1">
            <a:off x="5639291" y="4783442"/>
            <a:ext cx="365125" cy="2180617"/>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81" name="肘形接點 380"/>
          <p:cNvCxnSpPr>
            <a:stCxn id="6" idx="2"/>
            <a:endCxn id="11" idx="0"/>
          </p:cNvCxnSpPr>
          <p:nvPr/>
        </p:nvCxnSpPr>
        <p:spPr>
          <a:xfrm rot="16200000" flipH="1">
            <a:off x="3794921" y="869158"/>
            <a:ext cx="455612" cy="2879725"/>
          </a:xfrm>
          <a:prstGeom prst="bentConnector3">
            <a:avLst>
              <a:gd name="adj1" fmla="val 2931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5614080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pPr eaLnBrk="0" fontAlgn="base" hangingPunct="0">
              <a:spcAft>
                <a:spcPct val="0"/>
              </a:spcAft>
              <a:defRPr/>
            </a:pPr>
            <a:r>
              <a:rPr lang="zh-TW" altLang="en-US" b="1" spc="-150" dirty="0">
                <a:solidFill>
                  <a:srgbClr val="0000CC"/>
                </a:solidFill>
                <a:latin typeface="微軟正黑體" panose="020B0604030504040204" pitchFamily="34" charset="-120"/>
                <a:ea typeface="微軟正黑體" panose="020B0604030504040204" pitchFamily="34" charset="-120"/>
              </a:rPr>
              <a:t>心理衛生社工訪視對象</a:t>
            </a:r>
          </a:p>
        </p:txBody>
      </p:sp>
      <p:sp>
        <p:nvSpPr>
          <p:cNvPr id="4" name="投影片編號版面配置區 3"/>
          <p:cNvSpPr>
            <a:spLocks noGrp="1"/>
          </p:cNvSpPr>
          <p:nvPr>
            <p:ph type="sldNum" sz="quarter" idx="12"/>
          </p:nvPr>
        </p:nvSpPr>
        <p:spPr/>
        <p:txBody>
          <a:bodyPr/>
          <a:lstStyle/>
          <a:p>
            <a:fld id="{7691747E-3FF4-4B19-8BD9-DA01411B0A07}" type="slidenum">
              <a:rPr lang="zh-TW" altLang="en-US" smtClean="0">
                <a:solidFill>
                  <a:prstClr val="black">
                    <a:tint val="75000"/>
                  </a:prstClr>
                </a:solidFill>
              </a:rPr>
              <a:pPr/>
              <a:t>13</a:t>
            </a:fld>
            <a:endParaRPr lang="zh-TW" altLang="en-US">
              <a:solidFill>
                <a:prstClr val="black">
                  <a:tint val="75000"/>
                </a:prstClr>
              </a:solidFill>
            </a:endParaRPr>
          </a:p>
        </p:txBody>
      </p:sp>
      <p:sp>
        <p:nvSpPr>
          <p:cNvPr id="5" name="內容版面配置區 4"/>
          <p:cNvSpPr>
            <a:spLocks noGrp="1"/>
          </p:cNvSpPr>
          <p:nvPr>
            <p:ph idx="1"/>
          </p:nvPr>
        </p:nvSpPr>
        <p:spPr>
          <a:xfrm>
            <a:off x="457200" y="1600201"/>
            <a:ext cx="8229600" cy="5201424"/>
          </a:xfrm>
          <a:prstGeom prst="rect">
            <a:avLst/>
          </a:prstGeom>
        </p:spPr>
        <p:txBody>
          <a:bodyPr wrap="square">
            <a:spAutoFit/>
          </a:bodyPr>
          <a:lstStyle/>
          <a:p>
            <a:pPr>
              <a:spcBef>
                <a:spcPct val="0"/>
              </a:spcBef>
            </a:pPr>
            <a:r>
              <a:rPr lang="zh-TW" altLang="en-US" sz="2800" b="1" dirty="0" smtClean="0">
                <a:latin typeface="標楷體" panose="03000509000000000000" pitchFamily="65" charset="-120"/>
                <a:ea typeface="標楷體" panose="03000509000000000000" pitchFamily="65" charset="-120"/>
              </a:rPr>
              <a:t>經精</a:t>
            </a:r>
            <a:r>
              <a:rPr lang="zh-TW" altLang="en-US" sz="2800" b="1" dirty="0">
                <a:latin typeface="標楷體" panose="03000509000000000000" pitchFamily="65" charset="-120"/>
                <a:ea typeface="標楷體" panose="03000509000000000000" pitchFamily="65" charset="-120"/>
              </a:rPr>
              <a:t>照系統與保護資訊系統串</a:t>
            </a:r>
            <a:r>
              <a:rPr lang="zh-TW" altLang="en-US" sz="2800" b="1" dirty="0" smtClean="0">
                <a:latin typeface="標楷體" panose="03000509000000000000" pitchFamily="65" charset="-120"/>
                <a:ea typeface="標楷體" panose="03000509000000000000" pitchFamily="65" charset="-120"/>
              </a:rPr>
              <a:t>接，</a:t>
            </a:r>
            <a:endParaRPr lang="en-US" altLang="zh-TW" sz="2800" b="1" dirty="0" smtClean="0">
              <a:latin typeface="標楷體" panose="03000509000000000000" pitchFamily="65" charset="-120"/>
              <a:ea typeface="標楷體" panose="03000509000000000000" pitchFamily="65" charset="-120"/>
            </a:endParaRPr>
          </a:p>
          <a:p>
            <a:pPr marL="0" indent="0">
              <a:spcBef>
                <a:spcPct val="0"/>
              </a:spcBef>
              <a:buNone/>
            </a:pPr>
            <a:r>
              <a:rPr lang="zh-TW" altLang="zh-TW" b="1" dirty="0" smtClean="0">
                <a:solidFill>
                  <a:srgbClr val="FF0000"/>
                </a:solidFill>
                <a:latin typeface="微軟正黑體" pitchFamily="34" charset="-120"/>
                <a:ea typeface="微軟正黑體" pitchFamily="34" charset="-120"/>
              </a:rPr>
              <a:t>屬</a:t>
            </a:r>
            <a:r>
              <a:rPr lang="zh-TW" altLang="zh-TW" b="1" dirty="0">
                <a:solidFill>
                  <a:srgbClr val="FF0000"/>
                </a:solidFill>
                <a:latin typeface="微軟正黑體" pitchFamily="34" charset="-120"/>
                <a:ea typeface="微軟正黑體" pitchFamily="34" charset="-120"/>
              </a:rPr>
              <a:t>兒少保護、家庭暴力、性侵害事件加害人</a:t>
            </a:r>
            <a:r>
              <a:rPr lang="zh-TW" altLang="en-US" b="1" dirty="0">
                <a:solidFill>
                  <a:srgbClr val="FF0000"/>
                </a:solidFill>
                <a:latin typeface="微軟正黑體" pitchFamily="34" charset="-120"/>
                <a:ea typeface="微軟正黑體" pitchFamily="34" charset="-120"/>
              </a:rPr>
              <a:t>同時</a:t>
            </a:r>
            <a:r>
              <a:rPr lang="zh-TW" altLang="zh-TW" b="1" dirty="0">
                <a:solidFill>
                  <a:srgbClr val="FF0000"/>
                </a:solidFill>
                <a:latin typeface="微軟正黑體" pitchFamily="34" charset="-120"/>
                <a:ea typeface="微軟正黑體" pitchFamily="34" charset="-120"/>
              </a:rPr>
              <a:t>在案</a:t>
            </a:r>
            <a:r>
              <a:rPr lang="zh-TW" altLang="zh-TW" b="1" dirty="0" smtClean="0">
                <a:solidFill>
                  <a:srgbClr val="FF0000"/>
                </a:solidFill>
                <a:latin typeface="微軟正黑體" pitchFamily="34" charset="-120"/>
                <a:ea typeface="微軟正黑體" pitchFamily="34" charset="-120"/>
              </a:rPr>
              <a:t>個案</a:t>
            </a:r>
            <a:endParaRPr lang="en-US" altLang="zh-TW" b="1" dirty="0">
              <a:solidFill>
                <a:srgbClr val="FF0000"/>
              </a:solidFill>
              <a:latin typeface="微軟正黑體" pitchFamily="34" charset="-120"/>
              <a:ea typeface="微軟正黑體" pitchFamily="34" charset="-120"/>
            </a:endParaRPr>
          </a:p>
          <a:p>
            <a:pPr marL="800100" lvl="1" indent="-342900">
              <a:defRPr/>
            </a:pPr>
            <a:r>
              <a:rPr lang="en-US" altLang="zh-TW" b="1" dirty="0" smtClean="0">
                <a:latin typeface="標楷體" panose="03000509000000000000" pitchFamily="65" charset="-120"/>
                <a:ea typeface="標楷體" panose="03000509000000000000" pitchFamily="65" charset="-120"/>
              </a:rPr>
              <a:t>108</a:t>
            </a:r>
            <a:r>
              <a:rPr lang="zh-TW" altLang="en-US" b="1" dirty="0">
                <a:latin typeface="標楷體" panose="03000509000000000000" pitchFamily="65" charset="-120"/>
                <a:ea typeface="標楷體" panose="03000509000000000000" pitchFamily="65" charset="-120"/>
              </a:rPr>
              <a:t>年→</a:t>
            </a:r>
            <a:r>
              <a:rPr lang="zh-TW" altLang="en-US" b="1" dirty="0" smtClean="0">
                <a:latin typeface="標楷體" panose="03000509000000000000" pitchFamily="65" charset="-120"/>
                <a:ea typeface="標楷體" panose="03000509000000000000" pitchFamily="65" charset="-120"/>
              </a:rPr>
              <a:t>逐步</a:t>
            </a:r>
            <a:r>
              <a:rPr lang="zh-TW" altLang="en-US" b="1" dirty="0">
                <a:latin typeface="標楷體" panose="03000509000000000000" pitchFamily="65" charset="-120"/>
                <a:ea typeface="標楷體" panose="03000509000000000000" pitchFamily="65" charset="-120"/>
              </a:rPr>
              <a:t>納入</a:t>
            </a:r>
            <a:r>
              <a:rPr lang="zh-TW" altLang="en-US" b="1" dirty="0" smtClean="0">
                <a:latin typeface="標楷體" panose="03000509000000000000" pitchFamily="65" charset="-120"/>
                <a:ea typeface="標楷體" panose="03000509000000000000" pitchFamily="65" charset="-120"/>
              </a:rPr>
              <a:t>曾經</a:t>
            </a:r>
            <a:r>
              <a:rPr lang="zh-TW" altLang="en-US" b="1" dirty="0">
                <a:latin typeface="標楷體" panose="03000509000000000000" pitchFamily="65" charset="-120"/>
                <a:ea typeface="標楷體" panose="03000509000000000000" pitchFamily="65" charset="-120"/>
              </a:rPr>
              <a:t>在案</a:t>
            </a:r>
            <a:r>
              <a:rPr lang="zh-TW" altLang="en-US" b="1" dirty="0" smtClean="0">
                <a:latin typeface="標楷體" panose="03000509000000000000" pitchFamily="65" charset="-120"/>
                <a:ea typeface="標楷體" panose="03000509000000000000" pitchFamily="65" charset="-120"/>
              </a:rPr>
              <a:t>個案</a:t>
            </a:r>
            <a:endParaRPr lang="en-US" altLang="zh-TW" b="1" dirty="0">
              <a:latin typeface="標楷體" panose="03000509000000000000" pitchFamily="65" charset="-120"/>
              <a:ea typeface="標楷體" panose="03000509000000000000" pitchFamily="65" charset="-120"/>
            </a:endParaRPr>
          </a:p>
          <a:p>
            <a:pPr marL="400050">
              <a:defRPr/>
            </a:pPr>
            <a:r>
              <a:rPr lang="zh-TW" altLang="en-US" b="1" dirty="0">
                <a:latin typeface="標楷體" panose="03000509000000000000" pitchFamily="65" charset="-120"/>
                <a:ea typeface="標楷體" panose="03000509000000000000" pitchFamily="65" charset="-120"/>
              </a:rPr>
              <a:t>保護性議題加害</a:t>
            </a:r>
            <a:r>
              <a:rPr lang="zh-TW" altLang="en-US" b="1" dirty="0" smtClean="0">
                <a:latin typeface="標楷體" panose="03000509000000000000" pitchFamily="65" charset="-120"/>
                <a:ea typeface="標楷體" panose="03000509000000000000" pitchFamily="65" charset="-120"/>
              </a:rPr>
              <a:t>人：</a:t>
            </a:r>
            <a:endParaRPr lang="en-US" altLang="zh-TW" b="1" dirty="0" smtClean="0">
              <a:latin typeface="標楷體" panose="03000509000000000000" pitchFamily="65" charset="-120"/>
              <a:ea typeface="標楷體" panose="03000509000000000000" pitchFamily="65" charset="-120"/>
            </a:endParaRPr>
          </a:p>
          <a:p>
            <a:pPr marL="800100" lvl="1">
              <a:defRPr/>
            </a:pPr>
            <a:r>
              <a:rPr lang="zh-TW" altLang="en-US" b="1" dirty="0">
                <a:latin typeface="標楷體" panose="03000509000000000000" pitchFamily="65" charset="-120"/>
                <a:ea typeface="標楷體" panose="03000509000000000000" pitchFamily="65" charset="-120"/>
              </a:rPr>
              <a:t>家</a:t>
            </a:r>
            <a:r>
              <a:rPr lang="zh-TW" altLang="en-US" b="1" dirty="0" smtClean="0">
                <a:latin typeface="標楷體" panose="03000509000000000000" pitchFamily="65" charset="-120"/>
                <a:ea typeface="標楷體" panose="03000509000000000000" pitchFamily="65" charset="-120"/>
              </a:rPr>
              <a:t>暴加害人</a:t>
            </a:r>
            <a:r>
              <a:rPr lang="en-US" altLang="zh-TW" b="1" dirty="0" smtClean="0">
                <a:latin typeface="標楷體" panose="03000509000000000000" pitchFamily="65" charset="-120"/>
                <a:ea typeface="標楷體" panose="03000509000000000000" pitchFamily="65" charset="-120"/>
              </a:rPr>
              <a:t>(</a:t>
            </a:r>
            <a:r>
              <a:rPr lang="zh-TW" altLang="en-US" b="1" dirty="0" smtClean="0">
                <a:latin typeface="標楷體" panose="03000509000000000000" pitchFamily="65" charset="-120"/>
                <a:ea typeface="標楷體" panose="03000509000000000000" pitchFamily="65" charset="-120"/>
              </a:rPr>
              <a:t>成人保護議題</a:t>
            </a:r>
            <a:r>
              <a:rPr lang="en-US" altLang="zh-TW" b="1" dirty="0" smtClean="0">
                <a:latin typeface="標楷體" panose="03000509000000000000" pitchFamily="65" charset="-120"/>
                <a:ea typeface="標楷體" panose="03000509000000000000" pitchFamily="65" charset="-120"/>
              </a:rPr>
              <a:t>)</a:t>
            </a:r>
          </a:p>
          <a:p>
            <a:pPr marL="800100" lvl="1">
              <a:defRPr/>
            </a:pPr>
            <a:r>
              <a:rPr lang="zh-TW" altLang="en-US" b="1" dirty="0">
                <a:latin typeface="標楷體" panose="03000509000000000000" pitchFamily="65" charset="-120"/>
                <a:ea typeface="標楷體" panose="03000509000000000000" pitchFamily="65" charset="-120"/>
              </a:rPr>
              <a:t>性</a:t>
            </a:r>
            <a:r>
              <a:rPr lang="zh-TW" altLang="en-US" b="1" dirty="0" smtClean="0">
                <a:latin typeface="標楷體" panose="03000509000000000000" pitchFamily="65" charset="-120"/>
                <a:ea typeface="標楷體" panose="03000509000000000000" pitchFamily="65" charset="-120"/>
              </a:rPr>
              <a:t>侵害加害人</a:t>
            </a:r>
            <a:endParaRPr lang="en-US" altLang="zh-TW" b="1" dirty="0" smtClean="0">
              <a:latin typeface="標楷體" panose="03000509000000000000" pitchFamily="65" charset="-120"/>
              <a:ea typeface="標楷體" panose="03000509000000000000" pitchFamily="65" charset="-120"/>
            </a:endParaRPr>
          </a:p>
          <a:p>
            <a:pPr marL="800100" lvl="1">
              <a:defRPr/>
            </a:pPr>
            <a:r>
              <a:rPr lang="zh-TW" altLang="en-US" b="1" dirty="0" smtClean="0">
                <a:latin typeface="標楷體" panose="03000509000000000000" pitchFamily="65" charset="-120"/>
                <a:ea typeface="標楷體" panose="03000509000000000000" pitchFamily="65" charset="-120"/>
              </a:rPr>
              <a:t>兒少保加害人</a:t>
            </a:r>
            <a:r>
              <a:rPr lang="en-US" altLang="zh-TW" b="1" dirty="0" smtClean="0">
                <a:latin typeface="標楷體" panose="03000509000000000000" pitchFamily="65" charset="-120"/>
                <a:ea typeface="標楷體" panose="03000509000000000000" pitchFamily="65" charset="-120"/>
              </a:rPr>
              <a:t>(</a:t>
            </a:r>
            <a:r>
              <a:rPr lang="zh-TW" altLang="en-US" b="1" dirty="0" smtClean="0">
                <a:latin typeface="標楷體" panose="03000509000000000000" pitchFamily="65" charset="-120"/>
                <a:ea typeface="標楷體" panose="03000509000000000000" pitchFamily="65" charset="-120"/>
              </a:rPr>
              <a:t>兒少保護議題</a:t>
            </a:r>
            <a:r>
              <a:rPr lang="en-US" altLang="zh-TW" b="1" dirty="0" smtClean="0">
                <a:latin typeface="標楷體" panose="03000509000000000000" pitchFamily="65" charset="-120"/>
                <a:ea typeface="標楷體" panose="03000509000000000000" pitchFamily="65" charset="-120"/>
              </a:rPr>
              <a:t>)</a:t>
            </a:r>
          </a:p>
          <a:p>
            <a:pPr marL="800100" lvl="1">
              <a:defRPr/>
            </a:pPr>
            <a:endParaRPr lang="en-US" altLang="zh-TW" b="1" dirty="0" smtClean="0">
              <a:latin typeface="標楷體" panose="03000509000000000000" pitchFamily="65" charset="-120"/>
              <a:ea typeface="標楷體" panose="03000509000000000000" pitchFamily="65" charset="-120"/>
            </a:endParaRPr>
          </a:p>
          <a:p>
            <a:pPr marL="800100" lvl="1">
              <a:defRPr/>
            </a:pPr>
            <a:endParaRPr lang="en-US" altLang="zh-TW" b="1"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42208098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投影片編號版面配置區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spcBef>
                <a:spcPct val="0"/>
              </a:spcBef>
              <a:buFontTx/>
              <a:buNone/>
            </a:pPr>
            <a:fld id="{521E382C-2CA4-4E87-A678-68ED278E92DC}" type="slidenum">
              <a:rPr lang="zh-TW" altLang="en-US" sz="1200" smtClean="0">
                <a:solidFill>
                  <a:srgbClr val="898989"/>
                </a:solidFill>
              </a:rPr>
              <a:pPr>
                <a:spcBef>
                  <a:spcPct val="0"/>
                </a:spcBef>
                <a:buFontTx/>
                <a:buNone/>
              </a:pPr>
              <a:t>14</a:t>
            </a:fld>
            <a:endParaRPr lang="zh-TW" altLang="en-US" sz="1200" smtClean="0">
              <a:solidFill>
                <a:srgbClr val="898989"/>
              </a:solidFill>
            </a:endParaRPr>
          </a:p>
        </p:txBody>
      </p:sp>
      <p:sp>
        <p:nvSpPr>
          <p:cNvPr id="6147" name="矩形 4"/>
          <p:cNvSpPr>
            <a:spLocks noChangeArrowheads="1"/>
          </p:cNvSpPr>
          <p:nvPr/>
        </p:nvSpPr>
        <p:spPr bwMode="auto">
          <a:xfrm>
            <a:off x="444410" y="2708921"/>
            <a:ext cx="831691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spcBef>
                <a:spcPts val="1200"/>
              </a:spcBef>
              <a:buNone/>
              <a:defRPr/>
            </a:pPr>
            <a:r>
              <a:rPr lang="zh-TW" altLang="en-US" sz="4400" b="1" cap="all" spc="-60" dirty="0">
                <a:latin typeface="微軟正黑體" panose="020B0604030504040204" pitchFamily="34" charset="-120"/>
                <a:ea typeface="微軟正黑體" panose="020B0604030504040204" pitchFamily="34" charset="-120"/>
              </a:rPr>
              <a:t>參</a:t>
            </a:r>
            <a:r>
              <a:rPr lang="zh-TW" altLang="en-US" sz="4400" b="1" cap="all" spc="-60" dirty="0" smtClean="0">
                <a:latin typeface="微軟正黑體" panose="020B0604030504040204" pitchFamily="34" charset="-120"/>
                <a:ea typeface="微軟正黑體" panose="020B0604030504040204" pitchFamily="34" charset="-120"/>
              </a:rPr>
              <a:t>、</a:t>
            </a:r>
            <a:r>
              <a:rPr lang="zh-TW" altLang="en-US" sz="4400" b="1" cap="all" spc="-60" dirty="0">
                <a:latin typeface="微軟正黑體" panose="020B0604030504040204" pitchFamily="34" charset="-120"/>
                <a:ea typeface="微軟正黑體" panose="020B0604030504040204" pitchFamily="34" charset="-120"/>
              </a:rPr>
              <a:t>心理衛生社工服務</a:t>
            </a:r>
            <a:r>
              <a:rPr lang="zh-TW" altLang="en-US" sz="4400" b="1" cap="all" spc="-60" dirty="0" smtClean="0">
                <a:latin typeface="微軟正黑體" panose="020B0604030504040204" pitchFamily="34" charset="-120"/>
                <a:ea typeface="微軟正黑體" panose="020B0604030504040204" pitchFamily="34" charset="-120"/>
              </a:rPr>
              <a:t>流程</a:t>
            </a:r>
            <a:endParaRPr lang="en-US" altLang="zh-TW" sz="4400" b="1" cap="all" spc="-6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1290994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投影片編號版面配置區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spcBef>
                <a:spcPct val="0"/>
              </a:spcBef>
              <a:buFontTx/>
              <a:buNone/>
            </a:pPr>
            <a:fld id="{C1EA0A4E-2062-432F-9D46-DFBB49D4CA2B}" type="slidenum">
              <a:rPr lang="zh-TW" altLang="en-US" sz="1200" smtClean="0">
                <a:solidFill>
                  <a:srgbClr val="898989"/>
                </a:solidFill>
              </a:rPr>
              <a:pPr>
                <a:spcBef>
                  <a:spcPct val="0"/>
                </a:spcBef>
                <a:buFontTx/>
                <a:buNone/>
              </a:pPr>
              <a:t>15</a:t>
            </a:fld>
            <a:endParaRPr lang="zh-TW" altLang="en-US" sz="1200" smtClean="0">
              <a:solidFill>
                <a:srgbClr val="898989"/>
              </a:solidFill>
            </a:endParaRPr>
          </a:p>
        </p:txBody>
      </p:sp>
      <p:sp>
        <p:nvSpPr>
          <p:cNvPr id="48132" name="文字方塊 2"/>
          <p:cNvSpPr txBox="1">
            <a:spLocks noChangeArrowheads="1"/>
          </p:cNvSpPr>
          <p:nvPr/>
        </p:nvSpPr>
        <p:spPr bwMode="auto">
          <a:xfrm>
            <a:off x="0" y="6334125"/>
            <a:ext cx="91440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spcBef>
                <a:spcPct val="0"/>
              </a:spcBef>
              <a:buFontTx/>
              <a:buNone/>
            </a:pPr>
            <a:r>
              <a:rPr lang="zh-TW" altLang="en-US" sz="1400">
                <a:solidFill>
                  <a:prstClr val="black"/>
                </a:solidFill>
              </a:rPr>
              <a:t>範圍包括</a:t>
            </a:r>
            <a:r>
              <a:rPr lang="en-US" altLang="zh-TW" sz="1400" b="1">
                <a:solidFill>
                  <a:srgbClr val="FF0000"/>
                </a:solidFill>
              </a:rPr>
              <a:t>113</a:t>
            </a:r>
            <a:r>
              <a:rPr lang="zh-TW" altLang="en-US" sz="1400" b="1">
                <a:solidFill>
                  <a:srgbClr val="FF0000"/>
                </a:solidFill>
              </a:rPr>
              <a:t>、</a:t>
            </a:r>
            <a:r>
              <a:rPr lang="en-US" altLang="zh-TW" sz="1400" b="1">
                <a:solidFill>
                  <a:srgbClr val="FF0000"/>
                </a:solidFill>
              </a:rPr>
              <a:t>1957</a:t>
            </a:r>
            <a:r>
              <a:rPr lang="zh-TW" altLang="en-US" sz="1400" b="1">
                <a:solidFill>
                  <a:srgbClr val="FF0000"/>
                </a:solidFill>
              </a:rPr>
              <a:t>、男性關懷專線、保護資訊系統、高風險個案管理系統</a:t>
            </a:r>
            <a:r>
              <a:rPr lang="zh-TW" altLang="en-US" sz="1400">
                <a:solidFill>
                  <a:prstClr val="black"/>
                </a:solidFill>
              </a:rPr>
              <a:t>，並與</a:t>
            </a:r>
            <a:r>
              <a:rPr lang="zh-TW" altLang="en-US" sz="1400" b="1">
                <a:solidFill>
                  <a:prstClr val="black"/>
                </a:solidFill>
              </a:rPr>
              <a:t>自殺防治通報系統、精神照護資訊管理系統、弱勢</a:t>
            </a:r>
            <a:r>
              <a:rPr lang="en-US" altLang="zh-TW" sz="1400" b="1">
                <a:solidFill>
                  <a:prstClr val="black"/>
                </a:solidFill>
              </a:rPr>
              <a:t>e</a:t>
            </a:r>
            <a:r>
              <a:rPr lang="zh-TW" altLang="en-US" sz="1400" b="1">
                <a:solidFill>
                  <a:prstClr val="black"/>
                </a:solidFill>
              </a:rPr>
              <a:t>關懷系統、</a:t>
            </a:r>
            <a:r>
              <a:rPr lang="en-US" altLang="zh-TW" sz="1400" b="1">
                <a:solidFill>
                  <a:prstClr val="black"/>
                </a:solidFill>
              </a:rPr>
              <a:t>6</a:t>
            </a:r>
            <a:r>
              <a:rPr lang="zh-TW" altLang="en-US" sz="1400" b="1">
                <a:solidFill>
                  <a:prstClr val="black"/>
                </a:solidFill>
              </a:rPr>
              <a:t>歲以下弱勢兒童主動關懷個案管理平台及相關部會資訊系統</a:t>
            </a:r>
            <a:r>
              <a:rPr lang="zh-TW" altLang="en-US" sz="1400">
                <a:solidFill>
                  <a:prstClr val="black"/>
                </a:solidFill>
              </a:rPr>
              <a:t>進行介接與資料交換。</a:t>
            </a:r>
            <a:endParaRPr lang="zh-TW" altLang="en-US" sz="1400">
              <a:solidFill>
                <a:prstClr val="black"/>
              </a:solidFill>
              <a:latin typeface="Arial" pitchFamily="34" charset="0"/>
              <a:ea typeface="新細明體" pitchFamily="18" charset="-120"/>
            </a:endParaRPr>
          </a:p>
        </p:txBody>
      </p:sp>
      <p:grpSp>
        <p:nvGrpSpPr>
          <p:cNvPr id="48133" name="群組 86"/>
          <p:cNvGrpSpPr>
            <a:grpSpLocks/>
          </p:cNvGrpSpPr>
          <p:nvPr/>
        </p:nvGrpSpPr>
        <p:grpSpPr bwMode="auto">
          <a:xfrm>
            <a:off x="785813" y="1285876"/>
            <a:ext cx="7529512" cy="5027756"/>
            <a:chOff x="1471495" y="753459"/>
            <a:chExt cx="6700444" cy="5299504"/>
          </a:xfrm>
        </p:grpSpPr>
        <p:sp>
          <p:nvSpPr>
            <p:cNvPr id="108" name="文字方塊 107"/>
            <p:cNvSpPr txBox="1"/>
            <p:nvPr/>
          </p:nvSpPr>
          <p:spPr bwMode="auto">
            <a:xfrm>
              <a:off x="1631109" y="3387784"/>
              <a:ext cx="4049432" cy="551500"/>
            </a:xfrm>
            <a:prstGeom prst="rect">
              <a:avLst/>
            </a:prstGeom>
            <a:solidFill>
              <a:srgbClr val="0000FF"/>
            </a:solidFill>
            <a:ln>
              <a:noFill/>
            </a:ln>
            <a:scene3d>
              <a:camera prst="orthographicFront"/>
              <a:lightRig rig="threePt" dir="t"/>
            </a:scene3d>
            <a:sp3d>
              <a:bevelT/>
            </a:sp3d>
          </p:spPr>
          <p:style>
            <a:lnRef idx="3">
              <a:schemeClr val="lt1"/>
            </a:lnRef>
            <a:fillRef idx="1">
              <a:schemeClr val="accent2"/>
            </a:fillRef>
            <a:effectRef idx="1">
              <a:schemeClr val="accent2"/>
            </a:effectRef>
            <a:fontRef idx="minor">
              <a:schemeClr val="lt1"/>
            </a:fontRef>
          </p:style>
          <p:txBody>
            <a:bodyPr>
              <a:spAutoFit/>
            </a:bodyPr>
            <a:lstStyle/>
            <a:p>
              <a:pPr algn="ctr">
                <a:defRPr/>
              </a:pPr>
              <a:r>
                <a:rPr lang="zh-TW" altLang="en-US" sz="1400" b="1" dirty="0">
                  <a:solidFill>
                    <a:prstClr val="white"/>
                  </a:solidFill>
                  <a:latin typeface="微軟正黑體" panose="020B0604030504040204" pitchFamily="34" charset="-120"/>
                  <a:ea typeface="微軟正黑體" panose="020B0604030504040204" pitchFamily="34" charset="-120"/>
                </a:rPr>
                <a:t>集中派案中心（保護資訊系統）：</a:t>
              </a:r>
              <a:endParaRPr lang="en-US" altLang="zh-TW" sz="1400" b="1" dirty="0">
                <a:solidFill>
                  <a:prstClr val="white"/>
                </a:solidFill>
                <a:latin typeface="微軟正黑體" panose="020B0604030504040204" pitchFamily="34" charset="-120"/>
                <a:ea typeface="微軟正黑體" panose="020B0604030504040204" pitchFamily="34" charset="-120"/>
              </a:endParaRPr>
            </a:p>
            <a:p>
              <a:pPr algn="ctr">
                <a:defRPr/>
              </a:pPr>
              <a:r>
                <a:rPr lang="zh-TW" altLang="en-US" sz="1400" b="1" dirty="0">
                  <a:solidFill>
                    <a:prstClr val="white"/>
                  </a:solidFill>
                  <a:latin typeface="微軟正黑體" panose="020B0604030504040204" pitchFamily="34" charset="-120"/>
                  <a:ea typeface="微軟正黑體" panose="020B0604030504040204" pitchFamily="34" charset="-120"/>
                </a:rPr>
                <a:t>分級分類、緊急處理、風險及需求研判</a:t>
              </a:r>
            </a:p>
          </p:txBody>
        </p:sp>
        <p:sp>
          <p:nvSpPr>
            <p:cNvPr id="110" name="文字方塊 109"/>
            <p:cNvSpPr txBox="1"/>
            <p:nvPr/>
          </p:nvSpPr>
          <p:spPr bwMode="auto">
            <a:xfrm>
              <a:off x="1979712" y="1474297"/>
              <a:ext cx="1328931" cy="324412"/>
            </a:xfrm>
            <a:prstGeom prst="rect">
              <a:avLst/>
            </a:prstGeom>
          </p:spPr>
          <p:style>
            <a:lnRef idx="0">
              <a:schemeClr val="accent2"/>
            </a:lnRef>
            <a:fillRef idx="3">
              <a:schemeClr val="accent2"/>
            </a:fillRef>
            <a:effectRef idx="3">
              <a:schemeClr val="accent2"/>
            </a:effectRef>
            <a:fontRef idx="minor">
              <a:schemeClr val="lt1"/>
            </a:fontRef>
          </p:style>
          <p:txBody>
            <a:bodyPr>
              <a:spAutoFit/>
            </a:bodyPr>
            <a:lstStyle/>
            <a:p>
              <a:pPr algn="ctr">
                <a:defRPr/>
              </a:pPr>
              <a:r>
                <a:rPr lang="zh-TW" altLang="en-US" sz="1400" b="1" dirty="0">
                  <a:solidFill>
                    <a:prstClr val="white"/>
                  </a:solidFill>
                  <a:latin typeface="微軟正黑體" panose="020B0604030504040204" pitchFamily="34" charset="-120"/>
                  <a:ea typeface="微軟正黑體" panose="020B0604030504040204" pitchFamily="34" charset="-120"/>
                </a:rPr>
                <a:t>成人保護個案</a:t>
              </a:r>
            </a:p>
          </p:txBody>
        </p:sp>
        <p:sp>
          <p:nvSpPr>
            <p:cNvPr id="111" name="文字方塊 110"/>
            <p:cNvSpPr txBox="1"/>
            <p:nvPr/>
          </p:nvSpPr>
          <p:spPr bwMode="auto">
            <a:xfrm>
              <a:off x="3364617" y="1474152"/>
              <a:ext cx="1315395" cy="324412"/>
            </a:xfrm>
            <a:prstGeom prst="rect">
              <a:avLst/>
            </a:prstGeom>
          </p:spPr>
          <p:style>
            <a:lnRef idx="0">
              <a:schemeClr val="accent3"/>
            </a:lnRef>
            <a:fillRef idx="3">
              <a:schemeClr val="accent3"/>
            </a:fillRef>
            <a:effectRef idx="3">
              <a:schemeClr val="accent3"/>
            </a:effectRef>
            <a:fontRef idx="minor">
              <a:schemeClr val="lt1"/>
            </a:fontRef>
          </p:style>
          <p:txBody>
            <a:bodyPr>
              <a:spAutoFit/>
            </a:bodyPr>
            <a:lstStyle/>
            <a:p>
              <a:pPr algn="ctr">
                <a:defRPr/>
              </a:pPr>
              <a:r>
                <a:rPr lang="zh-TW" altLang="en-US" sz="1400" b="1" dirty="0">
                  <a:solidFill>
                    <a:prstClr val="white"/>
                  </a:solidFill>
                  <a:latin typeface="微軟正黑體" panose="020B0604030504040204" pitchFamily="34" charset="-120"/>
                  <a:ea typeface="微軟正黑體" panose="020B0604030504040204" pitchFamily="34" charset="-120"/>
                </a:rPr>
                <a:t>兒少保護個案</a:t>
              </a:r>
            </a:p>
          </p:txBody>
        </p:sp>
        <p:sp>
          <p:nvSpPr>
            <p:cNvPr id="112" name="文字方塊 111"/>
            <p:cNvSpPr txBox="1"/>
            <p:nvPr/>
          </p:nvSpPr>
          <p:spPr bwMode="auto">
            <a:xfrm>
              <a:off x="4752020" y="1474152"/>
              <a:ext cx="1325213" cy="324412"/>
            </a:xfrm>
            <a:prstGeom prst="rect">
              <a:avLst/>
            </a:prstGeom>
          </p:spPr>
          <p:style>
            <a:lnRef idx="0">
              <a:schemeClr val="accent6"/>
            </a:lnRef>
            <a:fillRef idx="3">
              <a:schemeClr val="accent6"/>
            </a:fillRef>
            <a:effectRef idx="3">
              <a:schemeClr val="accent6"/>
            </a:effectRef>
            <a:fontRef idx="minor">
              <a:schemeClr val="lt1"/>
            </a:fontRef>
          </p:style>
          <p:txBody>
            <a:bodyPr>
              <a:spAutoFit/>
            </a:bodyPr>
            <a:lstStyle/>
            <a:p>
              <a:pPr algn="ctr">
                <a:defRPr/>
              </a:pPr>
              <a:r>
                <a:rPr lang="zh-TW" altLang="en-US" sz="1400" b="1" dirty="0">
                  <a:solidFill>
                    <a:prstClr val="white"/>
                  </a:solidFill>
                  <a:latin typeface="微軟正黑體" panose="020B0604030504040204" pitchFamily="34" charset="-120"/>
                  <a:ea typeface="微軟正黑體" panose="020B0604030504040204" pitchFamily="34" charset="-120"/>
                </a:rPr>
                <a:t>脆弱家庭個案</a:t>
              </a:r>
            </a:p>
          </p:txBody>
        </p:sp>
        <p:sp>
          <p:nvSpPr>
            <p:cNvPr id="115" name="文字方塊 114"/>
            <p:cNvSpPr txBox="1"/>
            <p:nvPr/>
          </p:nvSpPr>
          <p:spPr bwMode="auto">
            <a:xfrm>
              <a:off x="1623913" y="4190692"/>
              <a:ext cx="1605055" cy="551500"/>
            </a:xfrm>
            <a:prstGeom prst="rect">
              <a:avLst/>
            </a:prstGeom>
            <a:solidFill>
              <a:srgbClr val="660066"/>
            </a:solidFill>
            <a:scene3d>
              <a:camera prst="orthographicFront">
                <a:rot lat="0" lon="0" rev="0"/>
              </a:camera>
              <a:lightRig rig="threePt" dir="t">
                <a:rot lat="0" lon="0" rev="1200000"/>
              </a:lightRig>
            </a:scene3d>
            <a:sp3d>
              <a:bevelT w="63500" h="25400"/>
            </a:sp3d>
          </p:spPr>
          <p:style>
            <a:lnRef idx="0">
              <a:schemeClr val="accent2"/>
            </a:lnRef>
            <a:fillRef idx="3">
              <a:schemeClr val="accent2"/>
            </a:fillRef>
            <a:effectRef idx="3">
              <a:schemeClr val="accent2"/>
            </a:effectRef>
            <a:fontRef idx="minor">
              <a:schemeClr val="lt1"/>
            </a:fontRef>
          </p:style>
          <p:txBody>
            <a:bodyPr>
              <a:spAutoFit/>
            </a:bodyPr>
            <a:lstStyle/>
            <a:p>
              <a:pPr algn="ctr">
                <a:defRPr/>
              </a:pPr>
              <a:r>
                <a:rPr lang="zh-TW" altLang="en-US" sz="1400" b="1" u="sng" dirty="0">
                  <a:solidFill>
                    <a:prstClr val="white"/>
                  </a:solidFill>
                  <a:latin typeface="微軟正黑體" panose="020B0604030504040204" pitchFamily="34" charset="-120"/>
                  <a:ea typeface="微軟正黑體" panose="020B0604030504040204" pitchFamily="34" charset="-120"/>
                </a:rPr>
                <a:t>保護性個案</a:t>
              </a:r>
              <a:endParaRPr lang="en-US" altLang="zh-TW" sz="1400" b="1" u="sng" dirty="0">
                <a:solidFill>
                  <a:prstClr val="white"/>
                </a:solidFill>
                <a:latin typeface="微軟正黑體" panose="020B0604030504040204" pitchFamily="34" charset="-120"/>
                <a:ea typeface="微軟正黑體" panose="020B0604030504040204" pitchFamily="34" charset="-120"/>
              </a:endParaRPr>
            </a:p>
            <a:p>
              <a:pPr algn="ctr">
                <a:defRPr/>
              </a:pPr>
              <a:r>
                <a:rPr lang="zh-TW" altLang="en-US" sz="1400" b="1" dirty="0">
                  <a:solidFill>
                    <a:prstClr val="white"/>
                  </a:solidFill>
                  <a:latin typeface="微軟正黑體" panose="020B0604030504040204" pitchFamily="34" charset="-120"/>
                  <a:ea typeface="微軟正黑體" panose="020B0604030504040204" pitchFamily="34" charset="-120"/>
                </a:rPr>
                <a:t>家防中心</a:t>
              </a:r>
            </a:p>
          </p:txBody>
        </p:sp>
        <p:sp>
          <p:nvSpPr>
            <p:cNvPr id="121" name="文字方塊 120"/>
            <p:cNvSpPr txBox="1"/>
            <p:nvPr/>
          </p:nvSpPr>
          <p:spPr bwMode="auto">
            <a:xfrm>
              <a:off x="3815407" y="4184614"/>
              <a:ext cx="2198494" cy="551500"/>
            </a:xfrm>
            <a:prstGeom prst="rect">
              <a:avLst/>
            </a:prstGeom>
            <a:solidFill>
              <a:srgbClr val="006699"/>
            </a:solidFill>
            <a:scene3d>
              <a:camera prst="orthographicFront">
                <a:rot lat="0" lon="0" rev="0"/>
              </a:camera>
              <a:lightRig rig="threePt" dir="t">
                <a:rot lat="0" lon="0" rev="1200000"/>
              </a:lightRig>
            </a:scene3d>
            <a:sp3d>
              <a:bevelT w="63500" h="25400"/>
            </a:sp3d>
          </p:spPr>
          <p:style>
            <a:lnRef idx="0">
              <a:schemeClr val="accent3"/>
            </a:lnRef>
            <a:fillRef idx="3">
              <a:schemeClr val="accent3"/>
            </a:fillRef>
            <a:effectRef idx="3">
              <a:schemeClr val="accent3"/>
            </a:effectRef>
            <a:fontRef idx="minor">
              <a:schemeClr val="lt1"/>
            </a:fontRef>
          </p:style>
          <p:txBody>
            <a:bodyPr lIns="36000" rIns="36000">
              <a:spAutoFit/>
            </a:bodyPr>
            <a:lstStyle/>
            <a:p>
              <a:pPr algn="ctr">
                <a:defRPr/>
              </a:pPr>
              <a:r>
                <a:rPr lang="zh-TW" altLang="en-US" sz="1400" b="1" u="sng" dirty="0">
                  <a:solidFill>
                    <a:prstClr val="white"/>
                  </a:solidFill>
                  <a:latin typeface="微軟正黑體" panose="020B0604030504040204" pitchFamily="34" charset="-120"/>
                  <a:ea typeface="微軟正黑體" panose="020B0604030504040204" pitchFamily="34" charset="-120"/>
                </a:rPr>
                <a:t>風險</a:t>
              </a:r>
              <a:r>
                <a:rPr lang="en-US" altLang="zh-TW" sz="1400" b="1" u="sng" dirty="0">
                  <a:solidFill>
                    <a:prstClr val="white"/>
                  </a:solidFill>
                  <a:latin typeface="微軟正黑體" panose="020B0604030504040204" pitchFamily="34" charset="-120"/>
                  <a:ea typeface="微軟正黑體" panose="020B0604030504040204" pitchFamily="34" charset="-120"/>
                </a:rPr>
                <a:t>/</a:t>
              </a:r>
              <a:r>
                <a:rPr lang="zh-TW" altLang="en-US" sz="1400" b="1" u="sng" dirty="0">
                  <a:solidFill>
                    <a:prstClr val="white"/>
                  </a:solidFill>
                  <a:latin typeface="微軟正黑體" panose="020B0604030504040204" pitchFamily="34" charset="-120"/>
                  <a:ea typeface="微軟正黑體" panose="020B0604030504040204" pitchFamily="34" charset="-120"/>
                </a:rPr>
                <a:t>福利需求個案</a:t>
              </a:r>
              <a:r>
                <a:rPr lang="en-US" altLang="zh-TW" sz="1400" b="1" u="sng" dirty="0">
                  <a:solidFill>
                    <a:prstClr val="white"/>
                  </a:solidFill>
                  <a:latin typeface="微軟正黑體" panose="020B0604030504040204" pitchFamily="34" charset="-120"/>
                  <a:ea typeface="微軟正黑體" panose="020B0604030504040204" pitchFamily="34" charset="-120"/>
                </a:rPr>
                <a:t/>
              </a:r>
              <a:br>
                <a:rPr lang="en-US" altLang="zh-TW" sz="1400" b="1" u="sng" dirty="0">
                  <a:solidFill>
                    <a:prstClr val="white"/>
                  </a:solidFill>
                  <a:latin typeface="微軟正黑體" panose="020B0604030504040204" pitchFamily="34" charset="-120"/>
                  <a:ea typeface="微軟正黑體" panose="020B0604030504040204" pitchFamily="34" charset="-120"/>
                </a:rPr>
              </a:br>
              <a:r>
                <a:rPr lang="zh-TW" altLang="en-US" sz="1400" b="1" dirty="0">
                  <a:solidFill>
                    <a:prstClr val="white"/>
                  </a:solidFill>
                  <a:latin typeface="微軟正黑體" panose="020B0604030504040204" pitchFamily="34" charset="-120"/>
                  <a:ea typeface="微軟正黑體" panose="020B0604030504040204" pitchFamily="34" charset="-120"/>
                </a:rPr>
                <a:t>社會福利服務中心</a:t>
              </a:r>
            </a:p>
          </p:txBody>
        </p:sp>
        <p:sp>
          <p:nvSpPr>
            <p:cNvPr id="139" name="文字方塊 138"/>
            <p:cNvSpPr txBox="1"/>
            <p:nvPr/>
          </p:nvSpPr>
          <p:spPr bwMode="auto">
            <a:xfrm>
              <a:off x="1623914" y="5501463"/>
              <a:ext cx="899357" cy="551500"/>
            </a:xfrm>
            <a:prstGeom prst="rect">
              <a:avLst/>
            </a:prstGeom>
          </p:spPr>
          <p:style>
            <a:lnRef idx="0">
              <a:schemeClr val="accent2"/>
            </a:lnRef>
            <a:fillRef idx="3">
              <a:schemeClr val="accent2"/>
            </a:fillRef>
            <a:effectRef idx="3">
              <a:schemeClr val="accent2"/>
            </a:effectRef>
            <a:fontRef idx="minor">
              <a:schemeClr val="lt1"/>
            </a:fontRef>
          </p:style>
          <p:txBody>
            <a:bodyPr>
              <a:spAutoFit/>
            </a:bodyPr>
            <a:lstStyle/>
            <a:p>
              <a:pPr algn="ctr">
                <a:defRPr/>
              </a:pPr>
              <a:r>
                <a:rPr lang="zh-TW" altLang="en-US" sz="1400" b="1" dirty="0">
                  <a:solidFill>
                    <a:prstClr val="black"/>
                  </a:solidFill>
                  <a:latin typeface="微軟正黑體" panose="020B0604030504040204" pitchFamily="34" charset="-120"/>
                  <a:ea typeface="微軟正黑體" panose="020B0604030504040204" pitchFamily="34" charset="-120"/>
                </a:rPr>
                <a:t>成人保護案件</a:t>
              </a:r>
            </a:p>
          </p:txBody>
        </p:sp>
        <p:sp>
          <p:nvSpPr>
            <p:cNvPr id="141" name="文字方塊 140"/>
            <p:cNvSpPr txBox="1"/>
            <p:nvPr/>
          </p:nvSpPr>
          <p:spPr bwMode="auto">
            <a:xfrm>
              <a:off x="2652952" y="5501463"/>
              <a:ext cx="987105" cy="551500"/>
            </a:xfrm>
            <a:prstGeom prst="rect">
              <a:avLst/>
            </a:prstGeom>
          </p:spPr>
          <p:style>
            <a:lnRef idx="0">
              <a:schemeClr val="accent3"/>
            </a:lnRef>
            <a:fillRef idx="3">
              <a:schemeClr val="accent3"/>
            </a:fillRef>
            <a:effectRef idx="3">
              <a:schemeClr val="accent3"/>
            </a:effectRef>
            <a:fontRef idx="minor">
              <a:schemeClr val="lt1"/>
            </a:fontRef>
          </p:style>
          <p:txBody>
            <a:bodyPr>
              <a:spAutoFit/>
            </a:bodyPr>
            <a:lstStyle/>
            <a:p>
              <a:pPr algn="ctr">
                <a:defRPr/>
              </a:pPr>
              <a:r>
                <a:rPr lang="zh-TW" altLang="en-US" sz="1400" b="1" dirty="0">
                  <a:solidFill>
                    <a:prstClr val="black"/>
                  </a:solidFill>
                  <a:latin typeface="微軟正黑體" panose="020B0604030504040204" pitchFamily="34" charset="-120"/>
                  <a:ea typeface="微軟正黑體" panose="020B0604030504040204" pitchFamily="34" charset="-120"/>
                </a:rPr>
                <a:t>兒少保護</a:t>
              </a:r>
              <a:endParaRPr lang="en-US" altLang="zh-TW" sz="1400" b="1" dirty="0">
                <a:solidFill>
                  <a:prstClr val="black"/>
                </a:solidFill>
                <a:latin typeface="微軟正黑體" panose="020B0604030504040204" pitchFamily="34" charset="-120"/>
                <a:ea typeface="微軟正黑體" panose="020B0604030504040204" pitchFamily="34" charset="-120"/>
              </a:endParaRPr>
            </a:p>
            <a:p>
              <a:pPr algn="ctr">
                <a:defRPr/>
              </a:pPr>
              <a:r>
                <a:rPr lang="zh-TW" altLang="en-US" sz="1400" b="1" dirty="0">
                  <a:solidFill>
                    <a:prstClr val="black"/>
                  </a:solidFill>
                  <a:latin typeface="微軟正黑體" panose="020B0604030504040204" pitchFamily="34" charset="-120"/>
                  <a:ea typeface="微軟正黑體" panose="020B0604030504040204" pitchFamily="34" charset="-120"/>
                </a:rPr>
                <a:t>案件</a:t>
              </a:r>
            </a:p>
          </p:txBody>
        </p:sp>
        <p:sp>
          <p:nvSpPr>
            <p:cNvPr id="147" name="圓角矩形 146"/>
            <p:cNvSpPr/>
            <p:nvPr/>
          </p:nvSpPr>
          <p:spPr>
            <a:xfrm>
              <a:off x="1471495" y="4892427"/>
              <a:ext cx="2236409" cy="360000"/>
            </a:xfrm>
            <a:prstGeom prst="roundRect">
              <a:avLst/>
            </a:prstGeom>
            <a:solidFill>
              <a:srgbClr val="CCCCFF"/>
            </a:solidFill>
            <a:ln w="38100">
              <a:noFill/>
              <a:prstDash val="solid"/>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1400" b="1" dirty="0">
                  <a:solidFill>
                    <a:prstClr val="black"/>
                  </a:solidFill>
                  <a:latin typeface="微軟正黑體" pitchFamily="34" charset="-120"/>
                  <a:ea typeface="微軟正黑體" pitchFamily="34" charset="-120"/>
                </a:rPr>
                <a:t>保護資訊系統</a:t>
              </a:r>
              <a:r>
                <a:rPr lang="en-US" altLang="zh-TW" sz="1400" b="1" dirty="0">
                  <a:solidFill>
                    <a:prstClr val="black"/>
                  </a:solidFill>
                  <a:latin typeface="微軟正黑體" pitchFamily="34" charset="-120"/>
                  <a:ea typeface="微軟正黑體" pitchFamily="34" charset="-120"/>
                </a:rPr>
                <a:t>(</a:t>
              </a:r>
              <a:r>
                <a:rPr lang="zh-TW" altLang="en-US" sz="1400" b="1" dirty="0">
                  <a:solidFill>
                    <a:prstClr val="black"/>
                  </a:solidFill>
                  <a:latin typeface="微軟正黑體" pitchFamily="34" charset="-120"/>
                  <a:ea typeface="微軟正黑體" pitchFamily="34" charset="-120"/>
                </a:rPr>
                <a:t>個案管理</a:t>
              </a:r>
              <a:r>
                <a:rPr lang="en-US" altLang="zh-TW" sz="1400" b="1" dirty="0">
                  <a:solidFill>
                    <a:prstClr val="black"/>
                  </a:solidFill>
                  <a:latin typeface="微軟正黑體" pitchFamily="34" charset="-120"/>
                  <a:ea typeface="微軟正黑體" pitchFamily="34" charset="-120"/>
                </a:rPr>
                <a:t>)</a:t>
              </a:r>
              <a:endParaRPr lang="zh-TW" altLang="en-US" sz="1400" b="1" dirty="0">
                <a:solidFill>
                  <a:prstClr val="black"/>
                </a:solidFill>
                <a:latin typeface="微軟正黑體" pitchFamily="34" charset="-120"/>
                <a:ea typeface="微軟正黑體" pitchFamily="34" charset="-120"/>
              </a:endParaRPr>
            </a:p>
          </p:txBody>
        </p:sp>
        <p:sp>
          <p:nvSpPr>
            <p:cNvPr id="151" name="文字方塊 150"/>
            <p:cNvSpPr txBox="1"/>
            <p:nvPr/>
          </p:nvSpPr>
          <p:spPr bwMode="auto">
            <a:xfrm>
              <a:off x="1623913" y="2770624"/>
              <a:ext cx="2066365" cy="535279"/>
            </a:xfrm>
            <a:prstGeom prst="rect">
              <a:avLst/>
            </a:prstGeom>
          </p:spPr>
          <p:style>
            <a:lnRef idx="0">
              <a:schemeClr val="accent4"/>
            </a:lnRef>
            <a:fillRef idx="3">
              <a:schemeClr val="accent4"/>
            </a:fillRef>
            <a:effectRef idx="3">
              <a:schemeClr val="accent4"/>
            </a:effectRef>
            <a:fontRef idx="minor">
              <a:schemeClr val="lt1"/>
            </a:fontRef>
          </p:style>
          <p:txBody>
            <a:bodyPr>
              <a:spAutoFit/>
            </a:bodyPr>
            <a:lstStyle/>
            <a:p>
              <a:pPr algn="ctr">
                <a:defRPr/>
              </a:pPr>
              <a:r>
                <a:rPr lang="zh-TW" altLang="en-US" sz="1400" b="1" dirty="0">
                  <a:solidFill>
                    <a:prstClr val="white"/>
                  </a:solidFill>
                  <a:latin typeface="微軟正黑體" panose="020B0604030504040204" pitchFamily="34" charset="-120"/>
                  <a:ea typeface="微軟正黑體" panose="020B0604030504040204" pitchFamily="34" charset="-120"/>
                </a:rPr>
                <a:t>通報表</a:t>
              </a:r>
              <a:endParaRPr lang="en-US" altLang="zh-TW" sz="1400" b="1" dirty="0">
                <a:solidFill>
                  <a:prstClr val="white"/>
                </a:solidFill>
                <a:latin typeface="微軟正黑體" panose="020B0604030504040204" pitchFamily="34" charset="-120"/>
                <a:ea typeface="微軟正黑體" panose="020B0604030504040204" pitchFamily="34" charset="-120"/>
              </a:endParaRPr>
            </a:p>
            <a:p>
              <a:pPr algn="ctr">
                <a:defRPr/>
              </a:pPr>
              <a:r>
                <a:rPr lang="zh-TW" altLang="en-US" sz="1300" b="1" dirty="0">
                  <a:solidFill>
                    <a:prstClr val="white"/>
                  </a:solidFill>
                  <a:latin typeface="微軟正黑體" panose="020B0604030504040204" pitchFamily="34" charset="-120"/>
                  <a:ea typeface="微軟正黑體" panose="020B0604030504040204" pitchFamily="34" charset="-120"/>
                </a:rPr>
                <a:t>（關懷</a:t>
              </a:r>
              <a:r>
                <a:rPr lang="en-US" altLang="zh-TW" sz="1300" b="1" dirty="0">
                  <a:solidFill>
                    <a:prstClr val="white"/>
                  </a:solidFill>
                  <a:latin typeface="微軟正黑體" panose="020B0604030504040204" pitchFamily="34" charset="-120"/>
                  <a:ea typeface="微軟正黑體" panose="020B0604030504040204" pitchFamily="34" charset="-120"/>
                </a:rPr>
                <a:t>e</a:t>
              </a:r>
              <a:r>
                <a:rPr lang="zh-TW" altLang="en-US" sz="1300" b="1" dirty="0">
                  <a:solidFill>
                    <a:prstClr val="white"/>
                  </a:solidFill>
                  <a:latin typeface="微軟正黑體" panose="020B0604030504040204" pitchFamily="34" charset="-120"/>
                  <a:ea typeface="微軟正黑體" panose="020B0604030504040204" pitchFamily="34" charset="-120"/>
                </a:rPr>
                <a:t>起來通報系統）</a:t>
              </a:r>
            </a:p>
          </p:txBody>
        </p:sp>
        <p:cxnSp>
          <p:nvCxnSpPr>
            <p:cNvPr id="166" name="直線單箭頭接點 165"/>
            <p:cNvCxnSpPr/>
            <p:nvPr/>
          </p:nvCxnSpPr>
          <p:spPr>
            <a:xfrm>
              <a:off x="2580465" y="4730902"/>
              <a:ext cx="0" cy="162310"/>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172" name="直線接點 171"/>
            <p:cNvCxnSpPr/>
            <p:nvPr/>
          </p:nvCxnSpPr>
          <p:spPr>
            <a:xfrm flipV="1">
              <a:off x="4004469" y="5186040"/>
              <a:ext cx="0" cy="7195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6" name="直線單箭頭接點 175"/>
            <p:cNvCxnSpPr/>
            <p:nvPr/>
          </p:nvCxnSpPr>
          <p:spPr>
            <a:xfrm>
              <a:off x="2046464" y="5338311"/>
              <a:ext cx="0" cy="162311"/>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178" name="直線單箭頭接點 177"/>
            <p:cNvCxnSpPr/>
            <p:nvPr/>
          </p:nvCxnSpPr>
          <p:spPr>
            <a:xfrm>
              <a:off x="3124356" y="5338311"/>
              <a:ext cx="0" cy="163984"/>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179" name="直線接點 178"/>
            <p:cNvCxnSpPr/>
            <p:nvPr/>
          </p:nvCxnSpPr>
          <p:spPr>
            <a:xfrm>
              <a:off x="2046464" y="5338311"/>
              <a:ext cx="1084955"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86" name="圓角矩形 185"/>
            <p:cNvSpPr/>
            <p:nvPr/>
          </p:nvSpPr>
          <p:spPr>
            <a:xfrm>
              <a:off x="6478080" y="2786862"/>
              <a:ext cx="1680780" cy="456568"/>
            </a:xfrm>
            <a:prstGeom prst="roundRect">
              <a:avLst/>
            </a:prstGeom>
            <a:solidFill>
              <a:srgbClr val="82FF25"/>
            </a:solidFill>
            <a:ln w="38100">
              <a:noFill/>
              <a:prstDash val="solid"/>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1300" b="1" dirty="0">
                  <a:solidFill>
                    <a:prstClr val="black"/>
                  </a:solidFill>
                  <a:latin typeface="微軟正黑體" pitchFamily="34" charset="-120"/>
                  <a:ea typeface="微軟正黑體" pitchFamily="34" charset="-120"/>
                </a:rPr>
                <a:t>自殺防治通報系統</a:t>
              </a:r>
            </a:p>
          </p:txBody>
        </p:sp>
        <p:sp>
          <p:nvSpPr>
            <p:cNvPr id="187" name="圓角矩形 186"/>
            <p:cNvSpPr/>
            <p:nvPr/>
          </p:nvSpPr>
          <p:spPr>
            <a:xfrm>
              <a:off x="6491158" y="3296923"/>
              <a:ext cx="1680780" cy="458060"/>
            </a:xfrm>
            <a:prstGeom prst="roundRect">
              <a:avLst/>
            </a:prstGeom>
            <a:solidFill>
              <a:srgbClr val="82FF25"/>
            </a:solidFill>
            <a:ln w="38100">
              <a:noFill/>
              <a:prstDash val="solid"/>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1300" b="1" dirty="0">
                  <a:solidFill>
                    <a:prstClr val="black"/>
                  </a:solidFill>
                  <a:latin typeface="微軟正黑體" pitchFamily="34" charset="-120"/>
                  <a:ea typeface="微軟正黑體" pitchFamily="34" charset="-120"/>
                </a:rPr>
                <a:t>精神照護資訊管理系統</a:t>
              </a:r>
            </a:p>
          </p:txBody>
        </p:sp>
        <p:sp>
          <p:nvSpPr>
            <p:cNvPr id="192" name="圓角矩形 191"/>
            <p:cNvSpPr/>
            <p:nvPr/>
          </p:nvSpPr>
          <p:spPr>
            <a:xfrm>
              <a:off x="6465532" y="2184068"/>
              <a:ext cx="1694269" cy="458060"/>
            </a:xfrm>
            <a:prstGeom prst="roundRect">
              <a:avLst/>
            </a:prstGeom>
            <a:solidFill>
              <a:srgbClr val="82FF25"/>
            </a:solidFill>
            <a:ln w="38100">
              <a:noFill/>
              <a:prstDash val="solid"/>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1300" b="1" dirty="0">
                  <a:solidFill>
                    <a:prstClr val="black"/>
                  </a:solidFill>
                  <a:latin typeface="微軟正黑體" pitchFamily="34" charset="-120"/>
                  <a:ea typeface="微軟正黑體" pitchFamily="34" charset="-120"/>
                </a:rPr>
                <a:t>弱勢</a:t>
              </a:r>
              <a:r>
                <a:rPr lang="en-US" altLang="zh-TW" sz="1300" b="1" dirty="0">
                  <a:solidFill>
                    <a:prstClr val="black"/>
                  </a:solidFill>
                  <a:latin typeface="微軟正黑體" pitchFamily="34" charset="-120"/>
                  <a:ea typeface="微軟正黑體" pitchFamily="34" charset="-120"/>
                </a:rPr>
                <a:t>e</a:t>
              </a:r>
              <a:r>
                <a:rPr lang="zh-TW" altLang="en-US" sz="1300" b="1" dirty="0">
                  <a:solidFill>
                    <a:prstClr val="black"/>
                  </a:solidFill>
                  <a:latin typeface="微軟正黑體" pitchFamily="34" charset="-120"/>
                  <a:ea typeface="微軟正黑體" pitchFamily="34" charset="-120"/>
                </a:rPr>
                <a:t>關懷系統</a:t>
              </a:r>
            </a:p>
          </p:txBody>
        </p:sp>
        <p:cxnSp>
          <p:nvCxnSpPr>
            <p:cNvPr id="40" name="直線單箭頭接點 39"/>
            <p:cNvCxnSpPr/>
            <p:nvPr/>
          </p:nvCxnSpPr>
          <p:spPr>
            <a:xfrm>
              <a:off x="5024439" y="4714169"/>
              <a:ext cx="0" cy="353067"/>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sp>
          <p:nvSpPr>
            <p:cNvPr id="59" name="文字方塊 58"/>
            <p:cNvSpPr txBox="1"/>
            <p:nvPr/>
          </p:nvSpPr>
          <p:spPr bwMode="auto">
            <a:xfrm>
              <a:off x="1746396" y="753459"/>
              <a:ext cx="903901" cy="324412"/>
            </a:xfrm>
            <a:prstGeom prst="rect">
              <a:avLst/>
            </a:prstGeom>
            <a:solidFill>
              <a:schemeClr val="accent3"/>
            </a:solidFill>
            <a:ln>
              <a:noFill/>
            </a:ln>
            <a:effectLst/>
            <a:scene3d>
              <a:camera prst="orthographicFront">
                <a:rot lat="0" lon="0" rev="0"/>
              </a:camera>
              <a:lightRig rig="balanced" dir="t">
                <a:rot lat="0" lon="0" rev="8700000"/>
              </a:lightRig>
            </a:scene3d>
            <a:sp3d>
              <a:bevelT w="190500" h="38100"/>
            </a:sp3d>
          </p:spPr>
          <p:style>
            <a:lnRef idx="0">
              <a:schemeClr val="accent2"/>
            </a:lnRef>
            <a:fillRef idx="3">
              <a:schemeClr val="accent2"/>
            </a:fillRef>
            <a:effectRef idx="3">
              <a:schemeClr val="accent2"/>
            </a:effectRef>
            <a:fontRef idx="minor">
              <a:schemeClr val="lt1"/>
            </a:fontRef>
          </p:style>
          <p:txBody>
            <a:bodyPr>
              <a:spAutoFit/>
            </a:bodyPr>
            <a:lstStyle/>
            <a:p>
              <a:pPr algn="ctr">
                <a:defRPr/>
              </a:pPr>
              <a:r>
                <a:rPr lang="en-US" altLang="zh-TW" sz="1400" b="1" dirty="0">
                  <a:solidFill>
                    <a:sysClr val="windowText" lastClr="000000"/>
                  </a:solidFill>
                  <a:latin typeface="微軟正黑體" panose="020B0604030504040204" pitchFamily="34" charset="-120"/>
                  <a:ea typeface="微軟正黑體" panose="020B0604030504040204" pitchFamily="34" charset="-120"/>
                </a:rPr>
                <a:t>113</a:t>
              </a:r>
              <a:r>
                <a:rPr lang="zh-TW" altLang="en-US" sz="1400" b="1" dirty="0">
                  <a:solidFill>
                    <a:sysClr val="windowText" lastClr="000000"/>
                  </a:solidFill>
                  <a:latin typeface="微軟正黑體" panose="020B0604030504040204" pitchFamily="34" charset="-120"/>
                  <a:ea typeface="微軟正黑體" panose="020B0604030504040204" pitchFamily="34" charset="-120"/>
                </a:rPr>
                <a:t>專線</a:t>
              </a:r>
            </a:p>
          </p:txBody>
        </p:sp>
        <p:sp>
          <p:nvSpPr>
            <p:cNvPr id="60" name="文字方塊 59"/>
            <p:cNvSpPr txBox="1"/>
            <p:nvPr/>
          </p:nvSpPr>
          <p:spPr bwMode="auto">
            <a:xfrm>
              <a:off x="2938329" y="757703"/>
              <a:ext cx="1036758" cy="324412"/>
            </a:xfrm>
            <a:prstGeom prst="rect">
              <a:avLst/>
            </a:prstGeom>
            <a:solidFill>
              <a:schemeClr val="accent3"/>
            </a:solidFill>
            <a:ln>
              <a:noFill/>
            </a:ln>
            <a:effectLst/>
            <a:scene3d>
              <a:camera prst="orthographicFront">
                <a:rot lat="0" lon="0" rev="0"/>
              </a:camera>
              <a:lightRig rig="balanced" dir="t">
                <a:rot lat="0" lon="0" rev="8700000"/>
              </a:lightRig>
            </a:scene3d>
            <a:sp3d>
              <a:bevelT w="190500" h="38100"/>
            </a:sp3d>
          </p:spPr>
          <p:style>
            <a:lnRef idx="0">
              <a:schemeClr val="accent2"/>
            </a:lnRef>
            <a:fillRef idx="3">
              <a:schemeClr val="accent2"/>
            </a:fillRef>
            <a:effectRef idx="3">
              <a:schemeClr val="accent2"/>
            </a:effectRef>
            <a:fontRef idx="minor">
              <a:schemeClr val="lt1"/>
            </a:fontRef>
          </p:style>
          <p:txBody>
            <a:bodyPr>
              <a:spAutoFit/>
            </a:bodyPr>
            <a:lstStyle/>
            <a:p>
              <a:pPr algn="ctr">
                <a:defRPr/>
              </a:pPr>
              <a:r>
                <a:rPr lang="en-US" altLang="zh-TW" sz="1400" b="1" dirty="0">
                  <a:solidFill>
                    <a:sysClr val="windowText" lastClr="000000"/>
                  </a:solidFill>
                  <a:latin typeface="微軟正黑體" panose="020B0604030504040204" pitchFamily="34" charset="-120"/>
                  <a:ea typeface="微軟正黑體" panose="020B0604030504040204" pitchFamily="34" charset="-120"/>
                </a:rPr>
                <a:t>1957</a:t>
              </a:r>
              <a:r>
                <a:rPr lang="zh-TW" altLang="en-US" sz="1400" b="1" dirty="0">
                  <a:solidFill>
                    <a:sysClr val="windowText" lastClr="000000"/>
                  </a:solidFill>
                  <a:latin typeface="微軟正黑體" panose="020B0604030504040204" pitchFamily="34" charset="-120"/>
                  <a:ea typeface="微軟正黑體" panose="020B0604030504040204" pitchFamily="34" charset="-120"/>
                </a:rPr>
                <a:t>專線</a:t>
              </a:r>
            </a:p>
          </p:txBody>
        </p:sp>
        <p:sp>
          <p:nvSpPr>
            <p:cNvPr id="61" name="文字方塊 60"/>
            <p:cNvSpPr txBox="1"/>
            <p:nvPr/>
          </p:nvSpPr>
          <p:spPr bwMode="auto">
            <a:xfrm>
              <a:off x="4150334" y="757703"/>
              <a:ext cx="1308275" cy="324412"/>
            </a:xfrm>
            <a:prstGeom prst="rect">
              <a:avLst/>
            </a:prstGeom>
            <a:solidFill>
              <a:schemeClr val="accent3"/>
            </a:solidFill>
            <a:ln>
              <a:noFill/>
            </a:ln>
            <a:effectLst/>
            <a:scene3d>
              <a:camera prst="orthographicFront">
                <a:rot lat="0" lon="0" rev="0"/>
              </a:camera>
              <a:lightRig rig="balanced" dir="t">
                <a:rot lat="0" lon="0" rev="8700000"/>
              </a:lightRig>
            </a:scene3d>
            <a:sp3d>
              <a:bevelT w="190500" h="38100"/>
            </a:sp3d>
          </p:spPr>
          <p:style>
            <a:lnRef idx="0">
              <a:schemeClr val="accent2"/>
            </a:lnRef>
            <a:fillRef idx="3">
              <a:schemeClr val="accent2"/>
            </a:fillRef>
            <a:effectRef idx="3">
              <a:schemeClr val="accent2"/>
            </a:effectRef>
            <a:fontRef idx="minor">
              <a:schemeClr val="lt1"/>
            </a:fontRef>
          </p:style>
          <p:txBody>
            <a:bodyPr>
              <a:spAutoFit/>
            </a:bodyPr>
            <a:lstStyle/>
            <a:p>
              <a:pPr algn="ctr">
                <a:defRPr/>
              </a:pPr>
              <a:r>
                <a:rPr lang="zh-TW" altLang="en-US" sz="1400" b="1" dirty="0">
                  <a:solidFill>
                    <a:sysClr val="windowText" lastClr="000000"/>
                  </a:solidFill>
                  <a:latin typeface="微軟正黑體" panose="020B0604030504040204" pitchFamily="34" charset="-120"/>
                  <a:ea typeface="微軟正黑體" panose="020B0604030504040204" pitchFamily="34" charset="-120"/>
                </a:rPr>
                <a:t>男性關懷專線</a:t>
              </a:r>
            </a:p>
          </p:txBody>
        </p:sp>
        <p:cxnSp>
          <p:nvCxnSpPr>
            <p:cNvPr id="62" name="直線接點 61"/>
            <p:cNvCxnSpPr/>
            <p:nvPr/>
          </p:nvCxnSpPr>
          <p:spPr>
            <a:xfrm>
              <a:off x="2218814" y="1173459"/>
              <a:ext cx="374931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65" name="直線接點 64"/>
            <p:cNvCxnSpPr/>
            <p:nvPr/>
          </p:nvCxnSpPr>
          <p:spPr>
            <a:xfrm flipV="1">
              <a:off x="2224465" y="1042941"/>
              <a:ext cx="0" cy="143904"/>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7" name="圓角矩形 46"/>
            <p:cNvSpPr/>
            <p:nvPr/>
          </p:nvSpPr>
          <p:spPr>
            <a:xfrm>
              <a:off x="3935717" y="5072427"/>
              <a:ext cx="2060389" cy="523637"/>
            </a:xfrm>
            <a:prstGeom prst="roundRect">
              <a:avLst/>
            </a:prstGeom>
            <a:solidFill>
              <a:schemeClr val="accent5">
                <a:lumMod val="40000"/>
                <a:lumOff val="60000"/>
              </a:schemeClr>
            </a:solidFill>
            <a:ln w="38100">
              <a:noFill/>
              <a:prstDash val="solid"/>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1400" b="1" dirty="0">
                  <a:solidFill>
                    <a:prstClr val="black"/>
                  </a:solidFill>
                  <a:latin typeface="微軟正黑體" pitchFamily="34" charset="-120"/>
                  <a:ea typeface="微軟正黑體" pitchFamily="34" charset="-120"/>
                </a:rPr>
                <a:t>脆弱家庭個案管理系統</a:t>
              </a:r>
            </a:p>
          </p:txBody>
        </p:sp>
        <p:cxnSp>
          <p:nvCxnSpPr>
            <p:cNvPr id="53" name="直線接點 52"/>
            <p:cNvCxnSpPr/>
            <p:nvPr/>
          </p:nvCxnSpPr>
          <p:spPr>
            <a:xfrm flipV="1">
              <a:off x="4811122" y="1064693"/>
              <a:ext cx="0" cy="113785"/>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58" name="直線接點 57"/>
            <p:cNvCxnSpPr/>
            <p:nvPr/>
          </p:nvCxnSpPr>
          <p:spPr>
            <a:xfrm flipV="1">
              <a:off x="2853117" y="1342462"/>
              <a:ext cx="2403005" cy="334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69" name="直線接點 68"/>
            <p:cNvCxnSpPr/>
            <p:nvPr/>
          </p:nvCxnSpPr>
          <p:spPr>
            <a:xfrm>
              <a:off x="2571989" y="4011381"/>
              <a:ext cx="2236307"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77" name="直線接點 76"/>
            <p:cNvCxnSpPr/>
            <p:nvPr/>
          </p:nvCxnSpPr>
          <p:spPr>
            <a:xfrm flipV="1">
              <a:off x="2652514" y="1782541"/>
              <a:ext cx="0" cy="15561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78" name="直線接點 77"/>
            <p:cNvCxnSpPr/>
            <p:nvPr/>
          </p:nvCxnSpPr>
          <p:spPr>
            <a:xfrm flipV="1">
              <a:off x="5370552" y="1757441"/>
              <a:ext cx="0" cy="20581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85" name="直線單箭頭接點 84"/>
            <p:cNvCxnSpPr/>
            <p:nvPr/>
          </p:nvCxnSpPr>
          <p:spPr>
            <a:xfrm>
              <a:off x="2693482" y="3281821"/>
              <a:ext cx="0" cy="122151"/>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92" name="直線接點 91"/>
            <p:cNvCxnSpPr/>
            <p:nvPr/>
          </p:nvCxnSpPr>
          <p:spPr>
            <a:xfrm flipV="1">
              <a:off x="3639992" y="3912656"/>
              <a:ext cx="0" cy="98725"/>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93" name="直線單箭頭接點 92"/>
            <p:cNvCxnSpPr/>
            <p:nvPr/>
          </p:nvCxnSpPr>
          <p:spPr>
            <a:xfrm>
              <a:off x="2571989" y="4011381"/>
              <a:ext cx="0" cy="174024"/>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100" name="直線單箭頭接點 99"/>
            <p:cNvCxnSpPr/>
            <p:nvPr/>
          </p:nvCxnSpPr>
          <p:spPr>
            <a:xfrm>
              <a:off x="4816773" y="4011381"/>
              <a:ext cx="0" cy="174024"/>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sp>
          <p:nvSpPr>
            <p:cNvPr id="48229" name="文字方塊 101"/>
            <p:cNvSpPr txBox="1">
              <a:spLocks noChangeArrowheads="1"/>
            </p:cNvSpPr>
            <p:nvPr/>
          </p:nvSpPr>
          <p:spPr bwMode="auto">
            <a:xfrm>
              <a:off x="3816737" y="5701217"/>
              <a:ext cx="2766264" cy="291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spcBef>
                  <a:spcPct val="0"/>
                </a:spcBef>
                <a:buFontTx/>
                <a:buNone/>
              </a:pPr>
              <a:r>
                <a:rPr lang="zh-TW" altLang="en-US" sz="1200">
                  <a:solidFill>
                    <a:prstClr val="black"/>
                  </a:solidFill>
                  <a:latin typeface="微軟正黑體" pitchFamily="34" charset="-120"/>
                  <a:ea typeface="微軟正黑體" pitchFamily="34" charset="-120"/>
                </a:rPr>
                <a:t>（由社家署業管高風險個管系統擴充規劃）</a:t>
              </a:r>
            </a:p>
          </p:txBody>
        </p:sp>
        <p:cxnSp>
          <p:nvCxnSpPr>
            <p:cNvPr id="107" name="直線接點 106"/>
            <p:cNvCxnSpPr/>
            <p:nvPr/>
          </p:nvCxnSpPr>
          <p:spPr>
            <a:xfrm flipV="1">
              <a:off x="3456341" y="1064693"/>
              <a:ext cx="0" cy="108765"/>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64" name="直線單箭頭接點 63"/>
            <p:cNvCxnSpPr/>
            <p:nvPr/>
          </p:nvCxnSpPr>
          <p:spPr>
            <a:xfrm>
              <a:off x="3969152" y="1938158"/>
              <a:ext cx="5651" cy="185737"/>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67" name="直線單箭頭接點 66"/>
            <p:cNvCxnSpPr/>
            <p:nvPr/>
          </p:nvCxnSpPr>
          <p:spPr>
            <a:xfrm>
              <a:off x="2847467" y="1342462"/>
              <a:ext cx="5651" cy="145578"/>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70" name="直線單箭頭接點 69"/>
            <p:cNvCxnSpPr/>
            <p:nvPr/>
          </p:nvCxnSpPr>
          <p:spPr>
            <a:xfrm>
              <a:off x="3969152" y="1357522"/>
              <a:ext cx="0" cy="130518"/>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75" name="直線單箭頭接點 74"/>
            <p:cNvCxnSpPr/>
            <p:nvPr/>
          </p:nvCxnSpPr>
          <p:spPr>
            <a:xfrm>
              <a:off x="5256123" y="1345808"/>
              <a:ext cx="0" cy="118805"/>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80" name="直線接點 79"/>
            <p:cNvCxnSpPr/>
            <p:nvPr/>
          </p:nvCxnSpPr>
          <p:spPr>
            <a:xfrm flipV="1">
              <a:off x="3969152" y="1782541"/>
              <a:ext cx="0" cy="15561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81" name="直線接點 80"/>
            <p:cNvCxnSpPr/>
            <p:nvPr/>
          </p:nvCxnSpPr>
          <p:spPr>
            <a:xfrm flipV="1">
              <a:off x="2644037" y="1938158"/>
              <a:ext cx="272651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55" name="圓角矩形 54"/>
            <p:cNvSpPr/>
            <p:nvPr/>
          </p:nvSpPr>
          <p:spPr>
            <a:xfrm>
              <a:off x="6442504" y="1623837"/>
              <a:ext cx="1729435" cy="498824"/>
            </a:xfrm>
            <a:prstGeom prst="roundRect">
              <a:avLst/>
            </a:prstGeom>
            <a:solidFill>
              <a:srgbClr val="82FF25"/>
            </a:solidFill>
            <a:ln w="38100">
              <a:noFill/>
              <a:prstDash val="solid"/>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TW" sz="1300" b="1" dirty="0">
                  <a:solidFill>
                    <a:prstClr val="black"/>
                  </a:solidFill>
                  <a:latin typeface="微軟正黑體" pitchFamily="34" charset="-120"/>
                  <a:ea typeface="微軟正黑體" pitchFamily="34" charset="-120"/>
                </a:rPr>
                <a:t>6</a:t>
              </a:r>
              <a:r>
                <a:rPr lang="zh-TW" altLang="en-US" sz="1300" b="1" dirty="0">
                  <a:solidFill>
                    <a:prstClr val="black"/>
                  </a:solidFill>
                  <a:latin typeface="微軟正黑體" pitchFamily="34" charset="-120"/>
                  <a:ea typeface="微軟正黑體" pitchFamily="34" charset="-120"/>
                </a:rPr>
                <a:t>歲以下弱勢兒童主動關懷個案管理平台</a:t>
              </a:r>
            </a:p>
          </p:txBody>
        </p:sp>
        <p:sp>
          <p:nvSpPr>
            <p:cNvPr id="71" name="圓角矩形 70"/>
            <p:cNvSpPr/>
            <p:nvPr/>
          </p:nvSpPr>
          <p:spPr>
            <a:xfrm>
              <a:off x="5576925" y="753459"/>
              <a:ext cx="1000616" cy="312022"/>
            </a:xfrm>
            <a:prstGeom prst="roundRect">
              <a:avLst/>
            </a:prstGeom>
            <a:solidFill>
              <a:srgbClr val="FFFF00"/>
            </a:solidFill>
            <a:ln w="38100">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1300" b="1" dirty="0">
                  <a:solidFill>
                    <a:prstClr val="black"/>
                  </a:solidFill>
                  <a:latin typeface="微軟正黑體" pitchFamily="34" charset="-120"/>
                  <a:ea typeface="微軟正黑體" pitchFamily="34" charset="-120"/>
                </a:rPr>
                <a:t>自行求助</a:t>
              </a:r>
            </a:p>
          </p:txBody>
        </p:sp>
        <p:cxnSp>
          <p:nvCxnSpPr>
            <p:cNvPr id="5" name="直線接點 4"/>
            <p:cNvCxnSpPr/>
            <p:nvPr/>
          </p:nvCxnSpPr>
          <p:spPr>
            <a:xfrm>
              <a:off x="5968124" y="1052981"/>
              <a:ext cx="0" cy="125497"/>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11" name="直線單箭頭接點 10"/>
            <p:cNvCxnSpPr/>
            <p:nvPr/>
          </p:nvCxnSpPr>
          <p:spPr>
            <a:xfrm>
              <a:off x="3295293" y="4382855"/>
              <a:ext cx="471842" cy="0"/>
            </a:xfrm>
            <a:prstGeom prst="straightConnector1">
              <a:avLst/>
            </a:prstGeom>
            <a:ln>
              <a:tailEnd type="arrow"/>
            </a:ln>
            <a:effectLst/>
          </p:spPr>
          <p:style>
            <a:lnRef idx="2">
              <a:schemeClr val="accent1"/>
            </a:lnRef>
            <a:fillRef idx="0">
              <a:schemeClr val="accent1"/>
            </a:fillRef>
            <a:effectRef idx="1">
              <a:schemeClr val="accent1"/>
            </a:effectRef>
            <a:fontRef idx="minor">
              <a:schemeClr val="tx1"/>
            </a:fontRef>
          </p:style>
        </p:cxnSp>
        <p:cxnSp>
          <p:nvCxnSpPr>
            <p:cNvPr id="13" name="直線單箭頭接點 12"/>
            <p:cNvCxnSpPr/>
            <p:nvPr/>
          </p:nvCxnSpPr>
          <p:spPr>
            <a:xfrm flipH="1">
              <a:off x="3295293" y="4526759"/>
              <a:ext cx="471842" cy="0"/>
            </a:xfrm>
            <a:prstGeom prst="straightConnector1">
              <a:avLst/>
            </a:prstGeom>
            <a:ln>
              <a:tailEnd type="arrow"/>
            </a:ln>
            <a:effectLst/>
          </p:spPr>
          <p:style>
            <a:lnRef idx="2">
              <a:schemeClr val="accent1"/>
            </a:lnRef>
            <a:fillRef idx="0">
              <a:schemeClr val="accent1"/>
            </a:fillRef>
            <a:effectRef idx="1">
              <a:schemeClr val="accent1"/>
            </a:effectRef>
            <a:fontRef idx="minor">
              <a:schemeClr val="tx1"/>
            </a:fontRef>
          </p:style>
        </p:cxnSp>
        <p:cxnSp>
          <p:nvCxnSpPr>
            <p:cNvPr id="79" name="直線單箭頭接點 78"/>
            <p:cNvCxnSpPr/>
            <p:nvPr/>
          </p:nvCxnSpPr>
          <p:spPr>
            <a:xfrm>
              <a:off x="2046464" y="2361504"/>
              <a:ext cx="0" cy="426692"/>
            </a:xfrm>
            <a:prstGeom prst="straightConnector1">
              <a:avLst/>
            </a:prstGeom>
            <a:ln w="25400">
              <a:solidFill>
                <a:schemeClr val="accent2"/>
              </a:solidFill>
              <a:tailEnd type="triangle" w="lg" len="lg"/>
            </a:ln>
          </p:spPr>
          <p:style>
            <a:lnRef idx="1">
              <a:schemeClr val="accent2"/>
            </a:lnRef>
            <a:fillRef idx="0">
              <a:schemeClr val="accent2"/>
            </a:fillRef>
            <a:effectRef idx="0">
              <a:schemeClr val="accent2"/>
            </a:effectRef>
            <a:fontRef idx="minor">
              <a:schemeClr val="tx1"/>
            </a:fontRef>
          </p:style>
        </p:cxnSp>
        <p:cxnSp>
          <p:nvCxnSpPr>
            <p:cNvPr id="188" name="直線單箭頭接點 187"/>
            <p:cNvCxnSpPr/>
            <p:nvPr/>
          </p:nvCxnSpPr>
          <p:spPr>
            <a:xfrm flipH="1">
              <a:off x="5679933" y="3015765"/>
              <a:ext cx="798177" cy="634183"/>
            </a:xfrm>
            <a:prstGeom prst="straightConnector1">
              <a:avLst/>
            </a:prstGeom>
            <a:ln w="19050">
              <a:prstDash val="dash"/>
              <a:tailEnd type="arrow"/>
            </a:ln>
          </p:spPr>
          <p:style>
            <a:lnRef idx="1">
              <a:schemeClr val="accent1"/>
            </a:lnRef>
            <a:fillRef idx="0">
              <a:schemeClr val="accent1"/>
            </a:fillRef>
            <a:effectRef idx="0">
              <a:schemeClr val="accent1"/>
            </a:effectRef>
            <a:fontRef idx="minor">
              <a:schemeClr val="tx1"/>
            </a:fontRef>
          </p:style>
        </p:cxnSp>
        <p:cxnSp>
          <p:nvCxnSpPr>
            <p:cNvPr id="82" name="直線接點 81"/>
            <p:cNvCxnSpPr/>
            <p:nvPr/>
          </p:nvCxnSpPr>
          <p:spPr>
            <a:xfrm flipH="1" flipV="1">
              <a:off x="3976215" y="1165092"/>
              <a:ext cx="0" cy="18573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2473955" y="2134387"/>
              <a:ext cx="3173933" cy="486093"/>
            </a:xfrm>
            <a:prstGeom prst="rect">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r>
                <a:rPr lang="zh-TW" altLang="en-US" sz="1400" b="1" dirty="0">
                  <a:solidFill>
                    <a:prstClr val="white"/>
                  </a:solidFill>
                  <a:latin typeface="微軟正黑體" panose="020B0604030504040204" pitchFamily="34" charset="-120"/>
                  <a:ea typeface="微軟正黑體" panose="020B0604030504040204" pitchFamily="34" charset="-120"/>
                </a:rPr>
                <a:t>諮詢紀錄表</a:t>
              </a:r>
              <a:endParaRPr lang="en-US" altLang="zh-TW" sz="1400" b="1" dirty="0">
                <a:solidFill>
                  <a:prstClr val="white"/>
                </a:solidFill>
                <a:latin typeface="微軟正黑體" panose="020B0604030504040204" pitchFamily="34" charset="-120"/>
                <a:ea typeface="微軟正黑體" panose="020B0604030504040204" pitchFamily="34" charset="-120"/>
              </a:endParaRPr>
            </a:p>
            <a:p>
              <a:pPr algn="ctr">
                <a:defRPr/>
              </a:pPr>
              <a:r>
                <a:rPr lang="en-US" altLang="zh-TW" sz="1400" b="1" dirty="0">
                  <a:solidFill>
                    <a:prstClr val="white"/>
                  </a:solidFill>
                  <a:latin typeface="微軟正黑體" panose="020B0604030504040204" pitchFamily="34" charset="-120"/>
                  <a:ea typeface="微軟正黑體" panose="020B0604030504040204" pitchFamily="34" charset="-120"/>
                </a:rPr>
                <a:t>(</a:t>
              </a:r>
              <a:r>
                <a:rPr lang="zh-TW" altLang="en-US" sz="1400" b="1" dirty="0">
                  <a:solidFill>
                    <a:prstClr val="white"/>
                  </a:solidFill>
                  <a:latin typeface="微軟正黑體" panose="020B0604030504040204" pitchFamily="34" charset="-120"/>
                  <a:ea typeface="微軟正黑體" panose="020B0604030504040204" pitchFamily="34" charset="-120"/>
                </a:rPr>
                <a:t>社會安全網線上求助平台</a:t>
              </a:r>
              <a:r>
                <a:rPr lang="en-US" altLang="zh-TW" sz="1400" b="1" dirty="0">
                  <a:solidFill>
                    <a:prstClr val="white"/>
                  </a:solidFill>
                  <a:latin typeface="微軟正黑體" panose="020B0604030504040204" pitchFamily="34" charset="-120"/>
                  <a:ea typeface="微軟正黑體" panose="020B0604030504040204" pitchFamily="34" charset="-120"/>
                </a:rPr>
                <a:t>)</a:t>
              </a:r>
              <a:endParaRPr lang="zh-TW" altLang="en-US" sz="1400" b="1" dirty="0">
                <a:solidFill>
                  <a:prstClr val="white"/>
                </a:solidFill>
                <a:latin typeface="微軟正黑體" panose="020B0604030504040204" pitchFamily="34" charset="-120"/>
                <a:ea typeface="微軟正黑體" panose="020B0604030504040204" pitchFamily="34" charset="-120"/>
              </a:endParaRPr>
            </a:p>
          </p:txBody>
        </p:sp>
        <p:cxnSp>
          <p:nvCxnSpPr>
            <p:cNvPr id="27" name="直線單箭頭接點 26"/>
            <p:cNvCxnSpPr/>
            <p:nvPr/>
          </p:nvCxnSpPr>
          <p:spPr>
            <a:xfrm>
              <a:off x="5896077" y="2378237"/>
              <a:ext cx="0" cy="1807168"/>
            </a:xfrm>
            <a:prstGeom prst="straightConnector1">
              <a:avLst/>
            </a:prstGeom>
            <a:ln w="25400">
              <a:tailEnd type="arrow"/>
            </a:ln>
          </p:spPr>
          <p:style>
            <a:lnRef idx="1">
              <a:schemeClr val="accent6"/>
            </a:lnRef>
            <a:fillRef idx="0">
              <a:schemeClr val="accent6"/>
            </a:fillRef>
            <a:effectRef idx="0">
              <a:schemeClr val="accent6"/>
            </a:effectRef>
            <a:fontRef idx="minor">
              <a:schemeClr val="tx1"/>
            </a:fontRef>
          </p:style>
        </p:cxnSp>
        <p:cxnSp>
          <p:nvCxnSpPr>
            <p:cNvPr id="31" name="直線接點 30"/>
            <p:cNvCxnSpPr/>
            <p:nvPr/>
          </p:nvCxnSpPr>
          <p:spPr>
            <a:xfrm flipV="1">
              <a:off x="2046464" y="2368197"/>
              <a:ext cx="428049" cy="0"/>
            </a:xfrm>
            <a:prstGeom prst="line">
              <a:avLst/>
            </a:prstGeom>
            <a:ln w="25400"/>
          </p:spPr>
          <p:style>
            <a:lnRef idx="1">
              <a:schemeClr val="accent2"/>
            </a:lnRef>
            <a:fillRef idx="0">
              <a:schemeClr val="accent2"/>
            </a:fillRef>
            <a:effectRef idx="0">
              <a:schemeClr val="accent2"/>
            </a:effectRef>
            <a:fontRef idx="minor">
              <a:schemeClr val="tx1"/>
            </a:fontRef>
          </p:style>
        </p:cxnSp>
        <p:cxnSp>
          <p:nvCxnSpPr>
            <p:cNvPr id="33" name="直線接點 32"/>
            <p:cNvCxnSpPr/>
            <p:nvPr/>
          </p:nvCxnSpPr>
          <p:spPr>
            <a:xfrm>
              <a:off x="5647441" y="2378237"/>
              <a:ext cx="248636" cy="3347"/>
            </a:xfrm>
            <a:prstGeom prst="line">
              <a:avLst/>
            </a:prstGeom>
            <a:ln w="25400"/>
          </p:spPr>
          <p:style>
            <a:lnRef idx="1">
              <a:schemeClr val="accent6"/>
            </a:lnRef>
            <a:fillRef idx="0">
              <a:schemeClr val="accent6"/>
            </a:fillRef>
            <a:effectRef idx="0">
              <a:schemeClr val="accent6"/>
            </a:effectRef>
            <a:fontRef idx="minor">
              <a:schemeClr val="tx1"/>
            </a:fontRef>
          </p:style>
        </p:cxnSp>
        <p:sp>
          <p:nvSpPr>
            <p:cNvPr id="48255" name="文字方塊 96"/>
            <p:cNvSpPr txBox="1">
              <a:spLocks noChangeArrowheads="1"/>
            </p:cNvSpPr>
            <p:nvPr/>
          </p:nvSpPr>
          <p:spPr bwMode="auto">
            <a:xfrm>
              <a:off x="1551582" y="2092848"/>
              <a:ext cx="849051" cy="291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spcBef>
                  <a:spcPct val="0"/>
                </a:spcBef>
                <a:buFontTx/>
                <a:buNone/>
              </a:pPr>
              <a:r>
                <a:rPr lang="zh-TW" altLang="en-US" sz="1200" b="1">
                  <a:solidFill>
                    <a:srgbClr val="FF0000"/>
                  </a:solidFill>
                  <a:latin typeface="微軟正黑體" pitchFamily="34" charset="-120"/>
                  <a:ea typeface="微軟正黑體" pitchFamily="34" charset="-120"/>
                </a:rPr>
                <a:t>保護性事件</a:t>
              </a:r>
            </a:p>
          </p:txBody>
        </p:sp>
        <p:sp>
          <p:nvSpPr>
            <p:cNvPr id="48256" name="文字方塊 97"/>
            <p:cNvSpPr txBox="1">
              <a:spLocks noChangeArrowheads="1"/>
            </p:cNvSpPr>
            <p:nvPr/>
          </p:nvSpPr>
          <p:spPr bwMode="auto">
            <a:xfrm>
              <a:off x="5609522" y="2154157"/>
              <a:ext cx="550665" cy="681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spcBef>
                  <a:spcPct val="0"/>
                </a:spcBef>
                <a:buFontTx/>
                <a:buNone/>
              </a:pPr>
              <a:r>
                <a:rPr lang="zh-TW" altLang="en-US" sz="1200" b="1">
                  <a:solidFill>
                    <a:srgbClr val="0000CC"/>
                  </a:solidFill>
                  <a:latin typeface="微軟正黑體" pitchFamily="34" charset="-120"/>
                  <a:ea typeface="微軟正黑體" pitchFamily="34" charset="-120"/>
                </a:rPr>
                <a:t>非保護性事件</a:t>
              </a:r>
            </a:p>
          </p:txBody>
        </p:sp>
        <p:cxnSp>
          <p:nvCxnSpPr>
            <p:cNvPr id="83" name="直線接點 82"/>
            <p:cNvCxnSpPr/>
            <p:nvPr/>
          </p:nvCxnSpPr>
          <p:spPr>
            <a:xfrm flipV="1">
              <a:off x="2571989" y="5252973"/>
              <a:ext cx="0" cy="98724"/>
            </a:xfrm>
            <a:prstGeom prst="line">
              <a:avLst/>
            </a:prstGeom>
            <a:ln w="19050"/>
          </p:spPr>
          <p:style>
            <a:lnRef idx="1">
              <a:schemeClr val="accent1"/>
            </a:lnRef>
            <a:fillRef idx="0">
              <a:schemeClr val="accent1"/>
            </a:fillRef>
            <a:effectRef idx="0">
              <a:schemeClr val="accent1"/>
            </a:effectRef>
            <a:fontRef idx="minor">
              <a:schemeClr val="tx1"/>
            </a:fontRef>
          </p:style>
        </p:cxnSp>
      </p:grpSp>
      <p:sp>
        <p:nvSpPr>
          <p:cNvPr id="74" name="矩形 73"/>
          <p:cNvSpPr/>
          <p:nvPr/>
        </p:nvSpPr>
        <p:spPr>
          <a:xfrm>
            <a:off x="250825" y="1628775"/>
            <a:ext cx="433388" cy="4154984"/>
          </a:xfrm>
          <a:prstGeom prst="rect">
            <a:avLst/>
          </a:prstGeom>
        </p:spPr>
        <p:style>
          <a:lnRef idx="1">
            <a:schemeClr val="accent2"/>
          </a:lnRef>
          <a:fillRef idx="2">
            <a:schemeClr val="accent2"/>
          </a:fillRef>
          <a:effectRef idx="1">
            <a:schemeClr val="accent2"/>
          </a:effectRef>
          <a:fontRef idx="minor">
            <a:schemeClr val="dk1"/>
          </a:fontRef>
        </p:style>
        <p:txBody>
          <a:bodyPr>
            <a:spAutoFit/>
          </a:bodyPr>
          <a:lstStyle/>
          <a:p>
            <a:pPr>
              <a:defRPr/>
            </a:pPr>
            <a:r>
              <a:rPr lang="zh-TW" altLang="en-US" sz="2400" dirty="0">
                <a:solidFill>
                  <a:prstClr val="black"/>
                </a:solidFill>
              </a:rPr>
              <a:t>社會安全網個案管理系統</a:t>
            </a:r>
          </a:p>
        </p:txBody>
      </p:sp>
      <p:cxnSp>
        <p:nvCxnSpPr>
          <p:cNvPr id="76" name="直線單箭頭接點 75"/>
          <p:cNvCxnSpPr/>
          <p:nvPr/>
        </p:nvCxnSpPr>
        <p:spPr>
          <a:xfrm flipH="1">
            <a:off x="5516563" y="2347914"/>
            <a:ext cx="855662" cy="1685925"/>
          </a:xfrm>
          <a:prstGeom prst="straightConnector1">
            <a:avLst/>
          </a:prstGeom>
          <a:ln w="19050">
            <a:prstDash val="dash"/>
            <a:tailEnd type="arrow"/>
          </a:ln>
        </p:spPr>
        <p:style>
          <a:lnRef idx="1">
            <a:schemeClr val="accent1"/>
          </a:lnRef>
          <a:fillRef idx="0">
            <a:schemeClr val="accent1"/>
          </a:fillRef>
          <a:effectRef idx="0">
            <a:schemeClr val="accent1"/>
          </a:effectRef>
          <a:fontRef idx="minor">
            <a:schemeClr val="tx1"/>
          </a:fontRef>
        </p:style>
      </p:cxnSp>
      <p:cxnSp>
        <p:nvCxnSpPr>
          <p:cNvPr id="84" name="直線單箭頭接點 83"/>
          <p:cNvCxnSpPr/>
          <p:nvPr/>
        </p:nvCxnSpPr>
        <p:spPr>
          <a:xfrm flipH="1">
            <a:off x="5516563" y="2860676"/>
            <a:ext cx="881062" cy="1173163"/>
          </a:xfrm>
          <a:prstGeom prst="straightConnector1">
            <a:avLst/>
          </a:prstGeom>
          <a:ln w="19050">
            <a:prstDash val="dash"/>
            <a:tailEnd type="arrow"/>
          </a:ln>
        </p:spPr>
        <p:style>
          <a:lnRef idx="1">
            <a:schemeClr val="accent1"/>
          </a:lnRef>
          <a:fillRef idx="0">
            <a:schemeClr val="accent1"/>
          </a:fillRef>
          <a:effectRef idx="0">
            <a:schemeClr val="accent1"/>
          </a:effectRef>
          <a:fontRef idx="minor">
            <a:schemeClr val="tx1"/>
          </a:fontRef>
        </p:style>
      </p:cxnSp>
      <p:cxnSp>
        <p:nvCxnSpPr>
          <p:cNvPr id="88" name="直線單箭頭接點 87"/>
          <p:cNvCxnSpPr/>
          <p:nvPr/>
        </p:nvCxnSpPr>
        <p:spPr>
          <a:xfrm flipH="1">
            <a:off x="5516565" y="3916364"/>
            <a:ext cx="909637" cy="117475"/>
          </a:xfrm>
          <a:prstGeom prst="straightConnector1">
            <a:avLst/>
          </a:prstGeom>
          <a:ln w="19050">
            <a:prstDash val="dash"/>
            <a:tailEnd type="arrow"/>
          </a:ln>
        </p:spPr>
        <p:style>
          <a:lnRef idx="1">
            <a:schemeClr val="accent1"/>
          </a:lnRef>
          <a:fillRef idx="0">
            <a:schemeClr val="accent1"/>
          </a:fillRef>
          <a:effectRef idx="0">
            <a:schemeClr val="accent1"/>
          </a:effectRef>
          <a:fontRef idx="minor">
            <a:schemeClr val="tx1"/>
          </a:fontRef>
        </p:style>
      </p:cxnSp>
      <p:sp>
        <p:nvSpPr>
          <p:cNvPr id="48139" name="文字方塊 36"/>
          <p:cNvSpPr txBox="1">
            <a:spLocks noChangeArrowheads="1"/>
          </p:cNvSpPr>
          <p:nvPr/>
        </p:nvSpPr>
        <p:spPr bwMode="auto">
          <a:xfrm>
            <a:off x="8640765" y="2538414"/>
            <a:ext cx="5437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spcBef>
                <a:spcPct val="0"/>
              </a:spcBef>
              <a:buFontTx/>
              <a:buNone/>
            </a:pPr>
            <a:r>
              <a:rPr lang="zh-TW" altLang="en-US" sz="1400" b="1">
                <a:solidFill>
                  <a:srgbClr val="FF0000"/>
                </a:solidFill>
                <a:latin typeface="Arial" pitchFamily="34" charset="0"/>
                <a:ea typeface="新細明體" pitchFamily="18" charset="-120"/>
              </a:rPr>
              <a:t>介接</a:t>
            </a:r>
          </a:p>
        </p:txBody>
      </p:sp>
      <p:sp>
        <p:nvSpPr>
          <p:cNvPr id="103" name="圓角矩形 102"/>
          <p:cNvSpPr/>
          <p:nvPr/>
        </p:nvSpPr>
        <p:spPr>
          <a:xfrm>
            <a:off x="7092282" y="1392191"/>
            <a:ext cx="1943537" cy="473220"/>
          </a:xfrm>
          <a:prstGeom prst="roundRect">
            <a:avLst/>
          </a:prstGeom>
          <a:solidFill>
            <a:schemeClr val="accent1">
              <a:lumMod val="40000"/>
              <a:lumOff val="60000"/>
            </a:schemeClr>
          </a:solidFill>
          <a:ln w="38100">
            <a:noFill/>
            <a:prstDash val="solid"/>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1300" b="1" dirty="0">
                <a:solidFill>
                  <a:prstClr val="black"/>
                </a:solidFill>
                <a:latin typeface="微軟正黑體" pitchFamily="34" charset="-120"/>
                <a:ea typeface="微軟正黑體" pitchFamily="34" charset="-120"/>
              </a:rPr>
              <a:t>保護資訊系統</a:t>
            </a:r>
            <a:r>
              <a:rPr lang="en-US" altLang="zh-TW" sz="1300" b="1" dirty="0">
                <a:solidFill>
                  <a:prstClr val="black"/>
                </a:solidFill>
                <a:latin typeface="微軟正黑體" pitchFamily="34" charset="-120"/>
                <a:ea typeface="微軟正黑體" pitchFamily="34" charset="-120"/>
              </a:rPr>
              <a:t>(</a:t>
            </a:r>
            <a:r>
              <a:rPr lang="zh-TW" altLang="en-US" sz="1300" b="1" dirty="0">
                <a:solidFill>
                  <a:prstClr val="black"/>
                </a:solidFill>
                <a:latin typeface="微軟正黑體" pitchFamily="34" charset="-120"/>
                <a:ea typeface="微軟正黑體" pitchFamily="34" charset="-120"/>
              </a:rPr>
              <a:t>個案管理</a:t>
            </a:r>
            <a:r>
              <a:rPr lang="en-US" altLang="zh-TW" sz="1300" b="1" dirty="0">
                <a:solidFill>
                  <a:prstClr val="black"/>
                </a:solidFill>
                <a:latin typeface="微軟正黑體" pitchFamily="34" charset="-120"/>
                <a:ea typeface="微軟正黑體" pitchFamily="34" charset="-120"/>
              </a:rPr>
              <a:t>)</a:t>
            </a:r>
            <a:endParaRPr lang="zh-TW" altLang="en-US" sz="1300" b="1" dirty="0">
              <a:solidFill>
                <a:prstClr val="black"/>
              </a:solidFill>
              <a:latin typeface="微軟正黑體" pitchFamily="34" charset="-120"/>
              <a:ea typeface="微軟正黑體" pitchFamily="34" charset="-120"/>
            </a:endParaRPr>
          </a:p>
        </p:txBody>
      </p:sp>
      <p:cxnSp>
        <p:nvCxnSpPr>
          <p:cNvPr id="45" name="肘形接點 44"/>
          <p:cNvCxnSpPr>
            <a:endCxn id="18" idx="3"/>
          </p:cNvCxnSpPr>
          <p:nvPr/>
        </p:nvCxnSpPr>
        <p:spPr>
          <a:xfrm rot="5400000">
            <a:off x="7751744" y="2768621"/>
            <a:ext cx="1873297" cy="447679"/>
          </a:xfrm>
          <a:prstGeom prst="bentConnector2">
            <a:avLst/>
          </a:prstGeom>
          <a:ln w="19050">
            <a:prstDash val="dash"/>
            <a:tailEnd type="arrow"/>
          </a:ln>
        </p:spPr>
        <p:style>
          <a:lnRef idx="1">
            <a:schemeClr val="accent1"/>
          </a:lnRef>
          <a:fillRef idx="0">
            <a:schemeClr val="accent1"/>
          </a:fillRef>
          <a:effectRef idx="0">
            <a:schemeClr val="accent1"/>
          </a:effectRef>
          <a:fontRef idx="minor">
            <a:schemeClr val="tx1"/>
          </a:fontRef>
        </p:style>
      </p:cxnSp>
      <p:cxnSp>
        <p:nvCxnSpPr>
          <p:cNvPr id="113" name="直線單箭頭接點 112"/>
          <p:cNvCxnSpPr/>
          <p:nvPr/>
        </p:nvCxnSpPr>
        <p:spPr>
          <a:xfrm flipH="1">
            <a:off x="7659690" y="4210050"/>
            <a:ext cx="7937" cy="336551"/>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114" name="文字方塊 113"/>
          <p:cNvSpPr txBox="1"/>
          <p:nvPr/>
        </p:nvSpPr>
        <p:spPr bwMode="auto">
          <a:xfrm>
            <a:off x="6319030" y="4540899"/>
            <a:ext cx="2730968" cy="523220"/>
          </a:xfrm>
          <a:prstGeom prst="rect">
            <a:avLst/>
          </a:prstGeom>
          <a:solidFill>
            <a:srgbClr val="FF0066"/>
          </a:solidFill>
          <a:scene3d>
            <a:camera prst="orthographicFront">
              <a:rot lat="0" lon="0" rev="0"/>
            </a:camera>
            <a:lightRig rig="threePt" dir="t">
              <a:rot lat="0" lon="0" rev="1200000"/>
            </a:lightRig>
          </a:scene3d>
          <a:sp3d>
            <a:bevelT w="63500" h="25400"/>
          </a:sp3d>
        </p:spPr>
        <p:style>
          <a:lnRef idx="0">
            <a:schemeClr val="accent3"/>
          </a:lnRef>
          <a:fillRef idx="3">
            <a:schemeClr val="accent3"/>
          </a:fillRef>
          <a:effectRef idx="3">
            <a:schemeClr val="accent3"/>
          </a:effectRef>
          <a:fontRef idx="minor">
            <a:schemeClr val="lt1"/>
          </a:fontRef>
        </p:style>
        <p:txBody>
          <a:bodyPr lIns="36000" rIns="36000">
            <a:spAutoFit/>
          </a:bodyPr>
          <a:lstStyle/>
          <a:p>
            <a:pPr algn="ctr">
              <a:defRPr/>
            </a:pPr>
            <a:r>
              <a:rPr lang="zh-TW" altLang="en-US" sz="1400" b="1" u="sng" dirty="0">
                <a:solidFill>
                  <a:prstClr val="white"/>
                </a:solidFill>
                <a:latin typeface="微軟正黑體" panose="020B0604030504040204" pitchFamily="34" charset="-120"/>
                <a:ea typeface="微軟正黑體" panose="020B0604030504040204" pitchFamily="34" charset="-120"/>
              </a:rPr>
              <a:t>精神疾病合併家暴或性侵害個案</a:t>
            </a:r>
            <a:r>
              <a:rPr lang="en-US" altLang="zh-TW" sz="1400" b="1" u="sng" dirty="0">
                <a:solidFill>
                  <a:prstClr val="white"/>
                </a:solidFill>
                <a:latin typeface="微軟正黑體" panose="020B0604030504040204" pitchFamily="34" charset="-120"/>
                <a:ea typeface="微軟正黑體" panose="020B0604030504040204" pitchFamily="34" charset="-120"/>
              </a:rPr>
              <a:t/>
            </a:r>
            <a:br>
              <a:rPr lang="en-US" altLang="zh-TW" sz="1400" b="1" u="sng" dirty="0">
                <a:solidFill>
                  <a:prstClr val="white"/>
                </a:solidFill>
                <a:latin typeface="微軟正黑體" panose="020B0604030504040204" pitchFamily="34" charset="-120"/>
                <a:ea typeface="微軟正黑體" panose="020B0604030504040204" pitchFamily="34" charset="-120"/>
              </a:rPr>
            </a:br>
            <a:r>
              <a:rPr lang="zh-TW" altLang="en-US" sz="1400" b="1" u="sng" dirty="0">
                <a:solidFill>
                  <a:prstClr val="white"/>
                </a:solidFill>
                <a:latin typeface="微軟正黑體" panose="020B0604030504040204" pitchFamily="34" charset="-120"/>
                <a:ea typeface="微軟正黑體" panose="020B0604030504040204" pitchFamily="34" charset="-120"/>
              </a:rPr>
              <a:t>衛生局</a:t>
            </a:r>
            <a:r>
              <a:rPr lang="en-US" altLang="zh-TW" sz="1400" b="1" u="sng" dirty="0">
                <a:solidFill>
                  <a:prstClr val="white"/>
                </a:solidFill>
                <a:latin typeface="微軟正黑體" panose="020B0604030504040204" pitchFamily="34" charset="-120"/>
                <a:ea typeface="微軟正黑體" panose="020B0604030504040204" pitchFamily="34" charset="-120"/>
              </a:rPr>
              <a:t>(</a:t>
            </a:r>
            <a:r>
              <a:rPr lang="zh-TW" altLang="en-US" sz="1400" b="1" u="sng" dirty="0">
                <a:solidFill>
                  <a:prstClr val="white"/>
                </a:solidFill>
                <a:latin typeface="微軟正黑體" panose="020B0604030504040204" pitchFamily="34" charset="-120"/>
                <a:ea typeface="微軟正黑體" panose="020B0604030504040204" pitchFamily="34" charset="-120"/>
              </a:rPr>
              <a:t>社區心理衛生中心</a:t>
            </a:r>
            <a:r>
              <a:rPr lang="en-US" altLang="zh-TW" sz="1400" b="1" u="sng" dirty="0">
                <a:solidFill>
                  <a:prstClr val="white"/>
                </a:solidFill>
                <a:latin typeface="微軟正黑體" panose="020B0604030504040204" pitchFamily="34" charset="-120"/>
                <a:ea typeface="微軟正黑體" panose="020B0604030504040204" pitchFamily="34" charset="-120"/>
              </a:rPr>
              <a:t>)</a:t>
            </a:r>
            <a:endParaRPr lang="zh-TW" altLang="en-US" sz="1400" b="1" dirty="0">
              <a:solidFill>
                <a:prstClr val="white"/>
              </a:solidFill>
              <a:latin typeface="微軟正黑體" panose="020B0604030504040204" pitchFamily="34" charset="-120"/>
              <a:ea typeface="微軟正黑體" panose="020B0604030504040204" pitchFamily="34" charset="-120"/>
            </a:endParaRPr>
          </a:p>
        </p:txBody>
      </p:sp>
      <p:cxnSp>
        <p:nvCxnSpPr>
          <p:cNvPr id="122" name="直線單箭頭接點 121"/>
          <p:cNvCxnSpPr/>
          <p:nvPr/>
        </p:nvCxnSpPr>
        <p:spPr>
          <a:xfrm flipH="1">
            <a:off x="5891214" y="4865688"/>
            <a:ext cx="409575" cy="0"/>
          </a:xfrm>
          <a:prstGeom prst="straightConnector1">
            <a:avLst/>
          </a:prstGeom>
          <a:ln>
            <a:tailEnd type="arrow"/>
          </a:ln>
          <a:effectLst/>
        </p:spPr>
        <p:style>
          <a:lnRef idx="2">
            <a:schemeClr val="accent1"/>
          </a:lnRef>
          <a:fillRef idx="0">
            <a:schemeClr val="accent1"/>
          </a:fillRef>
          <a:effectRef idx="1">
            <a:schemeClr val="accent1"/>
          </a:effectRef>
          <a:fontRef idx="minor">
            <a:schemeClr val="tx1"/>
          </a:fontRef>
        </p:style>
      </p:cxnSp>
      <p:cxnSp>
        <p:nvCxnSpPr>
          <p:cNvPr id="104" name="直線單箭頭接點 103"/>
          <p:cNvCxnSpPr/>
          <p:nvPr/>
        </p:nvCxnSpPr>
        <p:spPr>
          <a:xfrm>
            <a:off x="5907088" y="4729163"/>
            <a:ext cx="409575"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132" name="文字方塊 131"/>
          <p:cNvSpPr txBox="1"/>
          <p:nvPr/>
        </p:nvSpPr>
        <p:spPr bwMode="auto">
          <a:xfrm>
            <a:off x="6372202" y="5445523"/>
            <a:ext cx="977887" cy="523220"/>
          </a:xfrm>
          <a:prstGeom prst="rect">
            <a:avLst/>
          </a:prstGeom>
          <a:solidFill>
            <a:srgbClr val="FF0066"/>
          </a:solidFill>
          <a:scene3d>
            <a:camera prst="orthographicFront">
              <a:rot lat="0" lon="0" rev="0"/>
            </a:camera>
            <a:lightRig rig="threePt" dir="t">
              <a:rot lat="0" lon="0" rev="1200000"/>
            </a:lightRig>
          </a:scene3d>
          <a:sp3d>
            <a:bevelT w="63500" h="25400"/>
          </a:sp3d>
        </p:spPr>
        <p:style>
          <a:lnRef idx="0">
            <a:schemeClr val="accent3"/>
          </a:lnRef>
          <a:fillRef idx="3">
            <a:schemeClr val="accent3"/>
          </a:fillRef>
          <a:effectRef idx="3">
            <a:schemeClr val="accent3"/>
          </a:effectRef>
          <a:fontRef idx="minor">
            <a:schemeClr val="lt1"/>
          </a:fontRef>
        </p:style>
        <p:txBody>
          <a:bodyPr lIns="36000" rIns="36000">
            <a:spAutoFit/>
          </a:bodyPr>
          <a:lstStyle/>
          <a:p>
            <a:pPr algn="ctr">
              <a:defRPr/>
            </a:pPr>
            <a:r>
              <a:rPr lang="zh-TW" altLang="en-US" sz="1400" b="1" dirty="0">
                <a:solidFill>
                  <a:prstClr val="white"/>
                </a:solidFill>
                <a:latin typeface="微軟正黑體" panose="020B0604030504040204" pitchFamily="34" charset="-120"/>
                <a:ea typeface="微軟正黑體" panose="020B0604030504040204" pitchFamily="34" charset="-120"/>
              </a:rPr>
              <a:t>精神病人</a:t>
            </a:r>
            <a:endParaRPr lang="en-US" altLang="zh-TW" sz="1400" b="1" dirty="0">
              <a:solidFill>
                <a:prstClr val="white"/>
              </a:solidFill>
              <a:latin typeface="微軟正黑體" panose="020B0604030504040204" pitchFamily="34" charset="-120"/>
              <a:ea typeface="微軟正黑體" panose="020B0604030504040204" pitchFamily="34" charset="-120"/>
            </a:endParaRPr>
          </a:p>
          <a:p>
            <a:pPr algn="ctr">
              <a:defRPr/>
            </a:pPr>
            <a:r>
              <a:rPr lang="zh-TW" altLang="en-US" sz="1400" b="1" dirty="0">
                <a:solidFill>
                  <a:prstClr val="white"/>
                </a:solidFill>
                <a:latin typeface="微軟正黑體" panose="020B0604030504040204" pitchFamily="34" charset="-120"/>
                <a:ea typeface="微軟正黑體" panose="020B0604030504040204" pitchFamily="34" charset="-120"/>
              </a:rPr>
              <a:t>關懷</a:t>
            </a:r>
          </a:p>
        </p:txBody>
      </p:sp>
      <p:sp>
        <p:nvSpPr>
          <p:cNvPr id="133" name="文字方塊 132"/>
          <p:cNvSpPr txBox="1"/>
          <p:nvPr/>
        </p:nvSpPr>
        <p:spPr bwMode="auto">
          <a:xfrm>
            <a:off x="7812097" y="5446915"/>
            <a:ext cx="977887" cy="523220"/>
          </a:xfrm>
          <a:prstGeom prst="rect">
            <a:avLst/>
          </a:prstGeom>
          <a:solidFill>
            <a:srgbClr val="FF0066"/>
          </a:solidFill>
          <a:scene3d>
            <a:camera prst="orthographicFront">
              <a:rot lat="0" lon="0" rev="0"/>
            </a:camera>
            <a:lightRig rig="threePt" dir="t">
              <a:rot lat="0" lon="0" rev="1200000"/>
            </a:lightRig>
          </a:scene3d>
          <a:sp3d>
            <a:bevelT w="63500" h="25400"/>
          </a:sp3d>
        </p:spPr>
        <p:style>
          <a:lnRef idx="0">
            <a:schemeClr val="accent3"/>
          </a:lnRef>
          <a:fillRef idx="3">
            <a:schemeClr val="accent3"/>
          </a:fillRef>
          <a:effectRef idx="3">
            <a:schemeClr val="accent3"/>
          </a:effectRef>
          <a:fontRef idx="minor">
            <a:schemeClr val="lt1"/>
          </a:fontRef>
        </p:style>
        <p:txBody>
          <a:bodyPr lIns="36000" rIns="36000">
            <a:spAutoFit/>
          </a:bodyPr>
          <a:lstStyle/>
          <a:p>
            <a:pPr algn="ctr">
              <a:defRPr/>
            </a:pPr>
            <a:r>
              <a:rPr lang="zh-TW" altLang="en-US" sz="1400" b="1" dirty="0">
                <a:solidFill>
                  <a:prstClr val="white"/>
                </a:solidFill>
                <a:latin typeface="微軟正黑體" panose="020B0604030504040204" pitchFamily="34" charset="-120"/>
                <a:ea typeface="微軟正黑體" panose="020B0604030504040204" pitchFamily="34" charset="-120"/>
              </a:rPr>
              <a:t>加害人</a:t>
            </a:r>
            <a:endParaRPr lang="en-US" altLang="zh-TW" sz="1400" b="1" dirty="0">
              <a:solidFill>
                <a:prstClr val="white"/>
              </a:solidFill>
              <a:latin typeface="微軟正黑體" panose="020B0604030504040204" pitchFamily="34" charset="-120"/>
              <a:ea typeface="微軟正黑體" panose="020B0604030504040204" pitchFamily="34" charset="-120"/>
            </a:endParaRPr>
          </a:p>
          <a:p>
            <a:pPr algn="ctr">
              <a:defRPr/>
            </a:pPr>
            <a:r>
              <a:rPr lang="zh-TW" altLang="en-US" sz="1400" b="1" dirty="0">
                <a:solidFill>
                  <a:prstClr val="white"/>
                </a:solidFill>
                <a:latin typeface="微軟正黑體" panose="020B0604030504040204" pitchFamily="34" charset="-120"/>
                <a:ea typeface="微軟正黑體" panose="020B0604030504040204" pitchFamily="34" charset="-120"/>
              </a:rPr>
              <a:t>處遇</a:t>
            </a:r>
          </a:p>
        </p:txBody>
      </p:sp>
      <p:cxnSp>
        <p:nvCxnSpPr>
          <p:cNvPr id="116" name="直線接點 115"/>
          <p:cNvCxnSpPr/>
          <p:nvPr/>
        </p:nvCxnSpPr>
        <p:spPr>
          <a:xfrm>
            <a:off x="7685088" y="5064126"/>
            <a:ext cx="0" cy="14763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18" name="直線接點 117"/>
          <p:cNvCxnSpPr/>
          <p:nvPr/>
        </p:nvCxnSpPr>
        <p:spPr>
          <a:xfrm flipV="1">
            <a:off x="6915150" y="5210175"/>
            <a:ext cx="1549400" cy="1588"/>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24" name="直線單箭頭接點 123"/>
          <p:cNvCxnSpPr/>
          <p:nvPr/>
        </p:nvCxnSpPr>
        <p:spPr>
          <a:xfrm>
            <a:off x="6915150" y="5211763"/>
            <a:ext cx="0" cy="233363"/>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128" name="直線單箭頭接點 127"/>
          <p:cNvCxnSpPr/>
          <p:nvPr/>
        </p:nvCxnSpPr>
        <p:spPr>
          <a:xfrm>
            <a:off x="8464550" y="5211763"/>
            <a:ext cx="0" cy="233363"/>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sp>
        <p:nvSpPr>
          <p:cNvPr id="48160" name="標題 1"/>
          <p:cNvSpPr txBox="1">
            <a:spLocks/>
          </p:cNvSpPr>
          <p:nvPr/>
        </p:nvSpPr>
        <p:spPr bwMode="auto">
          <a:xfrm>
            <a:off x="364291" y="-84057"/>
            <a:ext cx="8439150" cy="1143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lgn="ctr">
              <a:spcBef>
                <a:spcPct val="0"/>
              </a:spcBef>
              <a:buFontTx/>
              <a:buNone/>
            </a:pPr>
            <a:r>
              <a:rPr lang="zh-TW" altLang="en-US" sz="3600" b="1" dirty="0">
                <a:solidFill>
                  <a:srgbClr val="0033CC"/>
                </a:solidFill>
                <a:latin typeface="微軟正黑體" pitchFamily="34" charset="-120"/>
                <a:ea typeface="微軟正黑體" pitchFamily="34" charset="-120"/>
                <a:cs typeface="+mj-cs"/>
              </a:rPr>
              <a:t>社會安全網個案管理系統架構圖</a:t>
            </a:r>
          </a:p>
        </p:txBody>
      </p:sp>
      <p:sp>
        <p:nvSpPr>
          <p:cNvPr id="18" name="圓角矩形 17"/>
          <p:cNvSpPr/>
          <p:nvPr/>
        </p:nvSpPr>
        <p:spPr>
          <a:xfrm>
            <a:off x="6232527" y="3758849"/>
            <a:ext cx="2232025" cy="340519"/>
          </a:xfrm>
          <a:prstGeom prst="roundRect">
            <a:avLst/>
          </a:prstGeom>
          <a:noFill/>
          <a:ln w="38100">
            <a:solidFill>
              <a:srgbClr val="FF0000"/>
            </a:solidFill>
          </a:ln>
        </p:spPr>
        <p:style>
          <a:lnRef idx="2">
            <a:schemeClr val="accent5"/>
          </a:lnRef>
          <a:fillRef idx="1">
            <a:schemeClr val="lt1"/>
          </a:fillRef>
          <a:effectRef idx="0">
            <a:schemeClr val="accent5"/>
          </a:effectRef>
          <a:fontRef idx="minor">
            <a:schemeClr val="dk1"/>
          </a:fontRef>
        </p:style>
        <p:txBody>
          <a:bodyPr wrap="square" anchor="ctr">
            <a:spAutoFit/>
          </a:bodyPr>
          <a:lstStyle/>
          <a:p>
            <a:pPr algn="ctr">
              <a:defRPr/>
            </a:pPr>
            <a:endParaRPr lang="zh-TW" altLang="en-US" sz="1400" b="1" dirty="0">
              <a:solidFill>
                <a:srgbClr val="40E0D0"/>
              </a:solidFill>
              <a:latin typeface="微軟正黑體" pitchFamily="34" charset="-120"/>
              <a:ea typeface="微軟正黑體" pitchFamily="34" charset="-120"/>
            </a:endParaRPr>
          </a:p>
        </p:txBody>
      </p:sp>
    </p:spTree>
    <p:extLst>
      <p:ext uri="{BB962C8B-B14F-4D97-AF65-F5344CB8AC3E}">
        <p14:creationId xmlns:p14="http://schemas.microsoft.com/office/powerpoint/2010/main" val="2313977285"/>
      </p:ext>
    </p:extLst>
  </p:cSld>
  <p:clrMapOvr>
    <a:masterClrMapping/>
  </p:clrMapOvr>
  <p:transition spd="med">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5"/>
          <p:cNvSpPr>
            <a:spLocks noChangeArrowheads="1"/>
          </p:cNvSpPr>
          <p:nvPr/>
        </p:nvSpPr>
        <p:spPr bwMode="auto">
          <a:xfrm>
            <a:off x="1333502" y="306306"/>
            <a:ext cx="150813" cy="3319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54422" tIns="27211" rIns="54422" bIns="27211" anchor="ctr">
            <a:spAutoFit/>
          </a:bodyPr>
          <a:lstStyle>
            <a:lvl1pPr defTabSz="542925" eaLnBrk="0" hangingPunct="0">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defTabSz="542925" eaLnBrk="0" hangingPunct="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defTabSz="542925" eaLnBrk="0" hangingPunct="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defTabSz="542925" eaLnBrk="0" hangingPunct="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defTabSz="542925" eaLnBrk="0" hangingPunct="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fontAlgn="base">
              <a:spcBef>
                <a:spcPct val="0"/>
              </a:spcBef>
              <a:spcAft>
                <a:spcPct val="0"/>
              </a:spcAft>
              <a:buFontTx/>
              <a:buNone/>
            </a:pPr>
            <a:endParaRPr kumimoji="1" lang="zh-TW" altLang="zh-TW" sz="1800" b="1" smtClean="0">
              <a:solidFill>
                <a:srgbClr val="000000"/>
              </a:solidFill>
              <a:latin typeface="微軟正黑體" pitchFamily="34" charset="-120"/>
              <a:ea typeface="微軟正黑體" pitchFamily="34" charset="-120"/>
              <a:cs typeface="新細明體" pitchFamily="18" charset="-120"/>
            </a:endParaRPr>
          </a:p>
        </p:txBody>
      </p:sp>
      <p:sp>
        <p:nvSpPr>
          <p:cNvPr id="53" name="圓角矩形 3"/>
          <p:cNvSpPr>
            <a:spLocks noChangeArrowheads="1"/>
          </p:cNvSpPr>
          <p:nvPr/>
        </p:nvSpPr>
        <p:spPr bwMode="auto">
          <a:xfrm>
            <a:off x="3460750" y="1139825"/>
            <a:ext cx="2228850" cy="574675"/>
          </a:xfrm>
          <a:prstGeom prst="roundRect">
            <a:avLst>
              <a:gd name="adj" fmla="val 16667"/>
            </a:avLst>
          </a:prstGeom>
          <a:solidFill>
            <a:schemeClr val="accent6">
              <a:lumMod val="60000"/>
              <a:lumOff val="40000"/>
            </a:schemeClr>
          </a:solidFill>
          <a:ln w="25400">
            <a:solidFill>
              <a:schemeClr val="tx1"/>
            </a:solidFill>
            <a:round/>
            <a:headEnd/>
            <a:tailEnd/>
          </a:ln>
        </p:spPr>
        <p:txBody>
          <a:bodyPr lIns="54422" tIns="27211" rIns="54422" bIns="27211" anchor="ctr"/>
          <a:lstStyle/>
          <a:p>
            <a:pPr algn="ctr" eaLnBrk="0" fontAlgn="base" hangingPunct="0">
              <a:spcBef>
                <a:spcPct val="0"/>
              </a:spcBef>
              <a:spcAft>
                <a:spcPct val="0"/>
              </a:spcAft>
              <a:defRPr/>
            </a:pPr>
            <a:r>
              <a:rPr kumimoji="1" lang="zh-TW" altLang="en-US" b="1" dirty="0">
                <a:solidFill>
                  <a:prstClr val="black"/>
                </a:solidFill>
                <a:latin typeface="微軟正黑體" panose="020B0604030504040204" pitchFamily="34" charset="-120"/>
                <a:ea typeface="微軟正黑體" panose="020B0604030504040204" pitchFamily="34" charset="-120"/>
                <a:cs typeface="新細明體" pitchFamily="18" charset="-120"/>
              </a:rPr>
              <a:t>經系統介接勾稽比對</a:t>
            </a:r>
            <a:endParaRPr kumimoji="1" lang="en-US" altLang="zh-TW" b="1" dirty="0">
              <a:solidFill>
                <a:prstClr val="black"/>
              </a:solidFill>
              <a:latin typeface="微軟正黑體" panose="020B0604030504040204" pitchFamily="34" charset="-120"/>
              <a:ea typeface="微軟正黑體" panose="020B0604030504040204" pitchFamily="34" charset="-120"/>
              <a:cs typeface="新細明體" pitchFamily="18" charset="-120"/>
            </a:endParaRPr>
          </a:p>
          <a:p>
            <a:pPr algn="ctr" eaLnBrk="0" fontAlgn="base" hangingPunct="0">
              <a:spcBef>
                <a:spcPct val="0"/>
              </a:spcBef>
              <a:spcAft>
                <a:spcPct val="0"/>
              </a:spcAft>
              <a:defRPr/>
            </a:pPr>
            <a:r>
              <a:rPr kumimoji="1" lang="zh-TW" altLang="en-US" b="1" dirty="0">
                <a:solidFill>
                  <a:prstClr val="black"/>
                </a:solidFill>
                <a:latin typeface="微軟正黑體" panose="020B0604030504040204" pitchFamily="34" charset="-120"/>
                <a:ea typeface="微軟正黑體" panose="020B0604030504040204" pitchFamily="34" charset="-120"/>
                <a:cs typeface="新細明體" pitchFamily="18" charset="-120"/>
              </a:rPr>
              <a:t>分流、分級管理</a:t>
            </a:r>
            <a:endParaRPr kumimoji="1" lang="en-US" altLang="zh-TW" b="1" dirty="0">
              <a:solidFill>
                <a:prstClr val="black"/>
              </a:solidFill>
              <a:latin typeface="微軟正黑體" panose="020B0604030504040204" pitchFamily="34" charset="-120"/>
              <a:ea typeface="微軟正黑體" panose="020B0604030504040204" pitchFamily="34" charset="-120"/>
              <a:cs typeface="新細明體" pitchFamily="18" charset="-120"/>
            </a:endParaRPr>
          </a:p>
        </p:txBody>
      </p:sp>
      <p:sp>
        <p:nvSpPr>
          <p:cNvPr id="329" name="圓角矩形 9"/>
          <p:cNvSpPr>
            <a:spLocks noChangeArrowheads="1"/>
          </p:cNvSpPr>
          <p:nvPr/>
        </p:nvSpPr>
        <p:spPr bwMode="auto">
          <a:xfrm>
            <a:off x="396877" y="2011363"/>
            <a:ext cx="2709863" cy="563563"/>
          </a:xfrm>
          <a:prstGeom prst="roundRect">
            <a:avLst>
              <a:gd name="adj" fmla="val 16667"/>
            </a:avLst>
          </a:prstGeom>
          <a:solidFill>
            <a:schemeClr val="accent2">
              <a:lumMod val="60000"/>
              <a:lumOff val="40000"/>
            </a:schemeClr>
          </a:solidFill>
          <a:ln w="25400">
            <a:solidFill>
              <a:schemeClr val="tx1"/>
            </a:solidFill>
            <a:round/>
            <a:headEnd/>
            <a:tailEnd/>
          </a:ln>
        </p:spPr>
        <p:txBody>
          <a:bodyPr lIns="54422" tIns="27211" rIns="54422" bIns="27211" anchor="ctr"/>
          <a:lstStyle/>
          <a:p>
            <a:pPr algn="ctr" defTabSz="544222" eaLnBrk="0" fontAlgn="base" hangingPunct="0">
              <a:spcBef>
                <a:spcPct val="0"/>
              </a:spcBef>
              <a:spcAft>
                <a:spcPct val="0"/>
              </a:spcAft>
              <a:defRPr/>
            </a:pPr>
            <a:r>
              <a:rPr kumimoji="1" lang="zh-TW" altLang="en-US" sz="1400" b="1" dirty="0">
                <a:solidFill>
                  <a:prstClr val="black"/>
                </a:solidFill>
                <a:latin typeface="Arial" pitchFamily="34" charset="0"/>
                <a:cs typeface="新細明體" pitchFamily="18" charset="-120"/>
              </a:rPr>
              <a:t>精神疾病合併保護性議題個案</a:t>
            </a:r>
            <a:endParaRPr kumimoji="1" lang="en-US" altLang="zh-TW" sz="1400" b="1" dirty="0">
              <a:solidFill>
                <a:prstClr val="black"/>
              </a:solidFill>
              <a:latin typeface="Arial" pitchFamily="34" charset="0"/>
              <a:cs typeface="新細明體" pitchFamily="18" charset="-120"/>
            </a:endParaRPr>
          </a:p>
          <a:p>
            <a:pPr algn="ctr" defTabSz="544222" eaLnBrk="0" fontAlgn="base" hangingPunct="0">
              <a:spcBef>
                <a:spcPct val="0"/>
              </a:spcBef>
              <a:spcAft>
                <a:spcPct val="0"/>
              </a:spcAft>
              <a:defRPr/>
            </a:pPr>
            <a:r>
              <a:rPr kumimoji="1" lang="zh-TW" altLang="en-US" sz="1400" b="1" dirty="0">
                <a:solidFill>
                  <a:prstClr val="black"/>
                </a:solidFill>
                <a:latin typeface="Arial" pitchFamily="34" charset="0"/>
                <a:cs typeface="新細明體" pitchFamily="18" charset="-120"/>
              </a:rPr>
              <a:t>心理衛生社工</a:t>
            </a:r>
            <a:endParaRPr kumimoji="1" lang="zh-TW" altLang="zh-TW" sz="1400" b="1" dirty="0">
              <a:solidFill>
                <a:prstClr val="black"/>
              </a:solidFill>
              <a:latin typeface="Arial" pitchFamily="34" charset="0"/>
              <a:cs typeface="新細明體" pitchFamily="18" charset="-120"/>
            </a:endParaRPr>
          </a:p>
        </p:txBody>
      </p:sp>
      <p:sp>
        <p:nvSpPr>
          <p:cNvPr id="330" name="圓角矩形 9"/>
          <p:cNvSpPr>
            <a:spLocks noChangeArrowheads="1"/>
          </p:cNvSpPr>
          <p:nvPr/>
        </p:nvSpPr>
        <p:spPr bwMode="auto">
          <a:xfrm>
            <a:off x="5148263" y="2011365"/>
            <a:ext cx="2978150" cy="573087"/>
          </a:xfrm>
          <a:prstGeom prst="roundRect">
            <a:avLst>
              <a:gd name="adj" fmla="val 16667"/>
            </a:avLst>
          </a:prstGeom>
          <a:solidFill>
            <a:schemeClr val="accent1">
              <a:lumMod val="60000"/>
              <a:lumOff val="40000"/>
            </a:schemeClr>
          </a:solidFill>
          <a:ln w="25400">
            <a:solidFill>
              <a:schemeClr val="tx1"/>
            </a:solidFill>
            <a:round/>
            <a:headEnd/>
            <a:tailEnd/>
          </a:ln>
        </p:spPr>
        <p:txBody>
          <a:bodyPr lIns="54422" tIns="27211" rIns="54422" bIns="27211" anchor="ctr"/>
          <a:lstStyle/>
          <a:p>
            <a:pPr algn="ctr" defTabSz="544222" eaLnBrk="0" fontAlgn="base" hangingPunct="0">
              <a:spcBef>
                <a:spcPct val="0"/>
              </a:spcBef>
              <a:spcAft>
                <a:spcPct val="0"/>
              </a:spcAft>
              <a:defRPr/>
            </a:pPr>
            <a:r>
              <a:rPr kumimoji="1" lang="zh-TW" altLang="en-US" sz="1400" b="1" dirty="0">
                <a:solidFill>
                  <a:prstClr val="black"/>
                </a:solidFill>
                <a:latin typeface="微軟正黑體" panose="020B0604030504040204" pitchFamily="34" charset="-120"/>
                <a:ea typeface="微軟正黑體" panose="020B0604030504040204" pitchFamily="34" charset="-120"/>
                <a:cs typeface="新細明體" pitchFamily="18" charset="-120"/>
              </a:rPr>
              <a:t>精神疾病未合併</a:t>
            </a:r>
            <a:r>
              <a:rPr kumimoji="1" lang="zh-TW" altLang="en-US" sz="1400" b="1" dirty="0" smtClean="0">
                <a:solidFill>
                  <a:prstClr val="black"/>
                </a:solidFill>
                <a:latin typeface="微軟正黑體" panose="020B0604030504040204" pitchFamily="34" charset="-120"/>
                <a:ea typeface="微軟正黑體" panose="020B0604030504040204" pitchFamily="34" charset="-120"/>
                <a:cs typeface="新細明體" pitchFamily="18" charset="-120"/>
              </a:rPr>
              <a:t>保護性議題個案</a:t>
            </a:r>
            <a:endParaRPr kumimoji="1" lang="en-US" altLang="zh-TW" sz="1400" b="1" dirty="0">
              <a:solidFill>
                <a:prstClr val="black"/>
              </a:solidFill>
              <a:latin typeface="微軟正黑體" panose="020B0604030504040204" pitchFamily="34" charset="-120"/>
              <a:ea typeface="微軟正黑體" panose="020B0604030504040204" pitchFamily="34" charset="-120"/>
              <a:cs typeface="新細明體" pitchFamily="18" charset="-120"/>
            </a:endParaRPr>
          </a:p>
          <a:p>
            <a:pPr algn="ctr" defTabSz="544222" eaLnBrk="0" fontAlgn="base" hangingPunct="0">
              <a:spcBef>
                <a:spcPct val="0"/>
              </a:spcBef>
              <a:spcAft>
                <a:spcPct val="0"/>
              </a:spcAft>
              <a:defRPr/>
            </a:pPr>
            <a:r>
              <a:rPr kumimoji="1" lang="zh-TW" altLang="en-US" sz="1400" b="1" dirty="0">
                <a:solidFill>
                  <a:prstClr val="black"/>
                </a:solidFill>
                <a:latin typeface="微軟正黑體" panose="020B0604030504040204" pitchFamily="34" charset="-120"/>
                <a:ea typeface="微軟正黑體" panose="020B0604030504040204" pitchFamily="34" charset="-120"/>
                <a:cs typeface="新細明體" pitchFamily="18" charset="-120"/>
              </a:rPr>
              <a:t>關懷訪視員／公共衛生護士</a:t>
            </a:r>
            <a:endParaRPr kumimoji="1" lang="zh-TW" altLang="zh-TW" sz="1400" b="1" dirty="0">
              <a:solidFill>
                <a:prstClr val="black"/>
              </a:solidFill>
              <a:latin typeface="微軟正黑體" panose="020B0604030504040204" pitchFamily="34" charset="-120"/>
              <a:ea typeface="微軟正黑體" panose="020B0604030504040204" pitchFamily="34" charset="-120"/>
              <a:cs typeface="新細明體" pitchFamily="18" charset="-120"/>
            </a:endParaRPr>
          </a:p>
        </p:txBody>
      </p:sp>
      <p:cxnSp>
        <p:nvCxnSpPr>
          <p:cNvPr id="346" name="肘形接點 345"/>
          <p:cNvCxnSpPr>
            <a:endCxn id="329" idx="0"/>
          </p:cNvCxnSpPr>
          <p:nvPr/>
        </p:nvCxnSpPr>
        <p:spPr>
          <a:xfrm rot="5400000">
            <a:off x="3010695" y="446882"/>
            <a:ext cx="306388" cy="2822575"/>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49" name="肘形接點 348"/>
          <p:cNvCxnSpPr>
            <a:endCxn id="330" idx="0"/>
          </p:cNvCxnSpPr>
          <p:nvPr/>
        </p:nvCxnSpPr>
        <p:spPr>
          <a:xfrm rot="16200000" flipH="1">
            <a:off x="5453064" y="827088"/>
            <a:ext cx="306388" cy="2062163"/>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3" name="圓角矩形 9"/>
          <p:cNvSpPr>
            <a:spLocks noChangeArrowheads="1"/>
          </p:cNvSpPr>
          <p:nvPr/>
        </p:nvSpPr>
        <p:spPr bwMode="auto">
          <a:xfrm>
            <a:off x="554038" y="3027365"/>
            <a:ext cx="2393950" cy="795337"/>
          </a:xfrm>
          <a:prstGeom prst="roundRect">
            <a:avLst>
              <a:gd name="adj" fmla="val 16667"/>
            </a:avLst>
          </a:prstGeom>
          <a:solidFill>
            <a:schemeClr val="accent2">
              <a:lumMod val="60000"/>
              <a:lumOff val="40000"/>
            </a:schemeClr>
          </a:solidFill>
          <a:ln w="25400">
            <a:solidFill>
              <a:schemeClr val="tx1"/>
            </a:solidFill>
            <a:round/>
            <a:headEnd/>
            <a:tailEnd/>
          </a:ln>
        </p:spPr>
        <p:txBody>
          <a:bodyPr lIns="54422" tIns="27211" rIns="54422" bIns="27211" anchor="ctr"/>
          <a:lstStyle/>
          <a:p>
            <a:pPr algn="ctr" defTabSz="544222" eaLnBrk="0" fontAlgn="base" hangingPunct="0">
              <a:spcBef>
                <a:spcPct val="0"/>
              </a:spcBef>
              <a:spcAft>
                <a:spcPct val="0"/>
              </a:spcAft>
              <a:defRPr/>
            </a:pPr>
            <a:r>
              <a:rPr kumimoji="1" lang="zh-TW" altLang="en-US" b="1" dirty="0">
                <a:solidFill>
                  <a:srgbClr val="FF0000"/>
                </a:solidFill>
                <a:latin typeface="微軟正黑體" panose="020B0604030504040204" pitchFamily="34" charset="-120"/>
                <a:ea typeface="微軟正黑體" panose="020B0604030504040204" pitchFamily="34" charset="-120"/>
              </a:rPr>
              <a:t>個案初次評估表</a:t>
            </a:r>
            <a:endParaRPr kumimoji="1" lang="en-US" altLang="zh-TW" b="1" dirty="0">
              <a:solidFill>
                <a:srgbClr val="FF0000"/>
              </a:solidFill>
              <a:latin typeface="微軟正黑體" panose="020B0604030504040204" pitchFamily="34" charset="-120"/>
              <a:ea typeface="微軟正黑體" panose="020B0604030504040204" pitchFamily="34" charset="-120"/>
            </a:endParaRPr>
          </a:p>
          <a:p>
            <a:pPr algn="ctr" defTabSz="544222" eaLnBrk="0" fontAlgn="base" hangingPunct="0">
              <a:spcBef>
                <a:spcPct val="0"/>
              </a:spcBef>
              <a:spcAft>
                <a:spcPct val="0"/>
              </a:spcAft>
              <a:defRPr/>
            </a:pPr>
            <a:r>
              <a:rPr kumimoji="1" lang="en-US" altLang="zh-TW" sz="1400" b="1" dirty="0">
                <a:solidFill>
                  <a:prstClr val="black"/>
                </a:solidFill>
                <a:latin typeface="微軟正黑體" panose="020B0604030504040204" pitchFamily="34" charset="-120"/>
                <a:ea typeface="微軟正黑體" panose="020B0604030504040204" pitchFamily="34" charset="-120"/>
              </a:rPr>
              <a:t>(</a:t>
            </a:r>
            <a:r>
              <a:rPr kumimoji="1" lang="zh-TW" altLang="en-US" sz="1400" b="1" dirty="0">
                <a:solidFill>
                  <a:prstClr val="black"/>
                </a:solidFill>
                <a:latin typeface="微軟正黑體" panose="020B0604030504040204" pitchFamily="34" charset="-120"/>
                <a:ea typeface="微軟正黑體" panose="020B0604030504040204" pitchFamily="34" charset="-120"/>
                <a:cs typeface="新細明體" pitchFamily="18" charset="-120"/>
              </a:rPr>
              <a:t>個案風險評估、分級及依據分級結果訂定個案處遇計畫</a:t>
            </a:r>
            <a:r>
              <a:rPr kumimoji="1" lang="en-US" altLang="zh-TW" sz="1400" b="1" dirty="0">
                <a:solidFill>
                  <a:prstClr val="black"/>
                </a:solidFill>
                <a:latin typeface="微軟正黑體" panose="020B0604030504040204" pitchFamily="34" charset="-120"/>
                <a:ea typeface="微軟正黑體" panose="020B0604030504040204" pitchFamily="34" charset="-120"/>
              </a:rPr>
              <a:t>)</a:t>
            </a:r>
          </a:p>
        </p:txBody>
      </p:sp>
      <p:sp>
        <p:nvSpPr>
          <p:cNvPr id="44" name="圓角矩形 9"/>
          <p:cNvSpPr>
            <a:spLocks noChangeArrowheads="1"/>
          </p:cNvSpPr>
          <p:nvPr/>
        </p:nvSpPr>
        <p:spPr bwMode="auto">
          <a:xfrm>
            <a:off x="4084640" y="2860676"/>
            <a:ext cx="1851025" cy="1127125"/>
          </a:xfrm>
          <a:prstGeom prst="roundRect">
            <a:avLst>
              <a:gd name="adj" fmla="val 16667"/>
            </a:avLst>
          </a:prstGeom>
          <a:solidFill>
            <a:schemeClr val="accent1">
              <a:lumMod val="60000"/>
              <a:lumOff val="40000"/>
            </a:schemeClr>
          </a:solidFill>
          <a:ln w="25400">
            <a:solidFill>
              <a:schemeClr val="tx1"/>
            </a:solidFill>
            <a:round/>
            <a:headEnd/>
            <a:tailEnd/>
          </a:ln>
        </p:spPr>
        <p:txBody>
          <a:bodyPr lIns="54422" tIns="27211" rIns="54422" bIns="27211" anchor="ctr"/>
          <a:lstStyle/>
          <a:p>
            <a:pPr algn="ctr" defTabSz="544222" eaLnBrk="0" fontAlgn="base" hangingPunct="0">
              <a:spcBef>
                <a:spcPct val="0"/>
              </a:spcBef>
              <a:spcAft>
                <a:spcPct val="0"/>
              </a:spcAft>
              <a:defRPr/>
            </a:pPr>
            <a:r>
              <a:rPr kumimoji="1" lang="zh-TW" altLang="en-US" b="1" dirty="0" smtClean="0">
                <a:solidFill>
                  <a:prstClr val="black"/>
                </a:solidFill>
                <a:latin typeface="微軟正黑體" panose="020B0604030504040204" pitchFamily="34" charset="-120"/>
                <a:ea typeface="微軟正黑體" panose="020B0604030504040204" pitchFamily="34" charset="-120"/>
                <a:cs typeface="新細明體" pitchFamily="18" charset="-120"/>
              </a:rPr>
              <a:t>一</a:t>
            </a:r>
            <a:r>
              <a:rPr kumimoji="1" lang="zh-TW" altLang="en-US" b="1" dirty="0">
                <a:solidFill>
                  <a:prstClr val="black"/>
                </a:solidFill>
                <a:latin typeface="微軟正黑體" panose="020B0604030504040204" pitchFamily="34" charset="-120"/>
                <a:ea typeface="微軟正黑體" panose="020B0604030504040204" pitchFamily="34" charset="-120"/>
                <a:cs typeface="新細明體" pitchFamily="18" charset="-120"/>
              </a:rPr>
              <a:t>、二級個案</a:t>
            </a:r>
            <a:endParaRPr kumimoji="1" lang="en-US" altLang="zh-TW" b="1" dirty="0">
              <a:solidFill>
                <a:prstClr val="black"/>
              </a:solidFill>
              <a:latin typeface="微軟正黑體" panose="020B0604030504040204" pitchFamily="34" charset="-120"/>
              <a:ea typeface="微軟正黑體" panose="020B0604030504040204" pitchFamily="34" charset="-120"/>
              <a:cs typeface="新細明體" pitchFamily="18" charset="-120"/>
            </a:endParaRPr>
          </a:p>
          <a:p>
            <a:pPr algn="ctr" defTabSz="544222" eaLnBrk="0" fontAlgn="base" hangingPunct="0">
              <a:spcBef>
                <a:spcPct val="0"/>
              </a:spcBef>
              <a:spcAft>
                <a:spcPct val="0"/>
              </a:spcAft>
              <a:defRPr/>
            </a:pPr>
            <a:r>
              <a:rPr kumimoji="1" lang="zh-TW" altLang="en-US" b="1" dirty="0">
                <a:solidFill>
                  <a:prstClr val="black"/>
                </a:solidFill>
                <a:latin typeface="微軟正黑體" panose="020B0604030504040204" pitchFamily="34" charset="-120"/>
                <a:ea typeface="微軟正黑體" panose="020B0604030504040204" pitchFamily="34" charset="-120"/>
                <a:cs typeface="新細明體" pitchFamily="18" charset="-120"/>
              </a:rPr>
              <a:t>關懷訪視員</a:t>
            </a:r>
            <a:endParaRPr kumimoji="1" lang="en-US" altLang="zh-TW" b="1" dirty="0">
              <a:solidFill>
                <a:prstClr val="black"/>
              </a:solidFill>
              <a:latin typeface="微軟正黑體" panose="020B0604030504040204" pitchFamily="34" charset="-120"/>
              <a:ea typeface="微軟正黑體" panose="020B0604030504040204" pitchFamily="34" charset="-120"/>
              <a:cs typeface="新細明體" pitchFamily="18" charset="-120"/>
            </a:endParaRPr>
          </a:p>
          <a:p>
            <a:pPr algn="ctr" defTabSz="544222" eaLnBrk="0" fontAlgn="base" hangingPunct="0">
              <a:spcBef>
                <a:spcPct val="0"/>
              </a:spcBef>
              <a:spcAft>
                <a:spcPct val="0"/>
              </a:spcAft>
              <a:defRPr/>
            </a:pPr>
            <a:r>
              <a:rPr kumimoji="1" lang="zh-TW" altLang="en-US" b="1" dirty="0">
                <a:solidFill>
                  <a:srgbClr val="FF0000"/>
                </a:solidFill>
                <a:latin typeface="微軟正黑體" panose="020B0604030504040204" pitchFamily="34" charset="-120"/>
                <a:ea typeface="微軟正黑體" panose="020B0604030504040204" pitchFamily="34" charset="-120"/>
              </a:rPr>
              <a:t>個案初次評估表</a:t>
            </a:r>
            <a:endParaRPr kumimoji="1" lang="en-US" altLang="zh-TW" b="1" dirty="0">
              <a:solidFill>
                <a:prstClr val="black"/>
              </a:solidFill>
              <a:latin typeface="微軟正黑體" panose="020B0604030504040204" pitchFamily="34" charset="-120"/>
              <a:ea typeface="微軟正黑體" panose="020B0604030504040204" pitchFamily="34" charset="-120"/>
              <a:cs typeface="新細明體" pitchFamily="18" charset="-120"/>
            </a:endParaRPr>
          </a:p>
        </p:txBody>
      </p:sp>
      <p:sp>
        <p:nvSpPr>
          <p:cNvPr id="45" name="圓角矩形 9"/>
          <p:cNvSpPr>
            <a:spLocks noChangeArrowheads="1"/>
          </p:cNvSpPr>
          <p:nvPr/>
        </p:nvSpPr>
        <p:spPr bwMode="auto">
          <a:xfrm>
            <a:off x="7189790" y="2854325"/>
            <a:ext cx="1836737" cy="1157288"/>
          </a:xfrm>
          <a:prstGeom prst="roundRect">
            <a:avLst>
              <a:gd name="adj" fmla="val 16667"/>
            </a:avLst>
          </a:prstGeom>
          <a:solidFill>
            <a:schemeClr val="accent1">
              <a:lumMod val="60000"/>
              <a:lumOff val="40000"/>
            </a:schemeClr>
          </a:solidFill>
          <a:ln w="25400">
            <a:solidFill>
              <a:schemeClr val="tx1"/>
            </a:solidFill>
            <a:round/>
            <a:headEnd/>
            <a:tailEnd/>
          </a:ln>
        </p:spPr>
        <p:txBody>
          <a:bodyPr lIns="54422" tIns="27211" rIns="54422" bIns="27211" anchor="ctr"/>
          <a:lstStyle/>
          <a:p>
            <a:pPr algn="ctr" defTabSz="544222" eaLnBrk="0" fontAlgn="base" hangingPunct="0">
              <a:spcBef>
                <a:spcPct val="0"/>
              </a:spcBef>
              <a:spcAft>
                <a:spcPct val="0"/>
              </a:spcAft>
              <a:defRPr/>
            </a:pPr>
            <a:r>
              <a:rPr kumimoji="1" lang="zh-TW" altLang="en-US" b="1" dirty="0" smtClean="0">
                <a:solidFill>
                  <a:prstClr val="black"/>
                </a:solidFill>
                <a:latin typeface="微軟正黑體" panose="020B0604030504040204" pitchFamily="34" charset="-120"/>
                <a:ea typeface="微軟正黑體" panose="020B0604030504040204" pitchFamily="34" charset="-120"/>
                <a:cs typeface="新細明體" pitchFamily="18" charset="-120"/>
              </a:rPr>
              <a:t>三</a:t>
            </a:r>
            <a:r>
              <a:rPr kumimoji="1" lang="zh-TW" altLang="en-US" b="1" dirty="0">
                <a:solidFill>
                  <a:prstClr val="black"/>
                </a:solidFill>
                <a:latin typeface="微軟正黑體" panose="020B0604030504040204" pitchFamily="34" charset="-120"/>
                <a:ea typeface="微軟正黑體" panose="020B0604030504040204" pitchFamily="34" charset="-120"/>
                <a:cs typeface="新細明體" pitchFamily="18" charset="-120"/>
              </a:rPr>
              <a:t>、四級個案</a:t>
            </a:r>
            <a:endParaRPr kumimoji="1" lang="en-US" altLang="zh-TW" b="1" dirty="0">
              <a:solidFill>
                <a:prstClr val="black"/>
              </a:solidFill>
              <a:latin typeface="微軟正黑體" panose="020B0604030504040204" pitchFamily="34" charset="-120"/>
              <a:ea typeface="微軟正黑體" panose="020B0604030504040204" pitchFamily="34" charset="-120"/>
              <a:cs typeface="新細明體" pitchFamily="18" charset="-120"/>
            </a:endParaRPr>
          </a:p>
          <a:p>
            <a:pPr algn="ctr" defTabSz="544222" eaLnBrk="0" fontAlgn="base" hangingPunct="0">
              <a:spcBef>
                <a:spcPct val="0"/>
              </a:spcBef>
              <a:spcAft>
                <a:spcPct val="0"/>
              </a:spcAft>
              <a:defRPr/>
            </a:pPr>
            <a:r>
              <a:rPr kumimoji="1" lang="zh-TW" altLang="en-US" b="1" dirty="0">
                <a:solidFill>
                  <a:prstClr val="black"/>
                </a:solidFill>
                <a:latin typeface="微軟正黑體" panose="020B0604030504040204" pitchFamily="34" charset="-120"/>
                <a:ea typeface="微軟正黑體" panose="020B0604030504040204" pitchFamily="34" charset="-120"/>
                <a:cs typeface="新細明體" pitchFamily="18" charset="-120"/>
              </a:rPr>
              <a:t>公共衛生護士</a:t>
            </a:r>
            <a:endParaRPr kumimoji="1" lang="en-US" altLang="zh-TW" b="1" dirty="0">
              <a:solidFill>
                <a:prstClr val="black"/>
              </a:solidFill>
              <a:latin typeface="微軟正黑體" panose="020B0604030504040204" pitchFamily="34" charset="-120"/>
              <a:ea typeface="微軟正黑體" panose="020B0604030504040204" pitchFamily="34" charset="-120"/>
              <a:cs typeface="新細明體" pitchFamily="18" charset="-120"/>
            </a:endParaRPr>
          </a:p>
          <a:p>
            <a:pPr algn="ctr" defTabSz="544222" eaLnBrk="0" fontAlgn="base" hangingPunct="0">
              <a:spcBef>
                <a:spcPct val="0"/>
              </a:spcBef>
              <a:spcAft>
                <a:spcPct val="0"/>
              </a:spcAft>
              <a:defRPr/>
            </a:pPr>
            <a:r>
              <a:rPr kumimoji="1" lang="zh-TW" altLang="en-US" b="1" dirty="0">
                <a:solidFill>
                  <a:srgbClr val="FF0000"/>
                </a:solidFill>
                <a:latin typeface="微軟正黑體" panose="020B0604030504040204" pitchFamily="34" charset="-120"/>
                <a:ea typeface="微軟正黑體" panose="020B0604030504040204" pitchFamily="34" charset="-120"/>
                <a:cs typeface="新細明體" pitchFamily="18" charset="-120"/>
              </a:rPr>
              <a:t>個案初次評估表</a:t>
            </a:r>
            <a:endParaRPr kumimoji="1" lang="en-US" altLang="zh-TW" b="1" dirty="0">
              <a:solidFill>
                <a:srgbClr val="FF0000"/>
              </a:solidFill>
              <a:latin typeface="微軟正黑體" panose="020B0604030504040204" pitchFamily="34" charset="-120"/>
              <a:ea typeface="微軟正黑體" panose="020B0604030504040204" pitchFamily="34" charset="-120"/>
              <a:cs typeface="新細明體" pitchFamily="18" charset="-120"/>
            </a:endParaRPr>
          </a:p>
        </p:txBody>
      </p:sp>
      <p:sp>
        <p:nvSpPr>
          <p:cNvPr id="56" name="矩形 55"/>
          <p:cNvSpPr/>
          <p:nvPr/>
        </p:nvSpPr>
        <p:spPr>
          <a:xfrm>
            <a:off x="3025777" y="2855913"/>
            <a:ext cx="1033463" cy="63500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lIns="54422" tIns="27211" rIns="54422" bIns="27211" anchor="ctr"/>
          <a:lstStyle/>
          <a:p>
            <a:pPr algn="ctr" eaLnBrk="0" fontAlgn="base" hangingPunct="0">
              <a:spcBef>
                <a:spcPct val="0"/>
              </a:spcBef>
              <a:spcAft>
                <a:spcPct val="0"/>
              </a:spcAft>
              <a:defRPr/>
            </a:pPr>
            <a:r>
              <a:rPr kumimoji="1" lang="zh-TW" altLang="en-US" sz="1600" b="1" dirty="0">
                <a:solidFill>
                  <a:prstClr val="black"/>
                </a:solidFill>
                <a:latin typeface="微軟正黑體" panose="020B0604030504040204" pitchFamily="34" charset="-120"/>
                <a:ea typeface="微軟正黑體" panose="020B0604030504040204" pitchFamily="34" charset="-120"/>
              </a:rPr>
              <a:t>合併</a:t>
            </a:r>
            <a:endParaRPr kumimoji="1" lang="en-US" altLang="zh-TW" sz="1600" b="1" dirty="0">
              <a:solidFill>
                <a:prstClr val="black"/>
              </a:solidFill>
              <a:latin typeface="微軟正黑體" panose="020B0604030504040204" pitchFamily="34" charset="-120"/>
              <a:ea typeface="微軟正黑體" panose="020B0604030504040204" pitchFamily="34" charset="-120"/>
            </a:endParaRPr>
          </a:p>
          <a:p>
            <a:pPr algn="ctr" eaLnBrk="0" fontAlgn="base" hangingPunct="0">
              <a:spcBef>
                <a:spcPct val="0"/>
              </a:spcBef>
              <a:spcAft>
                <a:spcPct val="0"/>
              </a:spcAft>
              <a:defRPr/>
            </a:pPr>
            <a:r>
              <a:rPr kumimoji="1" lang="zh-TW" altLang="en-US" sz="1600" b="1" dirty="0">
                <a:solidFill>
                  <a:prstClr val="black"/>
                </a:solidFill>
                <a:latin typeface="微軟正黑體" panose="020B0604030504040204" pitchFamily="34" charset="-120"/>
                <a:ea typeface="微軟正黑體" panose="020B0604030504040204" pitchFamily="34" charset="-120"/>
              </a:rPr>
              <a:t>多元需求</a:t>
            </a:r>
            <a:endParaRPr kumimoji="1" lang="en-US" altLang="zh-TW" sz="1600" b="1" dirty="0">
              <a:solidFill>
                <a:prstClr val="black"/>
              </a:solidFill>
              <a:latin typeface="微軟正黑體" panose="020B0604030504040204" pitchFamily="34" charset="-120"/>
              <a:ea typeface="微軟正黑體" panose="020B0604030504040204" pitchFamily="34" charset="-120"/>
            </a:endParaRPr>
          </a:p>
        </p:txBody>
      </p:sp>
      <p:sp>
        <p:nvSpPr>
          <p:cNvPr id="65" name="圓角矩形 3"/>
          <p:cNvSpPr>
            <a:spLocks noChangeArrowheads="1"/>
          </p:cNvSpPr>
          <p:nvPr/>
        </p:nvSpPr>
        <p:spPr bwMode="auto">
          <a:xfrm>
            <a:off x="5618163" y="4349752"/>
            <a:ext cx="2305050" cy="595313"/>
          </a:xfrm>
          <a:prstGeom prst="roundRect">
            <a:avLst>
              <a:gd name="adj" fmla="val 16667"/>
            </a:avLst>
          </a:prstGeom>
          <a:solidFill>
            <a:schemeClr val="accent1">
              <a:lumMod val="60000"/>
              <a:lumOff val="40000"/>
            </a:schemeClr>
          </a:solidFill>
          <a:ln w="25400">
            <a:solidFill>
              <a:schemeClr val="tx1"/>
            </a:solidFill>
            <a:round/>
            <a:headEnd/>
            <a:tailEnd/>
          </a:ln>
        </p:spPr>
        <p:txBody>
          <a:bodyPr lIns="54422" tIns="27211" rIns="54422" bIns="27211" anchor="ctr"/>
          <a:lstStyle/>
          <a:p>
            <a:pPr algn="ctr" defTabSz="544222" eaLnBrk="0" fontAlgn="base" hangingPunct="0">
              <a:spcBef>
                <a:spcPct val="0"/>
              </a:spcBef>
              <a:spcAft>
                <a:spcPct val="0"/>
              </a:spcAft>
              <a:defRPr/>
            </a:pPr>
            <a:r>
              <a:rPr kumimoji="1" lang="zh-TW" altLang="en-US" b="1" dirty="0">
                <a:solidFill>
                  <a:prstClr val="black"/>
                </a:solidFill>
                <a:latin typeface="微軟正黑體" panose="020B0604030504040204" pitchFamily="34" charset="-120"/>
                <a:ea typeface="微軟正黑體" panose="020B0604030504040204" pitchFamily="34" charset="-120"/>
                <a:cs typeface="Times New Roman" pitchFamily="18" charset="0"/>
              </a:rPr>
              <a:t>定期追蹤關懷</a:t>
            </a:r>
            <a:endParaRPr kumimoji="1" lang="en-US" altLang="zh-TW" b="1" dirty="0">
              <a:solidFill>
                <a:prstClr val="black"/>
              </a:solidFill>
              <a:latin typeface="微軟正黑體" panose="020B0604030504040204" pitchFamily="34" charset="-120"/>
              <a:ea typeface="微軟正黑體" panose="020B0604030504040204" pitchFamily="34" charset="-120"/>
              <a:cs typeface="Times New Roman" pitchFamily="18" charset="0"/>
            </a:endParaRPr>
          </a:p>
          <a:p>
            <a:pPr algn="ctr" defTabSz="544222" eaLnBrk="0" fontAlgn="base" hangingPunct="0">
              <a:spcBef>
                <a:spcPct val="0"/>
              </a:spcBef>
              <a:spcAft>
                <a:spcPct val="0"/>
              </a:spcAft>
              <a:defRPr/>
            </a:pPr>
            <a:r>
              <a:rPr kumimoji="1" lang="zh-TW" altLang="en-US" b="1" dirty="0">
                <a:solidFill>
                  <a:srgbClr val="FF0000"/>
                </a:solidFill>
                <a:latin typeface="微軟正黑體" panose="020B0604030504040204" pitchFamily="34" charset="-120"/>
                <a:ea typeface="微軟正黑體" panose="020B0604030504040204" pitchFamily="34" charset="-120"/>
                <a:cs typeface="Times New Roman" pitchFamily="18" charset="0"/>
              </a:rPr>
              <a:t>定期訪視追蹤紀錄單</a:t>
            </a:r>
            <a:endParaRPr kumimoji="1" lang="en-US" altLang="zh-TW" b="1" dirty="0">
              <a:solidFill>
                <a:srgbClr val="FF0000"/>
              </a:solidFill>
              <a:latin typeface="微軟正黑體" panose="020B0604030504040204" pitchFamily="34" charset="-120"/>
              <a:ea typeface="微軟正黑體" panose="020B0604030504040204" pitchFamily="34" charset="-120"/>
              <a:cs typeface="Times New Roman" pitchFamily="18" charset="0"/>
            </a:endParaRPr>
          </a:p>
        </p:txBody>
      </p:sp>
      <p:sp>
        <p:nvSpPr>
          <p:cNvPr id="69" name="圓角矩形 3"/>
          <p:cNvSpPr>
            <a:spLocks noChangeArrowheads="1"/>
          </p:cNvSpPr>
          <p:nvPr/>
        </p:nvSpPr>
        <p:spPr bwMode="auto">
          <a:xfrm>
            <a:off x="5751515" y="6018214"/>
            <a:ext cx="1127125" cy="785812"/>
          </a:xfrm>
          <a:prstGeom prst="roundRect">
            <a:avLst>
              <a:gd name="adj" fmla="val 16667"/>
            </a:avLst>
          </a:prstGeom>
          <a:noFill/>
          <a:ln w="6350">
            <a:noFill/>
          </a:ln>
        </p:spPr>
        <p:style>
          <a:lnRef idx="2">
            <a:schemeClr val="accent1"/>
          </a:lnRef>
          <a:fillRef idx="1">
            <a:schemeClr val="lt1"/>
          </a:fillRef>
          <a:effectRef idx="0">
            <a:schemeClr val="accent1"/>
          </a:effectRef>
          <a:fontRef idx="minor">
            <a:schemeClr val="dk1"/>
          </a:fontRef>
        </p:style>
        <p:txBody>
          <a:bodyPr lIns="54422" tIns="27211" rIns="54422" bIns="27211" anchor="ctr"/>
          <a:lstStyle/>
          <a:p>
            <a:pPr algn="ctr" eaLnBrk="0" fontAlgn="base" hangingPunct="0">
              <a:spcBef>
                <a:spcPct val="0"/>
              </a:spcBef>
              <a:spcAft>
                <a:spcPct val="0"/>
              </a:spcAft>
              <a:defRPr/>
            </a:pPr>
            <a:r>
              <a:rPr kumimoji="1" lang="zh-TW" altLang="en-US" sz="1600" b="1" dirty="0">
                <a:solidFill>
                  <a:prstClr val="black"/>
                </a:solidFill>
                <a:latin typeface="微軟正黑體" panose="020B0604030504040204" pitchFamily="34" charset="-120"/>
                <a:ea typeface="微軟正黑體" panose="020B0604030504040204" pitchFamily="34" charset="-120"/>
              </a:rPr>
              <a:t>符合</a:t>
            </a:r>
            <a:endParaRPr kumimoji="1" lang="en-US" altLang="zh-TW" sz="1600" b="1" dirty="0">
              <a:solidFill>
                <a:prstClr val="black"/>
              </a:solidFill>
              <a:latin typeface="微軟正黑體" panose="020B0604030504040204" pitchFamily="34" charset="-120"/>
              <a:ea typeface="微軟正黑體" panose="020B0604030504040204" pitchFamily="34" charset="-120"/>
            </a:endParaRPr>
          </a:p>
          <a:p>
            <a:pPr algn="ctr" eaLnBrk="0" fontAlgn="base" hangingPunct="0">
              <a:spcBef>
                <a:spcPct val="0"/>
              </a:spcBef>
              <a:spcAft>
                <a:spcPct val="0"/>
              </a:spcAft>
              <a:defRPr/>
            </a:pPr>
            <a:r>
              <a:rPr kumimoji="1" lang="zh-TW" altLang="en-US" sz="1600" b="1" dirty="0">
                <a:solidFill>
                  <a:prstClr val="black"/>
                </a:solidFill>
                <a:latin typeface="微軟正黑體" panose="020B0604030504040204" pitchFamily="34" charset="-120"/>
                <a:ea typeface="微軟正黑體" panose="020B0604030504040204" pitchFamily="34" charset="-120"/>
              </a:rPr>
              <a:t>精神個案結案標準</a:t>
            </a:r>
            <a:endParaRPr kumimoji="1" lang="en-US" altLang="zh-TW" sz="1600" b="1" dirty="0">
              <a:solidFill>
                <a:prstClr val="black"/>
              </a:solidFill>
              <a:latin typeface="微軟正黑體" panose="020B0604030504040204" pitchFamily="34" charset="-120"/>
              <a:ea typeface="微軟正黑體" panose="020B0604030504040204" pitchFamily="34" charset="-120"/>
            </a:endParaRPr>
          </a:p>
        </p:txBody>
      </p:sp>
      <p:sp>
        <p:nvSpPr>
          <p:cNvPr id="72" name="圓角矩形 3"/>
          <p:cNvSpPr>
            <a:spLocks noChangeArrowheads="1"/>
          </p:cNvSpPr>
          <p:nvPr/>
        </p:nvSpPr>
        <p:spPr bwMode="auto">
          <a:xfrm>
            <a:off x="7164390" y="6227765"/>
            <a:ext cx="1368425" cy="547687"/>
          </a:xfrm>
          <a:prstGeom prst="roundRect">
            <a:avLst>
              <a:gd name="adj" fmla="val 16667"/>
            </a:avLst>
          </a:prstGeom>
          <a:solidFill>
            <a:schemeClr val="accent3">
              <a:lumMod val="75000"/>
            </a:schemeClr>
          </a:solidFill>
          <a:ln w="25400">
            <a:solidFill>
              <a:schemeClr val="tx1"/>
            </a:solidFill>
            <a:round/>
            <a:headEnd/>
            <a:tailEnd/>
          </a:ln>
        </p:spPr>
        <p:txBody>
          <a:bodyPr lIns="54422" tIns="27211" rIns="54422" bIns="27211" anchor="ctr"/>
          <a:lstStyle/>
          <a:p>
            <a:pPr algn="ctr" defTabSz="544222" eaLnBrk="0" fontAlgn="base" hangingPunct="0">
              <a:spcBef>
                <a:spcPct val="0"/>
              </a:spcBef>
              <a:spcAft>
                <a:spcPct val="0"/>
              </a:spcAft>
              <a:defRPr/>
            </a:pPr>
            <a:r>
              <a:rPr kumimoji="1" lang="zh-TW" altLang="en-US" b="1" dirty="0">
                <a:solidFill>
                  <a:prstClr val="black"/>
                </a:solidFill>
                <a:latin typeface="微軟正黑體" panose="020B0604030504040204" pitchFamily="34" charset="-120"/>
                <a:ea typeface="微軟正黑體" panose="020B0604030504040204" pitchFamily="34" charset="-120"/>
                <a:cs typeface="Times New Roman" pitchFamily="18" charset="0"/>
              </a:rPr>
              <a:t>結案</a:t>
            </a:r>
            <a:endParaRPr kumimoji="1" lang="en-US" altLang="zh-TW" b="1" dirty="0">
              <a:solidFill>
                <a:prstClr val="black"/>
              </a:solidFill>
              <a:latin typeface="微軟正黑體" panose="020B0604030504040204" pitchFamily="34" charset="-120"/>
              <a:ea typeface="微軟正黑體" panose="020B0604030504040204" pitchFamily="34" charset="-120"/>
              <a:cs typeface="Times New Roman" pitchFamily="18" charset="0"/>
            </a:endParaRPr>
          </a:p>
          <a:p>
            <a:pPr algn="ctr" defTabSz="544222" eaLnBrk="0" fontAlgn="base" hangingPunct="0">
              <a:spcBef>
                <a:spcPct val="0"/>
              </a:spcBef>
              <a:spcAft>
                <a:spcPct val="0"/>
              </a:spcAft>
              <a:defRPr/>
            </a:pPr>
            <a:r>
              <a:rPr kumimoji="1" lang="zh-TW" altLang="en-US" sz="1600" b="1" dirty="0">
                <a:solidFill>
                  <a:srgbClr val="FF0000"/>
                </a:solidFill>
                <a:latin typeface="微軟正黑體" pitchFamily="34" charset="-120"/>
                <a:ea typeface="微軟正黑體" pitchFamily="34" charset="-120"/>
                <a:cs typeface="Times New Roman" pitchFamily="18" charset="0"/>
              </a:rPr>
              <a:t>結案紀錄表</a:t>
            </a:r>
            <a:endParaRPr kumimoji="1" lang="zh-TW" altLang="zh-TW" sz="1600" b="1" dirty="0">
              <a:solidFill>
                <a:srgbClr val="FF0000"/>
              </a:solidFill>
              <a:latin typeface="微軟正黑體" pitchFamily="34" charset="-120"/>
              <a:ea typeface="微軟正黑體" pitchFamily="34" charset="-120"/>
              <a:cs typeface="Times New Roman" pitchFamily="18" charset="0"/>
            </a:endParaRPr>
          </a:p>
        </p:txBody>
      </p:sp>
      <p:sp>
        <p:nvSpPr>
          <p:cNvPr id="75" name="菱形 7"/>
          <p:cNvSpPr>
            <a:spLocks noChangeArrowheads="1"/>
          </p:cNvSpPr>
          <p:nvPr/>
        </p:nvSpPr>
        <p:spPr bwMode="auto">
          <a:xfrm>
            <a:off x="5927727" y="5175251"/>
            <a:ext cx="1685925" cy="939800"/>
          </a:xfrm>
          <a:prstGeom prst="diamond">
            <a:avLst/>
          </a:prstGeom>
          <a:solidFill>
            <a:schemeClr val="accent3">
              <a:lumMod val="75000"/>
            </a:schemeClr>
          </a:solidFill>
          <a:ln w="25400">
            <a:solidFill>
              <a:schemeClr val="tx1"/>
            </a:solidFill>
            <a:miter lim="800000"/>
            <a:headEnd/>
            <a:tailEnd/>
          </a:ln>
        </p:spPr>
        <p:txBody>
          <a:bodyPr lIns="54422" tIns="27211" rIns="54422" bIns="27211" anchor="ctr"/>
          <a:lstStyle/>
          <a:p>
            <a:pPr algn="ctr" defTabSz="544222" eaLnBrk="0" fontAlgn="base" hangingPunct="0">
              <a:spcBef>
                <a:spcPct val="0"/>
              </a:spcBef>
              <a:spcAft>
                <a:spcPct val="0"/>
              </a:spcAft>
              <a:defRPr/>
            </a:pPr>
            <a:endParaRPr kumimoji="1" lang="zh-TW" altLang="zh-TW" b="1" dirty="0">
              <a:solidFill>
                <a:prstClr val="black"/>
              </a:solidFill>
              <a:latin typeface="微軟正黑體" panose="020B0604030504040204" pitchFamily="34" charset="-120"/>
              <a:ea typeface="微軟正黑體" panose="020B0604030504040204" pitchFamily="34" charset="-120"/>
              <a:cs typeface="新細明體" pitchFamily="18" charset="-120"/>
            </a:endParaRPr>
          </a:p>
        </p:txBody>
      </p:sp>
      <p:sp>
        <p:nvSpPr>
          <p:cNvPr id="81" name="矩形 80"/>
          <p:cNvSpPr/>
          <p:nvPr/>
        </p:nvSpPr>
        <p:spPr>
          <a:xfrm>
            <a:off x="5924552" y="2908301"/>
            <a:ext cx="1287463" cy="581025"/>
          </a:xfrm>
          <a:prstGeom prst="rect">
            <a:avLst/>
          </a:prstGeom>
          <a:noFill/>
          <a:ln w="6350">
            <a:noFill/>
          </a:ln>
        </p:spPr>
        <p:style>
          <a:lnRef idx="2">
            <a:schemeClr val="accent1"/>
          </a:lnRef>
          <a:fillRef idx="1">
            <a:schemeClr val="lt1"/>
          </a:fillRef>
          <a:effectRef idx="0">
            <a:schemeClr val="accent1"/>
          </a:effectRef>
          <a:fontRef idx="minor">
            <a:schemeClr val="dk1"/>
          </a:fontRef>
        </p:style>
        <p:txBody>
          <a:bodyPr lIns="54422" tIns="27211" rIns="54422" bIns="27211" anchor="ctr"/>
          <a:lstStyle/>
          <a:p>
            <a:pPr algn="ctr" eaLnBrk="0" fontAlgn="base" hangingPunct="0">
              <a:spcBef>
                <a:spcPct val="0"/>
              </a:spcBef>
              <a:spcAft>
                <a:spcPct val="0"/>
              </a:spcAft>
              <a:defRPr/>
            </a:pPr>
            <a:r>
              <a:rPr kumimoji="1" lang="zh-TW" altLang="en-US" sz="1600" b="1" dirty="0">
                <a:solidFill>
                  <a:prstClr val="black"/>
                </a:solidFill>
                <a:latin typeface="微軟正黑體" panose="020B0604030504040204" pitchFamily="34" charset="-120"/>
                <a:ea typeface="微軟正黑體" panose="020B0604030504040204" pitchFamily="34" charset="-120"/>
              </a:rPr>
              <a:t>依家訪要點</a:t>
            </a:r>
            <a:endParaRPr kumimoji="1" lang="en-US" altLang="zh-TW" sz="1600" b="1" dirty="0">
              <a:solidFill>
                <a:prstClr val="black"/>
              </a:solidFill>
              <a:latin typeface="微軟正黑體" panose="020B0604030504040204" pitchFamily="34" charset="-120"/>
              <a:ea typeface="微軟正黑體" panose="020B0604030504040204" pitchFamily="34" charset="-120"/>
            </a:endParaRPr>
          </a:p>
          <a:p>
            <a:pPr algn="ctr" eaLnBrk="0" fontAlgn="base" hangingPunct="0">
              <a:spcBef>
                <a:spcPct val="0"/>
              </a:spcBef>
              <a:spcAft>
                <a:spcPct val="0"/>
              </a:spcAft>
              <a:defRPr/>
            </a:pPr>
            <a:r>
              <a:rPr kumimoji="1" lang="zh-TW" altLang="en-US" sz="1600" b="1" dirty="0">
                <a:solidFill>
                  <a:prstClr val="black"/>
                </a:solidFill>
                <a:latin typeface="微軟正黑體" panose="020B0604030504040204" pitchFamily="34" charset="-120"/>
                <a:ea typeface="微軟正黑體" panose="020B0604030504040204" pitchFamily="34" charset="-120"/>
              </a:rPr>
              <a:t>分級管理</a:t>
            </a:r>
            <a:endParaRPr kumimoji="1" lang="en-US" altLang="zh-TW" sz="1600" b="1" dirty="0">
              <a:solidFill>
                <a:prstClr val="black"/>
              </a:solidFill>
              <a:latin typeface="微軟正黑體" panose="020B0604030504040204" pitchFamily="34" charset="-120"/>
              <a:ea typeface="微軟正黑體" panose="020B0604030504040204" pitchFamily="34" charset="-120"/>
            </a:endParaRPr>
          </a:p>
        </p:txBody>
      </p:sp>
      <p:cxnSp>
        <p:nvCxnSpPr>
          <p:cNvPr id="104" name="肘形接點 103"/>
          <p:cNvCxnSpPr>
            <a:stCxn id="330" idx="2"/>
            <a:endCxn id="45" idx="0"/>
          </p:cNvCxnSpPr>
          <p:nvPr/>
        </p:nvCxnSpPr>
        <p:spPr>
          <a:xfrm rot="16200000" flipH="1">
            <a:off x="7238207" y="1983582"/>
            <a:ext cx="269875" cy="1471612"/>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7" name="肘形接點 106"/>
          <p:cNvCxnSpPr>
            <a:stCxn id="330" idx="2"/>
            <a:endCxn id="44" idx="0"/>
          </p:cNvCxnSpPr>
          <p:nvPr/>
        </p:nvCxnSpPr>
        <p:spPr>
          <a:xfrm rot="5400000">
            <a:off x="5685632" y="1908969"/>
            <a:ext cx="276225" cy="1627188"/>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24" name="肘形接點 123"/>
          <p:cNvCxnSpPr>
            <a:stCxn id="44" idx="3"/>
            <a:endCxn id="45" idx="1"/>
          </p:cNvCxnSpPr>
          <p:nvPr/>
        </p:nvCxnSpPr>
        <p:spPr>
          <a:xfrm>
            <a:off x="5935665" y="3424240"/>
            <a:ext cx="1254125" cy="7937"/>
          </a:xfrm>
          <a:prstGeom prst="bentConnector3">
            <a:avLst>
              <a:gd name="adj1" fmla="val 50000"/>
            </a:avLst>
          </a:prstGeom>
          <a:ln w="28575">
            <a:solidFill>
              <a:schemeClr val="tx1"/>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37" name="肘形接點 136"/>
          <p:cNvCxnSpPr>
            <a:stCxn id="44" idx="1"/>
            <a:endCxn id="43" idx="3"/>
          </p:cNvCxnSpPr>
          <p:nvPr/>
        </p:nvCxnSpPr>
        <p:spPr>
          <a:xfrm rot="10800000" flipV="1">
            <a:off x="2947988" y="3424239"/>
            <a:ext cx="1136650" cy="0"/>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72" name="肘形接點 171"/>
          <p:cNvCxnSpPr>
            <a:stCxn id="44" idx="2"/>
            <a:endCxn id="65" idx="0"/>
          </p:cNvCxnSpPr>
          <p:nvPr/>
        </p:nvCxnSpPr>
        <p:spPr>
          <a:xfrm rot="16200000" flipH="1">
            <a:off x="5709445" y="3288506"/>
            <a:ext cx="361951" cy="1760538"/>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78" name="肘形接點 177"/>
          <p:cNvCxnSpPr>
            <a:stCxn id="65" idx="2"/>
            <a:endCxn id="75" idx="0"/>
          </p:cNvCxnSpPr>
          <p:nvPr/>
        </p:nvCxnSpPr>
        <p:spPr>
          <a:xfrm rot="16200000" flipH="1">
            <a:off x="6655595" y="5060157"/>
            <a:ext cx="230187" cy="0"/>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3" name="肘形接點 192"/>
          <p:cNvCxnSpPr>
            <a:stCxn id="75" idx="2"/>
            <a:endCxn id="72" idx="1"/>
          </p:cNvCxnSpPr>
          <p:nvPr/>
        </p:nvCxnSpPr>
        <p:spPr>
          <a:xfrm rot="16200000" flipH="1">
            <a:off x="6774657" y="6111082"/>
            <a:ext cx="385763" cy="393700"/>
          </a:xfrm>
          <a:prstGeom prst="bentConnector2">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14" name="肘形接點 213"/>
          <p:cNvCxnSpPr>
            <a:stCxn id="329" idx="2"/>
            <a:endCxn id="43" idx="0"/>
          </p:cNvCxnSpPr>
          <p:nvPr/>
        </p:nvCxnSpPr>
        <p:spPr>
          <a:xfrm rot="5400000">
            <a:off x="1525589" y="2800352"/>
            <a:ext cx="452439" cy="1587"/>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78" name="肘形接點 277"/>
          <p:cNvCxnSpPr>
            <a:stCxn id="43" idx="2"/>
            <a:endCxn id="352" idx="0"/>
          </p:cNvCxnSpPr>
          <p:nvPr/>
        </p:nvCxnSpPr>
        <p:spPr>
          <a:xfrm rot="16200000" flipH="1">
            <a:off x="1569246" y="4004470"/>
            <a:ext cx="366713" cy="3175"/>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00" name="肘形接點 299"/>
          <p:cNvCxnSpPr>
            <a:stCxn id="45" idx="2"/>
            <a:endCxn id="65" idx="0"/>
          </p:cNvCxnSpPr>
          <p:nvPr/>
        </p:nvCxnSpPr>
        <p:spPr>
          <a:xfrm rot="5400000">
            <a:off x="7270752" y="3511552"/>
            <a:ext cx="338137" cy="1338262"/>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52" name="圓角矩形 3"/>
          <p:cNvSpPr>
            <a:spLocks noChangeArrowheads="1"/>
          </p:cNvSpPr>
          <p:nvPr/>
        </p:nvSpPr>
        <p:spPr bwMode="auto">
          <a:xfrm>
            <a:off x="490538" y="4189414"/>
            <a:ext cx="2525712" cy="1243012"/>
          </a:xfrm>
          <a:prstGeom prst="roundRect">
            <a:avLst>
              <a:gd name="adj" fmla="val 16667"/>
            </a:avLst>
          </a:prstGeom>
          <a:solidFill>
            <a:schemeClr val="accent2">
              <a:lumMod val="60000"/>
              <a:lumOff val="40000"/>
            </a:schemeClr>
          </a:solidFill>
          <a:ln w="25400">
            <a:solidFill>
              <a:schemeClr val="tx1"/>
            </a:solidFill>
            <a:round/>
            <a:headEnd/>
            <a:tailEnd/>
          </a:ln>
        </p:spPr>
        <p:txBody>
          <a:bodyPr lIns="54422" tIns="27211" rIns="54422" bIns="27211" anchor="ctr"/>
          <a:lstStyle>
            <a:lvl1pPr defTabSz="542925" eaLnBrk="0" hangingPunct="0">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defTabSz="542925" eaLnBrk="0" hangingPunct="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defTabSz="542925" eaLnBrk="0" hangingPunct="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defTabSz="542925" eaLnBrk="0" hangingPunct="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defTabSz="542925" eaLnBrk="0" hangingPunct="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lgn="ctr" fontAlgn="base">
              <a:spcBef>
                <a:spcPct val="0"/>
              </a:spcBef>
              <a:spcAft>
                <a:spcPct val="0"/>
              </a:spcAft>
              <a:buFont typeface="Arial" pitchFamily="34" charset="0"/>
              <a:buNone/>
              <a:defRPr/>
            </a:pPr>
            <a:r>
              <a:rPr kumimoji="1" lang="zh-TW" altLang="en-US" sz="1800" b="1" dirty="0">
                <a:solidFill>
                  <a:srgbClr val="000000"/>
                </a:solidFill>
                <a:latin typeface="微軟正黑體" pitchFamily="34" charset="-120"/>
                <a:ea typeface="微軟正黑體" pitchFamily="34" charset="-120"/>
                <a:cs typeface="Times New Roman" pitchFamily="18" charset="0"/>
              </a:rPr>
              <a:t>定期訪視</a:t>
            </a:r>
            <a:r>
              <a:rPr kumimoji="1" lang="zh-TW" altLang="en-US" sz="1800" b="1" dirty="0" smtClean="0">
                <a:solidFill>
                  <a:srgbClr val="000000"/>
                </a:solidFill>
                <a:latin typeface="微軟正黑體" pitchFamily="34" charset="-120"/>
                <a:ea typeface="微軟正黑體" pitchFamily="34" charset="-120"/>
                <a:cs typeface="Times New Roman" pitchFamily="18" charset="0"/>
              </a:rPr>
              <a:t>追蹤</a:t>
            </a:r>
            <a:endParaRPr kumimoji="1" lang="en-US" altLang="zh-TW" sz="1800" b="1" dirty="0" smtClean="0">
              <a:solidFill>
                <a:srgbClr val="FF0000"/>
              </a:solidFill>
              <a:latin typeface="微軟正黑體" pitchFamily="34" charset="-120"/>
              <a:ea typeface="微軟正黑體" pitchFamily="34" charset="-120"/>
              <a:cs typeface="Times New Roman" pitchFamily="18" charset="0"/>
            </a:endParaRPr>
          </a:p>
          <a:p>
            <a:pPr fontAlgn="base">
              <a:spcBef>
                <a:spcPct val="0"/>
              </a:spcBef>
              <a:spcAft>
                <a:spcPct val="0"/>
              </a:spcAft>
              <a:buFontTx/>
              <a:buNone/>
              <a:defRPr/>
            </a:pPr>
            <a:r>
              <a:rPr kumimoji="1" lang="en-US" altLang="zh-TW" sz="1400" b="1" dirty="0" smtClean="0">
                <a:solidFill>
                  <a:srgbClr val="FF0000"/>
                </a:solidFill>
                <a:latin typeface="微軟正黑體" pitchFamily="34" charset="-120"/>
                <a:ea typeface="微軟正黑體" pitchFamily="34" charset="-120"/>
                <a:cs typeface="Times New Roman" pitchFamily="18" charset="0"/>
              </a:rPr>
              <a:t>1.</a:t>
            </a:r>
            <a:r>
              <a:rPr kumimoji="1" lang="zh-TW" altLang="en-US" sz="1400" b="1" dirty="0" smtClean="0">
                <a:solidFill>
                  <a:srgbClr val="FF0000"/>
                </a:solidFill>
                <a:latin typeface="微軟正黑體" pitchFamily="34" charset="-120"/>
                <a:ea typeface="微軟正黑體" pitchFamily="34" charset="-120"/>
                <a:cs typeface="Times New Roman" pitchFamily="18" charset="0"/>
              </a:rPr>
              <a:t>個案紀錄表</a:t>
            </a:r>
            <a:endParaRPr kumimoji="1" lang="en-US" altLang="zh-TW" sz="1400" b="1" dirty="0" smtClean="0">
              <a:solidFill>
                <a:srgbClr val="FF0000"/>
              </a:solidFill>
              <a:latin typeface="微軟正黑體" pitchFamily="34" charset="-120"/>
              <a:ea typeface="微軟正黑體" pitchFamily="34" charset="-120"/>
              <a:cs typeface="Times New Roman" pitchFamily="18" charset="0"/>
            </a:endParaRPr>
          </a:p>
          <a:p>
            <a:pPr fontAlgn="base">
              <a:spcBef>
                <a:spcPct val="0"/>
              </a:spcBef>
              <a:spcAft>
                <a:spcPct val="0"/>
              </a:spcAft>
              <a:buFontTx/>
              <a:buNone/>
              <a:defRPr/>
            </a:pPr>
            <a:r>
              <a:rPr kumimoji="1" lang="en-US" altLang="zh-TW" sz="1400" b="1" dirty="0" smtClean="0">
                <a:solidFill>
                  <a:srgbClr val="FF0000"/>
                </a:solidFill>
                <a:latin typeface="微軟正黑體" pitchFamily="34" charset="-120"/>
                <a:ea typeface="微軟正黑體" pitchFamily="34" charset="-120"/>
                <a:cs typeface="Times New Roman" pitchFamily="18" charset="0"/>
              </a:rPr>
              <a:t>2.</a:t>
            </a:r>
            <a:r>
              <a:rPr kumimoji="1" lang="zh-TW" altLang="en-US" sz="1400" b="1" dirty="0" smtClean="0">
                <a:solidFill>
                  <a:srgbClr val="FF0000"/>
                </a:solidFill>
                <a:latin typeface="微軟正黑體" pitchFamily="34" charset="-120"/>
                <a:ea typeface="微軟正黑體" pitchFamily="34" charset="-120"/>
                <a:cs typeface="Times New Roman" pitchFamily="18" charset="0"/>
              </a:rPr>
              <a:t>個案定期評估表</a:t>
            </a:r>
            <a:endParaRPr kumimoji="1" lang="en-US" altLang="zh-TW" sz="1400" b="1" dirty="0" smtClean="0">
              <a:solidFill>
                <a:srgbClr val="FF0000"/>
              </a:solidFill>
              <a:latin typeface="微軟正黑體" pitchFamily="34" charset="-120"/>
              <a:ea typeface="微軟正黑體" pitchFamily="34" charset="-120"/>
              <a:cs typeface="Times New Roman" pitchFamily="18" charset="0"/>
            </a:endParaRPr>
          </a:p>
          <a:p>
            <a:pPr marL="87313" indent="-87313" fontAlgn="base">
              <a:spcBef>
                <a:spcPct val="0"/>
              </a:spcBef>
              <a:spcAft>
                <a:spcPct val="0"/>
              </a:spcAft>
              <a:buFontTx/>
              <a:buNone/>
              <a:defRPr/>
            </a:pPr>
            <a:r>
              <a:rPr kumimoji="1" lang="en-US" altLang="zh-TW" sz="1400" b="1" dirty="0" smtClean="0">
                <a:solidFill>
                  <a:srgbClr val="FF0000"/>
                </a:solidFill>
                <a:latin typeface="微軟正黑體" pitchFamily="34" charset="-120"/>
                <a:ea typeface="微軟正黑體" pitchFamily="34" charset="-120"/>
                <a:cs typeface="Times New Roman" pitchFamily="18" charset="0"/>
              </a:rPr>
              <a:t>3.</a:t>
            </a:r>
            <a:r>
              <a:rPr kumimoji="1" lang="zh-TW" altLang="en-US" sz="1400" b="1" dirty="0" smtClean="0">
                <a:solidFill>
                  <a:srgbClr val="FF0000"/>
                </a:solidFill>
                <a:latin typeface="微軟正黑體" pitchFamily="34" charset="-120"/>
                <a:ea typeface="微軟正黑體" pitchFamily="34" charset="-120"/>
                <a:cs typeface="Times New Roman" pitchFamily="18" charset="0"/>
              </a:rPr>
              <a:t>轉介表、轉介回復表及轉介情形追蹤表</a:t>
            </a:r>
            <a:endParaRPr kumimoji="1" lang="en-US" altLang="zh-TW" sz="1400" b="1" dirty="0" smtClean="0">
              <a:solidFill>
                <a:srgbClr val="000000"/>
              </a:solidFill>
              <a:latin typeface="微軟正黑體" pitchFamily="34" charset="-120"/>
              <a:ea typeface="微軟正黑體" pitchFamily="34" charset="-120"/>
              <a:cs typeface="Times New Roman" pitchFamily="18" charset="0"/>
            </a:endParaRPr>
          </a:p>
        </p:txBody>
      </p:sp>
      <p:sp>
        <p:nvSpPr>
          <p:cNvPr id="359" name="矩形 358"/>
          <p:cNvSpPr/>
          <p:nvPr/>
        </p:nvSpPr>
        <p:spPr>
          <a:xfrm>
            <a:off x="96838" y="5749926"/>
            <a:ext cx="3313112" cy="941388"/>
          </a:xfrm>
          <a:prstGeom prst="rect">
            <a:avLst/>
          </a:prstGeom>
          <a:solidFill>
            <a:schemeClr val="accent2">
              <a:lumMod val="60000"/>
              <a:lumOff val="40000"/>
            </a:schemeClr>
          </a:solidFill>
          <a:ln w="25400">
            <a:solidFill>
              <a:schemeClr val="tx1"/>
            </a:solidFill>
            <a:round/>
            <a:headEnd/>
            <a:tailEnd/>
          </a:ln>
        </p:spPr>
        <p:txBody>
          <a:bodyPr lIns="54422" tIns="27211" rIns="54422" bIns="27211" anchor="ctr"/>
          <a:lstStyle/>
          <a:p>
            <a:pPr eaLnBrk="0" fontAlgn="base" hangingPunct="0">
              <a:spcBef>
                <a:spcPct val="0"/>
              </a:spcBef>
              <a:spcAft>
                <a:spcPct val="0"/>
              </a:spcAft>
              <a:defRPr/>
            </a:pPr>
            <a:r>
              <a:rPr kumimoji="1" lang="en-US" altLang="zh-TW" sz="1400" b="1" dirty="0">
                <a:solidFill>
                  <a:prstClr val="black"/>
                </a:solidFill>
                <a:latin typeface="微軟正黑體" panose="020B0604030504040204" pitchFamily="34" charset="-120"/>
                <a:ea typeface="微軟正黑體" panose="020B0604030504040204" pitchFamily="34" charset="-120"/>
              </a:rPr>
              <a:t>1.</a:t>
            </a:r>
            <a:r>
              <a:rPr kumimoji="1" lang="zh-TW" altLang="en-US" sz="1400" b="1" dirty="0">
                <a:solidFill>
                  <a:prstClr val="black"/>
                </a:solidFill>
                <a:latin typeface="微軟正黑體" panose="020B0604030504040204" pitchFamily="34" charset="-120"/>
                <a:ea typeface="微軟正黑體" panose="020B0604030504040204" pitchFamily="34" charset="-120"/>
              </a:rPr>
              <a:t>性侵害評估小組評估</a:t>
            </a:r>
            <a:r>
              <a:rPr kumimoji="1" lang="zh-TW" altLang="en-US" sz="1400" b="1" dirty="0" smtClean="0">
                <a:solidFill>
                  <a:prstClr val="black"/>
                </a:solidFill>
                <a:latin typeface="微軟正黑體" panose="020B0604030504040204" pitchFamily="34" charset="-120"/>
                <a:ea typeface="微軟正黑體" panose="020B0604030504040204" pitchFamily="34" charset="-120"/>
              </a:rPr>
              <a:t>結案</a:t>
            </a:r>
            <a:r>
              <a:rPr kumimoji="1" lang="zh-TW" altLang="en-US" sz="1400" b="1" dirty="0">
                <a:solidFill>
                  <a:prstClr val="black"/>
                </a:solidFill>
                <a:latin typeface="微軟正黑體" panose="020B0604030504040204" pitchFamily="34" charset="-120"/>
                <a:ea typeface="微軟正黑體" panose="020B0604030504040204" pitchFamily="34" charset="-120"/>
              </a:rPr>
              <a:t>且多元需求已被</a:t>
            </a:r>
            <a:r>
              <a:rPr kumimoji="1" lang="zh-TW" altLang="en-US" sz="1400" b="1" dirty="0" smtClean="0">
                <a:solidFill>
                  <a:prstClr val="black"/>
                </a:solidFill>
                <a:latin typeface="微軟正黑體" panose="020B0604030504040204" pitchFamily="34" charset="-120"/>
                <a:ea typeface="微軟正黑體" panose="020B0604030504040204" pitchFamily="34" charset="-120"/>
              </a:rPr>
              <a:t>滿足</a:t>
            </a:r>
            <a:endParaRPr kumimoji="1" lang="en-US" altLang="zh-TW" sz="1400" b="1" dirty="0">
              <a:solidFill>
                <a:prstClr val="black"/>
              </a:solidFill>
              <a:latin typeface="微軟正黑體" panose="020B0604030504040204" pitchFamily="34" charset="-120"/>
              <a:ea typeface="微軟正黑體" panose="020B0604030504040204" pitchFamily="34" charset="-120"/>
            </a:endParaRPr>
          </a:p>
          <a:p>
            <a:pPr eaLnBrk="0" fontAlgn="base" hangingPunct="0">
              <a:spcBef>
                <a:spcPct val="0"/>
              </a:spcBef>
              <a:spcAft>
                <a:spcPct val="0"/>
              </a:spcAft>
              <a:defRPr/>
            </a:pPr>
            <a:r>
              <a:rPr kumimoji="1" lang="en-US" altLang="zh-TW" sz="1400" b="1" dirty="0">
                <a:solidFill>
                  <a:prstClr val="black"/>
                </a:solidFill>
                <a:latin typeface="微軟正黑體" panose="020B0604030504040204" pitchFamily="34" charset="-120"/>
                <a:ea typeface="微軟正黑體" panose="020B0604030504040204" pitchFamily="34" charset="-120"/>
              </a:rPr>
              <a:t>2.</a:t>
            </a:r>
            <a:r>
              <a:rPr kumimoji="1" lang="zh-TW" altLang="en-US" sz="1400" b="1" dirty="0">
                <a:solidFill>
                  <a:prstClr val="black"/>
                </a:solidFill>
                <a:latin typeface="微軟正黑體" panose="020B0604030504040204" pitchFamily="34" charset="-120"/>
                <a:ea typeface="微軟正黑體" panose="020B0604030504040204" pitchFamily="34" charset="-120"/>
              </a:rPr>
              <a:t>家暴安全網平台會議評估</a:t>
            </a:r>
            <a:r>
              <a:rPr kumimoji="1" lang="zh-TW" altLang="en-US" sz="1400" b="1" dirty="0" smtClean="0">
                <a:solidFill>
                  <a:prstClr val="black"/>
                </a:solidFill>
                <a:latin typeface="微軟正黑體" panose="020B0604030504040204" pitchFamily="34" charset="-120"/>
                <a:ea typeface="微軟正黑體" panose="020B0604030504040204" pitchFamily="34" charset="-120"/>
              </a:rPr>
              <a:t>結案且</a:t>
            </a:r>
            <a:r>
              <a:rPr kumimoji="1" lang="zh-TW" altLang="en-US" sz="1400" b="1" dirty="0">
                <a:solidFill>
                  <a:prstClr val="black"/>
                </a:solidFill>
                <a:latin typeface="微軟正黑體" panose="020B0604030504040204" pitchFamily="34" charset="-120"/>
                <a:ea typeface="微軟正黑體" panose="020B0604030504040204" pitchFamily="34" charset="-120"/>
              </a:rPr>
              <a:t>多元需求已被</a:t>
            </a:r>
            <a:r>
              <a:rPr kumimoji="1" lang="zh-TW" altLang="en-US" sz="1400" b="1" dirty="0" smtClean="0">
                <a:solidFill>
                  <a:prstClr val="black"/>
                </a:solidFill>
                <a:latin typeface="微軟正黑體" panose="020B0604030504040204" pitchFamily="34" charset="-120"/>
                <a:ea typeface="微軟正黑體" panose="020B0604030504040204" pitchFamily="34" charset="-120"/>
              </a:rPr>
              <a:t>滿足</a:t>
            </a:r>
            <a:endParaRPr kumimoji="1" lang="en-US" altLang="zh-TW" sz="1400" b="1" dirty="0">
              <a:solidFill>
                <a:prstClr val="black"/>
              </a:solidFill>
              <a:latin typeface="微軟正黑體" panose="020B0604030504040204" pitchFamily="34" charset="-120"/>
              <a:ea typeface="微軟正黑體" panose="020B0604030504040204" pitchFamily="34" charset="-120"/>
              <a:cs typeface="新細明體" pitchFamily="18" charset="-120"/>
            </a:endParaRPr>
          </a:p>
        </p:txBody>
      </p:sp>
      <p:cxnSp>
        <p:nvCxnSpPr>
          <p:cNvPr id="360" name="肘形接點 359"/>
          <p:cNvCxnSpPr>
            <a:stCxn id="352" idx="2"/>
            <a:endCxn id="359" idx="0"/>
          </p:cNvCxnSpPr>
          <p:nvPr/>
        </p:nvCxnSpPr>
        <p:spPr>
          <a:xfrm rot="16200000" flipH="1">
            <a:off x="1595439" y="5591175"/>
            <a:ext cx="317500" cy="0"/>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63" name="肘形接點 362"/>
          <p:cNvCxnSpPr>
            <a:stCxn id="359" idx="3"/>
            <a:endCxn id="40" idx="1"/>
          </p:cNvCxnSpPr>
          <p:nvPr/>
        </p:nvCxnSpPr>
        <p:spPr>
          <a:xfrm>
            <a:off x="3409952" y="6221414"/>
            <a:ext cx="544513" cy="261937"/>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25" name="肘形接點 424"/>
          <p:cNvCxnSpPr/>
          <p:nvPr/>
        </p:nvCxnSpPr>
        <p:spPr>
          <a:xfrm rot="5400000" flipH="1" flipV="1">
            <a:off x="3956845" y="4651219"/>
            <a:ext cx="1392239" cy="85725"/>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9" name="圓角矩形 9"/>
          <p:cNvSpPr>
            <a:spLocks noChangeArrowheads="1"/>
          </p:cNvSpPr>
          <p:nvPr/>
        </p:nvSpPr>
        <p:spPr bwMode="auto">
          <a:xfrm>
            <a:off x="3432175" y="4340226"/>
            <a:ext cx="884238" cy="938213"/>
          </a:xfrm>
          <a:prstGeom prst="roundRect">
            <a:avLst>
              <a:gd name="adj" fmla="val 16667"/>
            </a:avLst>
          </a:prstGeom>
          <a:solidFill>
            <a:schemeClr val="accent2">
              <a:lumMod val="60000"/>
              <a:lumOff val="40000"/>
            </a:schemeClr>
          </a:solidFill>
          <a:ln w="25400">
            <a:solidFill>
              <a:schemeClr val="tx1"/>
            </a:solidFill>
            <a:round/>
            <a:headEnd/>
            <a:tailEnd/>
          </a:ln>
        </p:spPr>
        <p:txBody>
          <a:bodyPr lIns="54422" tIns="27211" rIns="54422" bIns="27211" anchor="ctr"/>
          <a:lstStyle/>
          <a:p>
            <a:pPr defTabSz="544222" eaLnBrk="0" fontAlgn="base" hangingPunct="0">
              <a:spcBef>
                <a:spcPct val="0"/>
              </a:spcBef>
              <a:spcAft>
                <a:spcPct val="0"/>
              </a:spcAft>
              <a:defRPr/>
            </a:pPr>
            <a:r>
              <a:rPr kumimoji="1" lang="zh-TW" altLang="en-US" b="1" dirty="0">
                <a:solidFill>
                  <a:prstClr val="black"/>
                </a:solidFill>
                <a:latin typeface="微軟正黑體" panose="020B0604030504040204" pitchFamily="34" charset="-120"/>
                <a:ea typeface="微軟正黑體" panose="020B0604030504040204" pitchFamily="34" charset="-120"/>
                <a:cs typeface="新細明體" pitchFamily="18" charset="-120"/>
              </a:rPr>
              <a:t>連結醫療與社福資源</a:t>
            </a:r>
            <a:endParaRPr kumimoji="1" lang="zh-TW" altLang="zh-TW" b="1" dirty="0">
              <a:solidFill>
                <a:prstClr val="black"/>
              </a:solidFill>
              <a:latin typeface="微軟正黑體" panose="020B0604030504040204" pitchFamily="34" charset="-120"/>
              <a:ea typeface="微軟正黑體" panose="020B0604030504040204" pitchFamily="34" charset="-120"/>
              <a:cs typeface="新細明體" pitchFamily="18" charset="-120"/>
            </a:endParaRPr>
          </a:p>
        </p:txBody>
      </p:sp>
      <p:cxnSp>
        <p:nvCxnSpPr>
          <p:cNvPr id="46" name="肘形接點 45"/>
          <p:cNvCxnSpPr>
            <a:stCxn id="352" idx="3"/>
            <a:endCxn id="39" idx="1"/>
          </p:cNvCxnSpPr>
          <p:nvPr/>
        </p:nvCxnSpPr>
        <p:spPr>
          <a:xfrm flipV="1">
            <a:off x="3016252" y="4808539"/>
            <a:ext cx="415925" cy="3175"/>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6" name="矩形 35"/>
          <p:cNvSpPr/>
          <p:nvPr/>
        </p:nvSpPr>
        <p:spPr>
          <a:xfrm>
            <a:off x="4640265" y="4664075"/>
            <a:ext cx="962025" cy="63500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lIns="54422" tIns="27211" rIns="54422" bIns="27211" anchor="ctr"/>
          <a:lstStyle/>
          <a:p>
            <a:pPr algn="ctr" eaLnBrk="0" fontAlgn="base" hangingPunct="0">
              <a:spcBef>
                <a:spcPct val="0"/>
              </a:spcBef>
              <a:spcAft>
                <a:spcPct val="0"/>
              </a:spcAft>
              <a:defRPr/>
            </a:pPr>
            <a:r>
              <a:rPr kumimoji="1" lang="zh-TW" altLang="en-US" sz="1600" b="1" dirty="0" smtClean="0">
                <a:solidFill>
                  <a:prstClr val="black"/>
                </a:solidFill>
                <a:latin typeface="微軟正黑體" panose="020B0604030504040204" pitchFamily="34" charset="-120"/>
                <a:ea typeface="微軟正黑體" panose="020B0604030504040204" pitchFamily="34" charset="-120"/>
              </a:rPr>
              <a:t>回歸</a:t>
            </a:r>
            <a:r>
              <a:rPr kumimoji="1" lang="zh-TW" altLang="en-US" sz="1600" b="1" dirty="0">
                <a:solidFill>
                  <a:prstClr val="black"/>
                </a:solidFill>
                <a:latin typeface="微軟正黑體" panose="020B0604030504040204" pitchFamily="34" charset="-120"/>
                <a:ea typeface="微軟正黑體" panose="020B0604030504040204" pitchFamily="34" charset="-120"/>
              </a:rPr>
              <a:t>精神</a:t>
            </a:r>
            <a:endParaRPr kumimoji="1" lang="en-US" altLang="zh-TW" sz="1600" b="1" dirty="0">
              <a:solidFill>
                <a:prstClr val="black"/>
              </a:solidFill>
              <a:latin typeface="微軟正黑體" panose="020B0604030504040204" pitchFamily="34" charset="-120"/>
              <a:ea typeface="微軟正黑體" panose="020B0604030504040204" pitchFamily="34" charset="-120"/>
            </a:endParaRPr>
          </a:p>
          <a:p>
            <a:pPr algn="ctr" eaLnBrk="0" fontAlgn="base" hangingPunct="0">
              <a:spcBef>
                <a:spcPct val="0"/>
              </a:spcBef>
              <a:spcAft>
                <a:spcPct val="0"/>
              </a:spcAft>
              <a:defRPr/>
            </a:pPr>
            <a:r>
              <a:rPr kumimoji="1" lang="zh-TW" altLang="en-US" sz="1600" b="1" dirty="0">
                <a:solidFill>
                  <a:prstClr val="black"/>
                </a:solidFill>
                <a:latin typeface="微軟正黑體" panose="020B0604030504040204" pitchFamily="34" charset="-120"/>
                <a:ea typeface="微軟正黑體" panose="020B0604030504040204" pitchFamily="34" charset="-120"/>
              </a:rPr>
              <a:t>病人關懷</a:t>
            </a:r>
            <a:endParaRPr kumimoji="1" lang="en-US" altLang="zh-TW" sz="1600" b="1" dirty="0">
              <a:solidFill>
                <a:prstClr val="black"/>
              </a:solidFill>
              <a:latin typeface="微軟正黑體" panose="020B0604030504040204" pitchFamily="34" charset="-120"/>
              <a:ea typeface="微軟正黑體" panose="020B0604030504040204" pitchFamily="34" charset="-120"/>
            </a:endParaRPr>
          </a:p>
          <a:p>
            <a:pPr algn="ctr" eaLnBrk="0" fontAlgn="base" hangingPunct="0">
              <a:spcBef>
                <a:spcPct val="0"/>
              </a:spcBef>
              <a:spcAft>
                <a:spcPct val="0"/>
              </a:spcAft>
              <a:defRPr/>
            </a:pPr>
            <a:r>
              <a:rPr kumimoji="1" lang="zh-TW" altLang="en-US" sz="1600" b="1" dirty="0">
                <a:solidFill>
                  <a:prstClr val="black"/>
                </a:solidFill>
                <a:latin typeface="微軟正黑體" panose="020B0604030504040204" pitchFamily="34" charset="-120"/>
                <a:ea typeface="微軟正黑體" panose="020B0604030504040204" pitchFamily="34" charset="-120"/>
              </a:rPr>
              <a:t>訪視體系</a:t>
            </a:r>
            <a:endParaRPr kumimoji="1" lang="en-US" altLang="zh-TW" sz="1600" b="1" dirty="0">
              <a:solidFill>
                <a:prstClr val="black"/>
              </a:solidFill>
              <a:latin typeface="微軟正黑體" panose="020B0604030504040204" pitchFamily="34" charset="-120"/>
              <a:ea typeface="微軟正黑體" panose="020B0604030504040204" pitchFamily="34" charset="-120"/>
            </a:endParaRPr>
          </a:p>
        </p:txBody>
      </p:sp>
      <p:sp>
        <p:nvSpPr>
          <p:cNvPr id="14371" name="標題 1"/>
          <p:cNvSpPr>
            <a:spLocks noGrp="1"/>
          </p:cNvSpPr>
          <p:nvPr>
            <p:ph type="title"/>
          </p:nvPr>
        </p:nvSpPr>
        <p:spPr>
          <a:xfrm>
            <a:off x="463550" y="115888"/>
            <a:ext cx="8229600" cy="792163"/>
          </a:xfrm>
        </p:spPr>
        <p:txBody>
          <a:bodyPr/>
          <a:lstStyle/>
          <a:p>
            <a:r>
              <a:rPr lang="zh-TW" altLang="en-US" sz="3600" b="1" dirty="0">
                <a:solidFill>
                  <a:srgbClr val="0033CC"/>
                </a:solidFill>
                <a:latin typeface="微軟正黑體" pitchFamily="34" charset="-120"/>
                <a:ea typeface="微軟正黑體" pitchFamily="34" charset="-120"/>
              </a:rPr>
              <a:t>心理衛生社工服務流程</a:t>
            </a:r>
          </a:p>
        </p:txBody>
      </p:sp>
      <p:sp>
        <p:nvSpPr>
          <p:cNvPr id="40" name="圓角矩形 9"/>
          <p:cNvSpPr>
            <a:spLocks noChangeArrowheads="1"/>
          </p:cNvSpPr>
          <p:nvPr/>
        </p:nvSpPr>
        <p:spPr bwMode="auto">
          <a:xfrm>
            <a:off x="3954463" y="6175375"/>
            <a:ext cx="1409700" cy="615951"/>
          </a:xfrm>
          <a:prstGeom prst="roundRect">
            <a:avLst>
              <a:gd name="adj" fmla="val 16667"/>
            </a:avLst>
          </a:prstGeom>
          <a:solidFill>
            <a:schemeClr val="accent2">
              <a:lumMod val="60000"/>
              <a:lumOff val="40000"/>
            </a:schemeClr>
          </a:solidFill>
          <a:ln w="25400">
            <a:solidFill>
              <a:schemeClr val="tx1"/>
            </a:solidFill>
            <a:round/>
            <a:headEnd/>
            <a:tailEnd/>
          </a:ln>
        </p:spPr>
        <p:txBody>
          <a:bodyPr lIns="54422" tIns="27211" rIns="54422" bIns="27211" anchor="ctr"/>
          <a:lstStyle/>
          <a:p>
            <a:pPr algn="ctr" defTabSz="544222" eaLnBrk="0" fontAlgn="base" hangingPunct="0">
              <a:spcBef>
                <a:spcPct val="0"/>
              </a:spcBef>
              <a:spcAft>
                <a:spcPct val="0"/>
              </a:spcAft>
              <a:defRPr/>
            </a:pPr>
            <a:r>
              <a:rPr kumimoji="1" lang="zh-TW" altLang="en-US" b="1" dirty="0">
                <a:solidFill>
                  <a:prstClr val="black"/>
                </a:solidFill>
                <a:latin typeface="微軟正黑體" panose="020B0604030504040204" pitchFamily="34" charset="-120"/>
                <a:ea typeface="微軟正黑體" panose="020B0604030504040204" pitchFamily="34" charset="-120"/>
                <a:cs typeface="新細明體" pitchFamily="18" charset="-120"/>
              </a:rPr>
              <a:t>個案討論會結案評估</a:t>
            </a:r>
            <a:endParaRPr kumimoji="1" lang="zh-TW" altLang="zh-TW" b="1" dirty="0">
              <a:solidFill>
                <a:prstClr val="black"/>
              </a:solidFill>
              <a:latin typeface="微軟正黑體" panose="020B0604030504040204" pitchFamily="34" charset="-120"/>
              <a:ea typeface="微軟正黑體" panose="020B0604030504040204" pitchFamily="34" charset="-120"/>
              <a:cs typeface="新細明體" pitchFamily="18" charset="-120"/>
            </a:endParaRPr>
          </a:p>
        </p:txBody>
      </p:sp>
      <p:cxnSp>
        <p:nvCxnSpPr>
          <p:cNvPr id="47" name="肘形接點 46"/>
          <p:cNvCxnSpPr>
            <a:stCxn id="40" idx="0"/>
            <a:endCxn id="54" idx="2"/>
          </p:cNvCxnSpPr>
          <p:nvPr/>
        </p:nvCxnSpPr>
        <p:spPr>
          <a:xfrm rot="5400000" flipH="1" flipV="1">
            <a:off x="4510882" y="6025357"/>
            <a:ext cx="298451" cy="1587"/>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4374" name="文字方塊 26"/>
          <p:cNvSpPr txBox="1">
            <a:spLocks noChangeArrowheads="1"/>
          </p:cNvSpPr>
          <p:nvPr/>
        </p:nvSpPr>
        <p:spPr bwMode="auto">
          <a:xfrm>
            <a:off x="6024563" y="5353051"/>
            <a:ext cx="149701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lgn="ctr" eaLnBrk="1" fontAlgn="base" hangingPunct="1">
              <a:spcBef>
                <a:spcPct val="0"/>
              </a:spcBef>
              <a:spcAft>
                <a:spcPct val="0"/>
              </a:spcAft>
              <a:buFontTx/>
              <a:buNone/>
            </a:pPr>
            <a:r>
              <a:rPr kumimoji="1" lang="zh-TW" altLang="en-US" sz="1800" b="1" smtClean="0">
                <a:solidFill>
                  <a:prstClr val="black"/>
                </a:solidFill>
                <a:latin typeface="微軟正黑體" pitchFamily="34" charset="-120"/>
                <a:ea typeface="微軟正黑體" pitchFamily="34" charset="-120"/>
              </a:rPr>
              <a:t>個案討論會結案評估</a:t>
            </a:r>
          </a:p>
        </p:txBody>
      </p:sp>
      <p:cxnSp>
        <p:nvCxnSpPr>
          <p:cNvPr id="71" name="肘形接點 70"/>
          <p:cNvCxnSpPr>
            <a:stCxn id="75" idx="3"/>
            <a:endCxn id="65" idx="3"/>
          </p:cNvCxnSpPr>
          <p:nvPr/>
        </p:nvCxnSpPr>
        <p:spPr>
          <a:xfrm flipV="1">
            <a:off x="7613652" y="4648201"/>
            <a:ext cx="309563" cy="996951"/>
          </a:xfrm>
          <a:prstGeom prst="bentConnector3">
            <a:avLst>
              <a:gd name="adj1" fmla="val 17389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4" name="圓角矩形 9"/>
          <p:cNvSpPr>
            <a:spLocks noChangeArrowheads="1"/>
          </p:cNvSpPr>
          <p:nvPr/>
        </p:nvSpPr>
        <p:spPr bwMode="auto">
          <a:xfrm>
            <a:off x="3546475" y="5380039"/>
            <a:ext cx="2228850" cy="496887"/>
          </a:xfrm>
          <a:prstGeom prst="roundRect">
            <a:avLst>
              <a:gd name="adj" fmla="val 16667"/>
            </a:avLst>
          </a:prstGeom>
          <a:solidFill>
            <a:schemeClr val="accent2">
              <a:lumMod val="60000"/>
              <a:lumOff val="40000"/>
            </a:schemeClr>
          </a:solidFill>
          <a:ln w="25400">
            <a:solidFill>
              <a:schemeClr val="tx1"/>
            </a:solidFill>
            <a:round/>
            <a:headEnd/>
            <a:tailEnd/>
          </a:ln>
        </p:spPr>
        <p:txBody>
          <a:bodyPr lIns="54422" tIns="27211" rIns="54422" bIns="27211" anchor="ctr"/>
          <a:lstStyle/>
          <a:p>
            <a:pPr algn="ctr" defTabSz="544222" eaLnBrk="0" fontAlgn="base" hangingPunct="0">
              <a:spcBef>
                <a:spcPct val="0"/>
              </a:spcBef>
              <a:spcAft>
                <a:spcPct val="0"/>
              </a:spcAft>
              <a:defRPr/>
            </a:pPr>
            <a:r>
              <a:rPr kumimoji="1" lang="zh-TW" altLang="en-US" b="1" dirty="0">
                <a:solidFill>
                  <a:prstClr val="black"/>
                </a:solidFill>
                <a:latin typeface="微軟正黑體" panose="020B0604030504040204" pitchFamily="34" charset="-120"/>
                <a:ea typeface="微軟正黑體" panose="020B0604030504040204" pitchFamily="34" charset="-120"/>
                <a:cs typeface="新細明體" pitchFamily="18" charset="-120"/>
              </a:rPr>
              <a:t>自心理衛生社工結案</a:t>
            </a:r>
            <a:endParaRPr kumimoji="1" lang="en-US" altLang="zh-TW" b="1" dirty="0">
              <a:solidFill>
                <a:prstClr val="black"/>
              </a:solidFill>
              <a:latin typeface="微軟正黑體" panose="020B0604030504040204" pitchFamily="34" charset="-120"/>
              <a:ea typeface="微軟正黑體" panose="020B0604030504040204" pitchFamily="34" charset="-120"/>
              <a:cs typeface="新細明體" pitchFamily="18" charset="-120"/>
            </a:endParaRPr>
          </a:p>
          <a:p>
            <a:pPr algn="ctr" defTabSz="544222" eaLnBrk="0" fontAlgn="base" hangingPunct="0">
              <a:spcBef>
                <a:spcPct val="0"/>
              </a:spcBef>
              <a:spcAft>
                <a:spcPct val="0"/>
              </a:spcAft>
              <a:defRPr/>
            </a:pPr>
            <a:r>
              <a:rPr kumimoji="1" lang="zh-TW" altLang="en-US" sz="1400" b="1" dirty="0">
                <a:solidFill>
                  <a:srgbClr val="FF0000"/>
                </a:solidFill>
                <a:latin typeface="微軟正黑體" pitchFamily="34" charset="-120"/>
                <a:ea typeface="微軟正黑體" pitchFamily="34" charset="-120"/>
                <a:cs typeface="Times New Roman" pitchFamily="18" charset="0"/>
              </a:rPr>
              <a:t>結案紀錄表</a:t>
            </a:r>
            <a:endParaRPr kumimoji="1" lang="zh-TW" altLang="zh-TW" sz="1400" b="1" dirty="0">
              <a:solidFill>
                <a:srgbClr val="FF0000"/>
              </a:solidFill>
              <a:latin typeface="微軟正黑體" pitchFamily="34" charset="-120"/>
              <a:ea typeface="微軟正黑體" pitchFamily="34" charset="-120"/>
              <a:cs typeface="Times New Roman" pitchFamily="18" charset="0"/>
            </a:endParaRPr>
          </a:p>
        </p:txBody>
      </p:sp>
    </p:spTree>
    <p:extLst>
      <p:ext uri="{BB962C8B-B14F-4D97-AF65-F5344CB8AC3E}">
        <p14:creationId xmlns:p14="http://schemas.microsoft.com/office/powerpoint/2010/main" val="39801150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圓角矩形 3"/>
          <p:cNvSpPr/>
          <p:nvPr/>
        </p:nvSpPr>
        <p:spPr>
          <a:xfrm>
            <a:off x="107950" y="914400"/>
            <a:ext cx="1981200" cy="501651"/>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TW" altLang="en-US"/>
          </a:p>
        </p:txBody>
      </p:sp>
      <p:sp>
        <p:nvSpPr>
          <p:cNvPr id="12290" name="圓角矩形 9"/>
          <p:cNvSpPr>
            <a:spLocks noChangeArrowheads="1"/>
          </p:cNvSpPr>
          <p:nvPr/>
        </p:nvSpPr>
        <p:spPr bwMode="auto">
          <a:xfrm>
            <a:off x="6378577" y="1268414"/>
            <a:ext cx="1433513" cy="465137"/>
          </a:xfrm>
          <a:prstGeom prst="roundRect">
            <a:avLst>
              <a:gd name="adj" fmla="val 16667"/>
            </a:avLst>
          </a:prstGeom>
          <a:solidFill>
            <a:schemeClr val="tx2">
              <a:lumMod val="40000"/>
              <a:lumOff val="60000"/>
            </a:schemeClr>
          </a:solidFill>
          <a:ln w="25400">
            <a:solidFill>
              <a:schemeClr val="tx1"/>
            </a:solidFill>
            <a:round/>
            <a:headEnd/>
            <a:tailEnd/>
          </a:ln>
        </p:spPr>
        <p:txBody>
          <a:bodyPr lIns="54422" tIns="27211" rIns="54422" bIns="27211" anchor="ctr"/>
          <a:lstStyle>
            <a:lvl1pPr defTabSz="542925" eaLnBrk="0" hangingPunct="0">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defTabSz="542925" eaLnBrk="0" hangingPunct="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defTabSz="542925" eaLnBrk="0" hangingPunct="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defTabSz="542925" eaLnBrk="0" hangingPunct="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defTabSz="542925" eaLnBrk="0" hangingPunct="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lgn="ctr">
              <a:spcBef>
                <a:spcPct val="0"/>
              </a:spcBef>
              <a:buFontTx/>
              <a:buNone/>
              <a:defRPr/>
            </a:pPr>
            <a:r>
              <a:rPr lang="zh-TW" altLang="zh-TW" sz="1400" b="1" dirty="0" smtClean="0">
                <a:solidFill>
                  <a:srgbClr val="000000"/>
                </a:solidFill>
                <a:latin typeface="微軟正黑體" pitchFamily="34" charset="-120"/>
                <a:ea typeface="微軟正黑體" pitchFamily="34" charset="-120"/>
                <a:cs typeface="Times New Roman" pitchFamily="18" charset="0"/>
              </a:rPr>
              <a:t>精神照護</a:t>
            </a:r>
            <a:endParaRPr lang="en-US" altLang="zh-TW" sz="1400" b="1" dirty="0" smtClean="0">
              <a:solidFill>
                <a:srgbClr val="000000"/>
              </a:solidFill>
              <a:latin typeface="微軟正黑體" pitchFamily="34" charset="-120"/>
              <a:ea typeface="微軟正黑體" pitchFamily="34" charset="-120"/>
              <a:cs typeface="Times New Roman" pitchFamily="18" charset="0"/>
            </a:endParaRPr>
          </a:p>
          <a:p>
            <a:pPr algn="ctr">
              <a:spcBef>
                <a:spcPct val="0"/>
              </a:spcBef>
              <a:buFontTx/>
              <a:buNone/>
              <a:defRPr/>
            </a:pPr>
            <a:r>
              <a:rPr lang="zh-TW" altLang="zh-TW" sz="1400" b="1" dirty="0" smtClean="0">
                <a:solidFill>
                  <a:srgbClr val="000000"/>
                </a:solidFill>
                <a:latin typeface="微軟正黑體" pitchFamily="34" charset="-120"/>
                <a:ea typeface="微軟正黑體" pitchFamily="34" charset="-120"/>
                <a:cs typeface="Times New Roman" pitchFamily="18" charset="0"/>
              </a:rPr>
              <a:t>資訊管理系統</a:t>
            </a:r>
            <a:endParaRPr lang="zh-TW" altLang="zh-TW" sz="1400" b="1" dirty="0" smtClean="0">
              <a:solidFill>
                <a:srgbClr val="000000"/>
              </a:solidFill>
              <a:latin typeface="微軟正黑體" pitchFamily="34" charset="-120"/>
              <a:ea typeface="微軟正黑體" pitchFamily="34" charset="-120"/>
              <a:cs typeface="新細明體" pitchFamily="18" charset="-120"/>
            </a:endParaRPr>
          </a:p>
        </p:txBody>
      </p:sp>
      <p:sp>
        <p:nvSpPr>
          <p:cNvPr id="329" name="圓角矩形 9"/>
          <p:cNvSpPr>
            <a:spLocks noChangeArrowheads="1"/>
          </p:cNvSpPr>
          <p:nvPr/>
        </p:nvSpPr>
        <p:spPr bwMode="auto">
          <a:xfrm>
            <a:off x="2411413" y="3105150"/>
            <a:ext cx="4094162" cy="539751"/>
          </a:xfrm>
          <a:prstGeom prst="roundRect">
            <a:avLst>
              <a:gd name="adj" fmla="val 16667"/>
            </a:avLst>
          </a:prstGeom>
          <a:solidFill>
            <a:schemeClr val="accent2">
              <a:lumMod val="40000"/>
              <a:lumOff val="60000"/>
            </a:schemeClr>
          </a:solidFill>
          <a:ln w="25400">
            <a:solidFill>
              <a:schemeClr val="tx1"/>
            </a:solidFill>
            <a:round/>
            <a:headEnd/>
            <a:tailEnd/>
          </a:ln>
        </p:spPr>
        <p:txBody>
          <a:bodyPr lIns="54422" tIns="27211" rIns="54422" bIns="27211" anchor="ctr"/>
          <a:lstStyle/>
          <a:p>
            <a:pPr algn="ctr" defTabSz="542925">
              <a:defRPr/>
            </a:pPr>
            <a:r>
              <a:rPr lang="zh-TW" altLang="en-US" sz="1600" b="1" dirty="0">
                <a:solidFill>
                  <a:prstClr val="black"/>
                </a:solidFill>
                <a:latin typeface="微軟正黑體" pitchFamily="34" charset="-120"/>
                <a:ea typeface="微軟正黑體" pitchFamily="34" charset="-120"/>
                <a:cs typeface="Times New Roman" pitchFamily="18" charset="0"/>
              </a:rPr>
              <a:t>加害人合併精神疾病</a:t>
            </a:r>
            <a:endParaRPr lang="en-US" altLang="zh-TW" sz="1600" b="1" dirty="0">
              <a:solidFill>
                <a:prstClr val="black"/>
              </a:solidFill>
              <a:latin typeface="微軟正黑體" pitchFamily="34" charset="-120"/>
              <a:ea typeface="微軟正黑體" pitchFamily="34" charset="-120"/>
              <a:cs typeface="Times New Roman" pitchFamily="18" charset="0"/>
            </a:endParaRPr>
          </a:p>
          <a:p>
            <a:pPr algn="ctr" defTabSz="542925">
              <a:defRPr/>
            </a:pPr>
            <a:r>
              <a:rPr lang="zh-TW" altLang="en-US" sz="1600" b="1" dirty="0">
                <a:solidFill>
                  <a:prstClr val="black"/>
                </a:solidFill>
                <a:latin typeface="微軟正黑體" pitchFamily="34" charset="-120"/>
                <a:ea typeface="微軟正黑體" pitchFamily="34" charset="-120"/>
                <a:cs typeface="Times New Roman" pitchFamily="18" charset="0"/>
              </a:rPr>
              <a:t>保護性</a:t>
            </a:r>
            <a:r>
              <a:rPr lang="zh-TW" altLang="en-US" sz="1600" b="1" dirty="0" smtClean="0">
                <a:solidFill>
                  <a:prstClr val="black"/>
                </a:solidFill>
                <a:latin typeface="微軟正黑體" pitchFamily="34" charset="-120"/>
                <a:ea typeface="微軟正黑體" pitchFamily="34" charset="-120"/>
                <a:cs typeface="Times New Roman" pitchFamily="18" charset="0"/>
              </a:rPr>
              <a:t>社工、</a:t>
            </a:r>
            <a:r>
              <a:rPr lang="zh-TW" altLang="en-US" sz="1600" b="1" dirty="0">
                <a:solidFill>
                  <a:prstClr val="black"/>
                </a:solidFill>
                <a:latin typeface="微軟正黑體" pitchFamily="34" charset="-120"/>
                <a:ea typeface="微軟正黑體" pitchFamily="34" charset="-120"/>
                <a:cs typeface="Times New Roman" pitchFamily="18" charset="0"/>
              </a:rPr>
              <a:t>心理衛生</a:t>
            </a:r>
            <a:r>
              <a:rPr lang="zh-TW" altLang="en-US" sz="1600" b="1" dirty="0" smtClean="0">
                <a:solidFill>
                  <a:prstClr val="black"/>
                </a:solidFill>
                <a:latin typeface="微軟正黑體" pitchFamily="34" charset="-120"/>
                <a:ea typeface="微軟正黑體" pitchFamily="34" charset="-120"/>
                <a:cs typeface="Times New Roman" pitchFamily="18" charset="0"/>
              </a:rPr>
              <a:t>社工</a:t>
            </a:r>
            <a:endParaRPr lang="zh-TW" altLang="zh-TW" sz="1600" b="1" dirty="0">
              <a:solidFill>
                <a:prstClr val="black"/>
              </a:solidFill>
              <a:latin typeface="微軟正黑體" pitchFamily="34" charset="-120"/>
              <a:ea typeface="微軟正黑體" pitchFamily="34" charset="-120"/>
              <a:cs typeface="Times New Roman" pitchFamily="18" charset="0"/>
            </a:endParaRPr>
          </a:p>
        </p:txBody>
      </p:sp>
      <p:sp>
        <p:nvSpPr>
          <p:cNvPr id="330" name="圓角矩形 9"/>
          <p:cNvSpPr>
            <a:spLocks noChangeArrowheads="1"/>
          </p:cNvSpPr>
          <p:nvPr/>
        </p:nvSpPr>
        <p:spPr bwMode="auto">
          <a:xfrm>
            <a:off x="6662738" y="3213101"/>
            <a:ext cx="2373312" cy="539751"/>
          </a:xfrm>
          <a:prstGeom prst="roundRect">
            <a:avLst>
              <a:gd name="adj" fmla="val 16667"/>
            </a:avLst>
          </a:prstGeom>
          <a:solidFill>
            <a:schemeClr val="accent1">
              <a:lumMod val="60000"/>
              <a:lumOff val="40000"/>
            </a:schemeClr>
          </a:solidFill>
          <a:ln w="25400">
            <a:solidFill>
              <a:schemeClr val="tx1"/>
            </a:solidFill>
            <a:round/>
            <a:headEnd/>
            <a:tailEnd/>
          </a:ln>
        </p:spPr>
        <p:txBody>
          <a:bodyPr lIns="54422" tIns="27211" rIns="54422" bIns="27211" anchor="ctr"/>
          <a:lstStyle/>
          <a:p>
            <a:pPr algn="ctr" defTabSz="544222">
              <a:defRPr/>
            </a:pPr>
            <a:r>
              <a:rPr lang="zh-TW" altLang="en-US" sz="1400" b="1" dirty="0">
                <a:solidFill>
                  <a:prstClr val="black"/>
                </a:solidFill>
                <a:latin typeface="微軟正黑體" panose="020B0604030504040204" pitchFamily="34" charset="-120"/>
                <a:ea typeface="微軟正黑體" panose="020B0604030504040204" pitchFamily="34" charset="-120"/>
                <a:cs typeface="新細明體" pitchFamily="18" charset="-120"/>
              </a:rPr>
              <a:t>一般精神疾病個案</a:t>
            </a:r>
            <a:endParaRPr lang="en-US" altLang="zh-TW" sz="1400" b="1" dirty="0">
              <a:solidFill>
                <a:prstClr val="black"/>
              </a:solidFill>
              <a:latin typeface="微軟正黑體" panose="020B0604030504040204" pitchFamily="34" charset="-120"/>
              <a:ea typeface="微軟正黑體" panose="020B0604030504040204" pitchFamily="34" charset="-120"/>
              <a:cs typeface="新細明體" pitchFamily="18" charset="-120"/>
            </a:endParaRPr>
          </a:p>
          <a:p>
            <a:pPr algn="ctr" defTabSz="544222">
              <a:defRPr/>
            </a:pPr>
            <a:r>
              <a:rPr lang="zh-TW" altLang="en-US" sz="1400" b="1" dirty="0">
                <a:solidFill>
                  <a:prstClr val="black"/>
                </a:solidFill>
                <a:latin typeface="微軟正黑體" panose="020B0604030504040204" pitchFamily="34" charset="-120"/>
                <a:ea typeface="微軟正黑體" panose="020B0604030504040204" pitchFamily="34" charset="-120"/>
                <a:cs typeface="新細明體" pitchFamily="18" charset="-120"/>
              </a:rPr>
              <a:t>關懷訪視員／公共衛生護士</a:t>
            </a:r>
            <a:endParaRPr lang="zh-TW" altLang="zh-TW" sz="1400" b="1" dirty="0">
              <a:solidFill>
                <a:prstClr val="black"/>
              </a:solidFill>
              <a:latin typeface="微軟正黑體" panose="020B0604030504040204" pitchFamily="34" charset="-120"/>
              <a:ea typeface="微軟正黑體" panose="020B0604030504040204" pitchFamily="34" charset="-120"/>
              <a:cs typeface="新細明體" pitchFamily="18" charset="-120"/>
            </a:endParaRPr>
          </a:p>
        </p:txBody>
      </p:sp>
      <p:sp>
        <p:nvSpPr>
          <p:cNvPr id="99" name="圓角矩形 11"/>
          <p:cNvSpPr>
            <a:spLocks noChangeArrowheads="1"/>
          </p:cNvSpPr>
          <p:nvPr/>
        </p:nvSpPr>
        <p:spPr bwMode="auto">
          <a:xfrm>
            <a:off x="3059115" y="3789364"/>
            <a:ext cx="998537" cy="473075"/>
          </a:xfrm>
          <a:prstGeom prst="roundRect">
            <a:avLst>
              <a:gd name="adj" fmla="val 16667"/>
            </a:avLst>
          </a:prstGeom>
          <a:solidFill>
            <a:schemeClr val="accent2">
              <a:lumMod val="40000"/>
              <a:lumOff val="60000"/>
            </a:schemeClr>
          </a:solidFill>
          <a:ln w="25400">
            <a:solidFill>
              <a:schemeClr val="tx1"/>
            </a:solidFill>
            <a:round/>
            <a:headEnd/>
            <a:tailEnd/>
          </a:ln>
        </p:spPr>
        <p:txBody>
          <a:bodyPr lIns="54422" tIns="27211" rIns="54422" bIns="27211" anchor="ctr"/>
          <a:lstStyle>
            <a:lvl1pPr defTabSz="542925">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defTabSz="542925">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defTabSz="542925">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defTabSz="542925">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defTabSz="542925">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lgn="ctr">
              <a:spcBef>
                <a:spcPct val="0"/>
              </a:spcBef>
              <a:buFontTx/>
              <a:buNone/>
              <a:defRPr/>
            </a:pPr>
            <a:r>
              <a:rPr lang="zh-TW" altLang="en-US" sz="1400" b="1" dirty="0" smtClean="0">
                <a:solidFill>
                  <a:prstClr val="black"/>
                </a:solidFill>
                <a:latin typeface="微軟正黑體" pitchFamily="34" charset="-120"/>
                <a:ea typeface="微軟正黑體" pitchFamily="34" charset="-120"/>
                <a:cs typeface="Times New Roman" pitchFamily="18" charset="0"/>
              </a:rPr>
              <a:t>需求評估</a:t>
            </a:r>
            <a:r>
              <a:rPr lang="en-US" altLang="zh-TW" sz="1400" b="1" dirty="0" smtClean="0">
                <a:solidFill>
                  <a:prstClr val="black"/>
                </a:solidFill>
                <a:latin typeface="微軟正黑體" pitchFamily="34" charset="-120"/>
                <a:ea typeface="微軟正黑體" pitchFamily="34" charset="-120"/>
                <a:cs typeface="Times New Roman" pitchFamily="18" charset="0"/>
              </a:rPr>
              <a:t>(2</a:t>
            </a:r>
            <a:r>
              <a:rPr lang="zh-TW" altLang="en-US" sz="1400" b="1" dirty="0" smtClean="0">
                <a:solidFill>
                  <a:prstClr val="black"/>
                </a:solidFill>
                <a:latin typeface="微軟正黑體" pitchFamily="34" charset="-120"/>
                <a:ea typeface="微軟正黑體" pitchFamily="34" charset="-120"/>
                <a:cs typeface="Times New Roman" pitchFamily="18" charset="0"/>
              </a:rPr>
              <a:t>週內</a:t>
            </a:r>
            <a:r>
              <a:rPr lang="en-US" altLang="zh-TW" sz="1400" b="1" dirty="0" smtClean="0">
                <a:solidFill>
                  <a:prstClr val="black"/>
                </a:solidFill>
                <a:latin typeface="微軟正黑體" pitchFamily="34" charset="-120"/>
                <a:ea typeface="微軟正黑體" pitchFamily="34" charset="-120"/>
                <a:cs typeface="Times New Roman" pitchFamily="18" charset="0"/>
              </a:rPr>
              <a:t>)</a:t>
            </a:r>
            <a:endParaRPr lang="en-US" altLang="zh-TW" sz="1400" b="1" dirty="0">
              <a:solidFill>
                <a:prstClr val="black"/>
              </a:solidFill>
              <a:latin typeface="微軟正黑體" pitchFamily="34" charset="-120"/>
              <a:ea typeface="微軟正黑體" pitchFamily="34" charset="-120"/>
              <a:cs typeface="Times New Roman" pitchFamily="18" charset="0"/>
            </a:endParaRPr>
          </a:p>
        </p:txBody>
      </p:sp>
      <p:sp>
        <p:nvSpPr>
          <p:cNvPr id="107" name="圓角矩形 11"/>
          <p:cNvSpPr>
            <a:spLocks noChangeArrowheads="1"/>
          </p:cNvSpPr>
          <p:nvPr/>
        </p:nvSpPr>
        <p:spPr bwMode="auto">
          <a:xfrm>
            <a:off x="2987677" y="4437065"/>
            <a:ext cx="1069975" cy="504825"/>
          </a:xfrm>
          <a:prstGeom prst="roundRect">
            <a:avLst>
              <a:gd name="adj" fmla="val 16667"/>
            </a:avLst>
          </a:prstGeom>
          <a:solidFill>
            <a:schemeClr val="accent2">
              <a:lumMod val="40000"/>
              <a:lumOff val="60000"/>
            </a:schemeClr>
          </a:solidFill>
          <a:ln w="25400">
            <a:solidFill>
              <a:schemeClr val="tx1"/>
            </a:solidFill>
            <a:round/>
            <a:headEnd/>
            <a:tailEnd/>
          </a:ln>
        </p:spPr>
        <p:txBody>
          <a:bodyPr lIns="54422" tIns="27211" rIns="54422" bIns="27211" anchor="ctr"/>
          <a:lstStyle>
            <a:lvl1pPr defTabSz="542925">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defTabSz="542925">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defTabSz="542925">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defTabSz="542925">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defTabSz="542925">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lgn="ctr">
              <a:spcBef>
                <a:spcPct val="0"/>
              </a:spcBef>
              <a:buFontTx/>
              <a:buNone/>
              <a:defRPr/>
            </a:pPr>
            <a:r>
              <a:rPr lang="zh-TW" altLang="en-US" sz="1400" b="1" dirty="0" smtClean="0">
                <a:solidFill>
                  <a:prstClr val="black"/>
                </a:solidFill>
                <a:latin typeface="微軟正黑體" pitchFamily="34" charset="-120"/>
                <a:ea typeface="微軟正黑體" pitchFamily="34" charset="-120"/>
                <a:cs typeface="Times New Roman" pitchFamily="18" charset="0"/>
              </a:rPr>
              <a:t>服務計畫</a:t>
            </a:r>
            <a:r>
              <a:rPr lang="en-US" altLang="zh-TW" sz="1400" b="1" dirty="0" smtClean="0">
                <a:solidFill>
                  <a:prstClr val="black"/>
                </a:solidFill>
                <a:latin typeface="微軟正黑體" pitchFamily="34" charset="-120"/>
                <a:ea typeface="微軟正黑體" pitchFamily="34" charset="-120"/>
                <a:cs typeface="Times New Roman" pitchFamily="18" charset="0"/>
              </a:rPr>
              <a:t/>
            </a:r>
            <a:br>
              <a:rPr lang="en-US" altLang="zh-TW" sz="1400" b="1" dirty="0" smtClean="0">
                <a:solidFill>
                  <a:prstClr val="black"/>
                </a:solidFill>
                <a:latin typeface="微軟正黑體" pitchFamily="34" charset="-120"/>
                <a:ea typeface="微軟正黑體" pitchFamily="34" charset="-120"/>
                <a:cs typeface="Times New Roman" pitchFamily="18" charset="0"/>
              </a:rPr>
            </a:br>
            <a:r>
              <a:rPr lang="en-US" altLang="zh-TW" sz="1400" b="1" dirty="0" smtClean="0">
                <a:solidFill>
                  <a:prstClr val="black"/>
                </a:solidFill>
                <a:latin typeface="微軟正黑體" pitchFamily="34" charset="-120"/>
                <a:ea typeface="微軟正黑體" pitchFamily="34" charset="-120"/>
                <a:cs typeface="Times New Roman" pitchFamily="18" charset="0"/>
              </a:rPr>
              <a:t>(1</a:t>
            </a:r>
            <a:r>
              <a:rPr lang="zh-TW" altLang="en-US" sz="1400" b="1" dirty="0" smtClean="0">
                <a:solidFill>
                  <a:prstClr val="black"/>
                </a:solidFill>
                <a:latin typeface="微軟正黑體" pitchFamily="34" charset="-120"/>
                <a:ea typeface="微軟正黑體" pitchFamily="34" charset="-120"/>
                <a:cs typeface="Times New Roman" pitchFamily="18" charset="0"/>
              </a:rPr>
              <a:t>個月</a:t>
            </a:r>
            <a:r>
              <a:rPr lang="zh-TW" altLang="en-US" sz="1400" b="1" dirty="0">
                <a:solidFill>
                  <a:prstClr val="black"/>
                </a:solidFill>
                <a:latin typeface="微軟正黑體" pitchFamily="34" charset="-120"/>
                <a:ea typeface="微軟正黑體" pitchFamily="34" charset="-120"/>
                <a:cs typeface="Times New Roman" pitchFamily="18" charset="0"/>
              </a:rPr>
              <a:t>內</a:t>
            </a:r>
            <a:r>
              <a:rPr lang="en-US" altLang="zh-TW" sz="1400" b="1" dirty="0" smtClean="0">
                <a:solidFill>
                  <a:prstClr val="black"/>
                </a:solidFill>
                <a:latin typeface="微軟正黑體" pitchFamily="34" charset="-120"/>
                <a:ea typeface="微軟正黑體" pitchFamily="34" charset="-120"/>
                <a:cs typeface="Times New Roman" pitchFamily="18" charset="0"/>
              </a:rPr>
              <a:t>)</a:t>
            </a:r>
            <a:r>
              <a:rPr lang="zh-TW" altLang="en-US" sz="1400" b="1" dirty="0" smtClean="0">
                <a:solidFill>
                  <a:prstClr val="black"/>
                </a:solidFill>
                <a:latin typeface="微軟正黑體" pitchFamily="34" charset="-120"/>
                <a:ea typeface="微軟正黑體" pitchFamily="34" charset="-120"/>
                <a:cs typeface="Times New Roman" pitchFamily="18" charset="0"/>
              </a:rPr>
              <a:t>   </a:t>
            </a:r>
            <a:endParaRPr lang="en-US" altLang="zh-TW" sz="1400" b="1" dirty="0">
              <a:solidFill>
                <a:prstClr val="black"/>
              </a:solidFill>
              <a:latin typeface="微軟正黑體" pitchFamily="34" charset="-120"/>
              <a:ea typeface="微軟正黑體" pitchFamily="34" charset="-120"/>
              <a:cs typeface="Times New Roman" pitchFamily="18" charset="0"/>
            </a:endParaRPr>
          </a:p>
        </p:txBody>
      </p:sp>
      <p:sp>
        <p:nvSpPr>
          <p:cNvPr id="116" name="圓角矩形 11"/>
          <p:cNvSpPr>
            <a:spLocks noChangeArrowheads="1"/>
          </p:cNvSpPr>
          <p:nvPr/>
        </p:nvSpPr>
        <p:spPr bwMode="auto">
          <a:xfrm>
            <a:off x="1116015" y="5210177"/>
            <a:ext cx="1946275" cy="500063"/>
          </a:xfrm>
          <a:prstGeom prst="roundRect">
            <a:avLst>
              <a:gd name="adj" fmla="val 16667"/>
            </a:avLst>
          </a:prstGeom>
          <a:solidFill>
            <a:schemeClr val="accent2">
              <a:lumMod val="40000"/>
              <a:lumOff val="60000"/>
            </a:schemeClr>
          </a:solidFill>
          <a:ln w="25400">
            <a:solidFill>
              <a:schemeClr val="tx1"/>
            </a:solidFill>
            <a:round/>
            <a:headEnd/>
            <a:tailEnd/>
          </a:ln>
        </p:spPr>
        <p:txBody>
          <a:bodyPr lIns="54422" tIns="27211" rIns="54422" bIns="27211" anchor="ctr"/>
          <a:lstStyle>
            <a:lvl1pPr defTabSz="542925">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defTabSz="542925">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defTabSz="542925">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defTabSz="542925">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defTabSz="542925">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lgn="ctr">
              <a:spcBef>
                <a:spcPct val="0"/>
              </a:spcBef>
              <a:buFontTx/>
              <a:buNone/>
              <a:defRPr/>
            </a:pPr>
            <a:r>
              <a:rPr lang="zh-TW" altLang="en-US" sz="1400" b="1" dirty="0" smtClean="0">
                <a:solidFill>
                  <a:prstClr val="black"/>
                </a:solidFill>
                <a:latin typeface="微軟正黑體" pitchFamily="34" charset="-120"/>
                <a:ea typeface="微軟正黑體" pitchFamily="34" charset="-120"/>
                <a:cs typeface="Times New Roman" pitchFamily="18" charset="0"/>
              </a:rPr>
              <a:t>共同訂定家庭服務計畫</a:t>
            </a:r>
            <a:r>
              <a:rPr lang="en-US" altLang="zh-TW" sz="1400" b="1" dirty="0" smtClean="0">
                <a:solidFill>
                  <a:prstClr val="black"/>
                </a:solidFill>
                <a:latin typeface="微軟正黑體" pitchFamily="34" charset="-120"/>
                <a:ea typeface="微軟正黑體" pitchFamily="34" charset="-120"/>
                <a:cs typeface="Times New Roman" pitchFamily="18" charset="0"/>
              </a:rPr>
              <a:t/>
            </a:r>
            <a:br>
              <a:rPr lang="en-US" altLang="zh-TW" sz="1400" b="1" dirty="0" smtClean="0">
                <a:solidFill>
                  <a:prstClr val="black"/>
                </a:solidFill>
                <a:latin typeface="微軟正黑體" pitchFamily="34" charset="-120"/>
                <a:ea typeface="微軟正黑體" pitchFamily="34" charset="-120"/>
                <a:cs typeface="Times New Roman" pitchFamily="18" charset="0"/>
              </a:rPr>
            </a:br>
            <a:r>
              <a:rPr lang="en-US" altLang="zh-TW" sz="1400" b="1" dirty="0" smtClean="0">
                <a:solidFill>
                  <a:prstClr val="black"/>
                </a:solidFill>
                <a:latin typeface="微軟正黑體" pitchFamily="34" charset="-120"/>
                <a:ea typeface="微軟正黑體" pitchFamily="34" charset="-120"/>
                <a:cs typeface="Times New Roman" pitchFamily="18" charset="0"/>
              </a:rPr>
              <a:t>(3</a:t>
            </a:r>
            <a:r>
              <a:rPr lang="zh-TW" altLang="en-US" sz="1400" b="1" dirty="0" smtClean="0">
                <a:solidFill>
                  <a:prstClr val="black"/>
                </a:solidFill>
                <a:latin typeface="微軟正黑體" pitchFamily="34" charset="-120"/>
                <a:ea typeface="微軟正黑體" pitchFamily="34" charset="-120"/>
                <a:cs typeface="Times New Roman" pitchFamily="18" charset="0"/>
              </a:rPr>
              <a:t>個月定期評估</a:t>
            </a:r>
            <a:r>
              <a:rPr lang="en-US" altLang="zh-TW" sz="1400" b="1" dirty="0" smtClean="0">
                <a:solidFill>
                  <a:prstClr val="black"/>
                </a:solidFill>
                <a:latin typeface="微軟正黑體" pitchFamily="34" charset="-120"/>
                <a:ea typeface="微軟正黑體" pitchFamily="34" charset="-120"/>
                <a:cs typeface="Times New Roman" pitchFamily="18" charset="0"/>
              </a:rPr>
              <a:t>)</a:t>
            </a:r>
            <a:r>
              <a:rPr lang="zh-TW" altLang="en-US" sz="1400" b="1" dirty="0" smtClean="0">
                <a:solidFill>
                  <a:prstClr val="black"/>
                </a:solidFill>
                <a:latin typeface="微軟正黑體" pitchFamily="34" charset="-120"/>
                <a:ea typeface="微軟正黑體" pitchFamily="34" charset="-120"/>
                <a:cs typeface="Times New Roman" pitchFamily="18" charset="0"/>
              </a:rPr>
              <a:t>   </a:t>
            </a:r>
            <a:endParaRPr lang="en-US" altLang="zh-TW" sz="1400" b="1" dirty="0">
              <a:solidFill>
                <a:prstClr val="black"/>
              </a:solidFill>
              <a:latin typeface="微軟正黑體" pitchFamily="34" charset="-120"/>
              <a:ea typeface="微軟正黑體" pitchFamily="34" charset="-120"/>
              <a:cs typeface="Times New Roman" pitchFamily="18" charset="0"/>
            </a:endParaRPr>
          </a:p>
        </p:txBody>
      </p:sp>
      <p:sp>
        <p:nvSpPr>
          <p:cNvPr id="117" name="圓角矩形 11"/>
          <p:cNvSpPr>
            <a:spLocks noChangeArrowheads="1"/>
          </p:cNvSpPr>
          <p:nvPr/>
        </p:nvSpPr>
        <p:spPr bwMode="auto">
          <a:xfrm>
            <a:off x="4479925" y="3849690"/>
            <a:ext cx="2012950" cy="1019175"/>
          </a:xfrm>
          <a:prstGeom prst="roundRect">
            <a:avLst>
              <a:gd name="adj" fmla="val 16667"/>
            </a:avLst>
          </a:prstGeom>
          <a:solidFill>
            <a:schemeClr val="accent2">
              <a:lumMod val="40000"/>
              <a:lumOff val="60000"/>
            </a:schemeClr>
          </a:solidFill>
          <a:ln w="25400">
            <a:solidFill>
              <a:schemeClr val="tx1"/>
            </a:solidFill>
            <a:round/>
            <a:headEnd/>
            <a:tailEnd/>
          </a:ln>
        </p:spPr>
        <p:txBody>
          <a:bodyPr lIns="54422" tIns="27211" rIns="54422" bIns="27211" anchor="ctr"/>
          <a:lstStyle>
            <a:lvl1pPr defTabSz="542925">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defTabSz="542925">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defTabSz="542925">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defTabSz="542925">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defTabSz="542925">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lgn="ctr">
              <a:spcBef>
                <a:spcPct val="0"/>
              </a:spcBef>
              <a:buFont typeface="Arial" pitchFamily="34" charset="0"/>
              <a:buNone/>
              <a:defRPr/>
            </a:pPr>
            <a:r>
              <a:rPr lang="zh-TW" altLang="en-US" sz="1400" b="1" u="sng" dirty="0" smtClean="0">
                <a:solidFill>
                  <a:prstClr val="black"/>
                </a:solidFill>
                <a:latin typeface="微軟正黑體" pitchFamily="34" charset="-120"/>
                <a:ea typeface="微軟正黑體" pitchFamily="34" charset="-120"/>
                <a:cs typeface="Times New Roman" pitchFamily="18" charset="0"/>
              </a:rPr>
              <a:t>修正家庭服務計畫</a:t>
            </a:r>
            <a:endParaRPr lang="en-US" altLang="zh-TW" sz="1400" b="1" u="sng" dirty="0" smtClean="0">
              <a:solidFill>
                <a:prstClr val="black"/>
              </a:solidFill>
              <a:latin typeface="微軟正黑體" pitchFamily="34" charset="-120"/>
              <a:ea typeface="微軟正黑體" pitchFamily="34" charset="-120"/>
              <a:cs typeface="Times New Roman" pitchFamily="18" charset="0"/>
            </a:endParaRPr>
          </a:p>
          <a:p>
            <a:pPr marL="93663" indent="-93663">
              <a:spcBef>
                <a:spcPct val="0"/>
              </a:spcBef>
              <a:defRPr/>
            </a:pPr>
            <a:r>
              <a:rPr lang="zh-TW" altLang="en-US" sz="1200" b="1" dirty="0" smtClean="0">
                <a:solidFill>
                  <a:prstClr val="black"/>
                </a:solidFill>
                <a:latin typeface="微軟正黑體" panose="020B0604030504040204" pitchFamily="34" charset="-120"/>
                <a:ea typeface="微軟正黑體" panose="020B0604030504040204" pitchFamily="34" charset="-120"/>
              </a:rPr>
              <a:t>加害</a:t>
            </a:r>
            <a:r>
              <a:rPr lang="zh-TW" altLang="en-US" sz="1200" b="1" dirty="0">
                <a:solidFill>
                  <a:prstClr val="black"/>
                </a:solidFill>
                <a:latin typeface="微軟正黑體" panose="020B0604030504040204" pitchFamily="34" charset="-120"/>
                <a:ea typeface="微軟正黑體" panose="020B0604030504040204" pitchFamily="34" charset="-120"/>
              </a:rPr>
              <a:t>人情緒不穩</a:t>
            </a:r>
            <a:endParaRPr lang="en-US" altLang="zh-TW" sz="1200" b="1" dirty="0">
              <a:solidFill>
                <a:prstClr val="black"/>
              </a:solidFill>
              <a:latin typeface="微軟正黑體" panose="020B0604030504040204" pitchFamily="34" charset="-120"/>
              <a:ea typeface="微軟正黑體" panose="020B0604030504040204" pitchFamily="34" charset="-120"/>
            </a:endParaRPr>
          </a:p>
          <a:p>
            <a:pPr marL="93663" indent="-93663">
              <a:spcBef>
                <a:spcPct val="0"/>
              </a:spcBef>
              <a:defRPr/>
            </a:pPr>
            <a:r>
              <a:rPr lang="zh-TW" altLang="en-US" sz="1200" b="1" dirty="0">
                <a:solidFill>
                  <a:prstClr val="black"/>
                </a:solidFill>
                <a:latin typeface="微軟正黑體" panose="020B0604030504040204" pitchFamily="34" charset="-120"/>
                <a:ea typeface="微軟正黑體" panose="020B0604030504040204" pitchFamily="34" charset="-120"/>
              </a:rPr>
              <a:t>有暴力事件發生之虞</a:t>
            </a:r>
            <a:endParaRPr lang="en-US" altLang="zh-TW" sz="1200" b="1" dirty="0">
              <a:solidFill>
                <a:prstClr val="black"/>
              </a:solidFill>
              <a:latin typeface="微軟正黑體" panose="020B0604030504040204" pitchFamily="34" charset="-120"/>
              <a:ea typeface="微軟正黑體" panose="020B0604030504040204" pitchFamily="34" charset="-120"/>
            </a:endParaRPr>
          </a:p>
          <a:p>
            <a:pPr marL="93663" indent="-93663">
              <a:spcBef>
                <a:spcPct val="0"/>
              </a:spcBef>
              <a:defRPr/>
            </a:pPr>
            <a:r>
              <a:rPr lang="zh-TW" altLang="en-US" sz="1200" b="1" dirty="0">
                <a:solidFill>
                  <a:prstClr val="black"/>
                </a:solidFill>
                <a:latin typeface="微軟正黑體" panose="020B0604030504040204" pitchFamily="34" charset="-120"/>
                <a:ea typeface="微軟正黑體" panose="020B0604030504040204" pitchFamily="34" charset="-120"/>
              </a:rPr>
              <a:t>就醫服藥不穩定</a:t>
            </a:r>
            <a:endParaRPr lang="en-US" altLang="zh-TW" sz="1200" b="1" dirty="0">
              <a:solidFill>
                <a:prstClr val="black"/>
              </a:solidFill>
              <a:latin typeface="微軟正黑體" panose="020B0604030504040204" pitchFamily="34" charset="-120"/>
              <a:ea typeface="微軟正黑體" panose="020B0604030504040204" pitchFamily="34" charset="-120"/>
            </a:endParaRPr>
          </a:p>
          <a:p>
            <a:pPr marL="93663" indent="-93663">
              <a:spcBef>
                <a:spcPct val="0"/>
              </a:spcBef>
              <a:defRPr/>
            </a:pPr>
            <a:r>
              <a:rPr lang="zh-TW" altLang="en-US" sz="1200" b="1" dirty="0">
                <a:solidFill>
                  <a:prstClr val="black"/>
                </a:solidFill>
                <a:latin typeface="微軟正黑體" panose="020B0604030504040204" pitchFamily="34" charset="-120"/>
                <a:ea typeface="微軟正黑體" panose="020B0604030504040204" pitchFamily="34" charset="-120"/>
              </a:rPr>
              <a:t>自殺行為／自傷</a:t>
            </a:r>
            <a:endParaRPr lang="en-US" altLang="zh-TW" sz="1200" b="1" dirty="0">
              <a:solidFill>
                <a:prstClr val="black"/>
              </a:solidFill>
              <a:latin typeface="微軟正黑體" pitchFamily="34" charset="-120"/>
              <a:ea typeface="微軟正黑體" pitchFamily="34" charset="-120"/>
              <a:cs typeface="Times New Roman" pitchFamily="18" charset="0"/>
            </a:endParaRPr>
          </a:p>
        </p:txBody>
      </p:sp>
      <p:sp>
        <p:nvSpPr>
          <p:cNvPr id="31754" name="菱形 7"/>
          <p:cNvSpPr>
            <a:spLocks noChangeArrowheads="1"/>
          </p:cNvSpPr>
          <p:nvPr/>
        </p:nvSpPr>
        <p:spPr bwMode="auto">
          <a:xfrm>
            <a:off x="3732213" y="2112964"/>
            <a:ext cx="1919287" cy="701675"/>
          </a:xfrm>
          <a:prstGeom prst="diamond">
            <a:avLst/>
          </a:prstGeom>
          <a:solidFill>
            <a:srgbClr val="FFFF99"/>
          </a:solidFill>
          <a:ln w="25400">
            <a:solidFill>
              <a:schemeClr val="tx1"/>
            </a:solidFill>
            <a:miter lim="800000"/>
            <a:headEnd/>
            <a:tailEnd/>
          </a:ln>
        </p:spPr>
        <p:txBody>
          <a:bodyPr lIns="0" tIns="27211" rIns="0" bIns="27211" anchor="ctr"/>
          <a:lstStyle>
            <a:lvl1pPr defTabSz="542925">
              <a:spcBef>
                <a:spcPct val="20000"/>
              </a:spcBef>
              <a:buFont typeface="Arial" panose="020B0604020202020204" pitchFamily="34" charset="0"/>
              <a:buChar char="•"/>
              <a:defRPr sz="3200">
                <a:solidFill>
                  <a:schemeClr val="tx1"/>
                </a:solidFill>
                <a:latin typeface="標楷體" panose="03000509000000000000" pitchFamily="65" charset="-120"/>
                <a:ea typeface="標楷體" panose="03000509000000000000" pitchFamily="65" charset="-120"/>
              </a:defRPr>
            </a:lvl1pPr>
            <a:lvl2pPr marL="742950" indent="-285750" defTabSz="542925">
              <a:spcBef>
                <a:spcPct val="20000"/>
              </a:spcBef>
              <a:buFont typeface="Arial" panose="020B0604020202020204" pitchFamily="34" charset="0"/>
              <a:buChar char="–"/>
              <a:defRPr sz="2800">
                <a:solidFill>
                  <a:schemeClr val="tx1"/>
                </a:solidFill>
                <a:latin typeface="標楷體" panose="03000509000000000000" pitchFamily="65" charset="-120"/>
                <a:ea typeface="標楷體" panose="03000509000000000000" pitchFamily="65" charset="-120"/>
              </a:defRPr>
            </a:lvl2pPr>
            <a:lvl3pPr marL="1143000" indent="-228600" defTabSz="542925">
              <a:spcBef>
                <a:spcPct val="20000"/>
              </a:spcBef>
              <a:buFont typeface="Arial" panose="020B0604020202020204" pitchFamily="34" charset="0"/>
              <a:buChar char="•"/>
              <a:defRPr sz="2400">
                <a:solidFill>
                  <a:schemeClr val="tx1"/>
                </a:solidFill>
                <a:latin typeface="標楷體" panose="03000509000000000000" pitchFamily="65" charset="-120"/>
                <a:ea typeface="標楷體" panose="03000509000000000000" pitchFamily="65" charset="-120"/>
              </a:defRPr>
            </a:lvl3pPr>
            <a:lvl4pPr marL="1600200" indent="-228600" defTabSz="542925">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4pPr>
            <a:lvl5pPr marL="2057400" indent="-228600" defTabSz="542925">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5pPr>
            <a:lvl6pPr marL="2514600" indent="-228600" defTabSz="542925"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6pPr>
            <a:lvl7pPr marL="2971800" indent="-228600" defTabSz="542925"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7pPr>
            <a:lvl8pPr marL="3429000" indent="-228600" defTabSz="542925"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8pPr>
            <a:lvl9pPr marL="3886200" indent="-228600" defTabSz="542925"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9pPr>
          </a:lstStyle>
          <a:p>
            <a:pPr algn="ctr">
              <a:spcBef>
                <a:spcPct val="0"/>
              </a:spcBef>
              <a:buFontTx/>
              <a:buNone/>
            </a:pPr>
            <a:r>
              <a:rPr lang="zh-TW" altLang="en-US" sz="1500" b="1">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系統</a:t>
            </a:r>
            <a:endParaRPr lang="en-US" altLang="zh-TW" sz="1500" b="1">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endParaRPr>
          </a:p>
          <a:p>
            <a:pPr algn="ctr">
              <a:spcBef>
                <a:spcPct val="0"/>
              </a:spcBef>
              <a:buFontTx/>
              <a:buNone/>
            </a:pPr>
            <a:r>
              <a:rPr lang="zh-TW" altLang="en-US" sz="1500" b="1">
                <a:solidFill>
                  <a:srgbClr val="000000"/>
                </a:solidFill>
                <a:latin typeface="微軟正黑體" panose="020B0604030504040204" pitchFamily="34" charset="-120"/>
                <a:ea typeface="微軟正黑體" panose="020B0604030504040204" pitchFamily="34" charset="-120"/>
                <a:cs typeface="Times New Roman" panose="02020603050405020304" pitchFamily="18" charset="0"/>
              </a:rPr>
              <a:t>介接勾稽比對</a:t>
            </a:r>
            <a:endParaRPr lang="zh-TW" altLang="zh-TW" sz="1500" b="1">
              <a:solidFill>
                <a:srgbClr val="000000"/>
              </a:solidFill>
              <a:latin typeface="微軟正黑體" panose="020B0604030504040204" pitchFamily="34" charset="-120"/>
              <a:ea typeface="微軟正黑體" panose="020B0604030504040204" pitchFamily="34" charset="-120"/>
              <a:cs typeface="新細明體" panose="02020500000000000000" pitchFamily="18" charset="-120"/>
            </a:endParaRPr>
          </a:p>
        </p:txBody>
      </p:sp>
      <p:sp>
        <p:nvSpPr>
          <p:cNvPr id="153" name="矩形 152"/>
          <p:cNvSpPr/>
          <p:nvPr/>
        </p:nvSpPr>
        <p:spPr>
          <a:xfrm>
            <a:off x="971550" y="4652963"/>
            <a:ext cx="2025650" cy="43180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lIns="54422" tIns="27211" rIns="54422" bIns="27211" anchor="ctr"/>
          <a:lstStyle/>
          <a:p>
            <a:pPr algn="ctr">
              <a:defRPr/>
            </a:pPr>
            <a:r>
              <a:rPr lang="zh-TW" altLang="en-US" sz="1400" b="1" dirty="0">
                <a:solidFill>
                  <a:srgbClr val="FF0000"/>
                </a:solidFill>
                <a:latin typeface="微軟正黑體" panose="020B0604030504040204" pitchFamily="34" charset="-120"/>
                <a:ea typeface="微軟正黑體" panose="020B0604030504040204" pitchFamily="34" charset="-120"/>
              </a:rPr>
              <a:t>先開案之社工主動聯繫</a:t>
            </a:r>
            <a:endParaRPr lang="en-US" altLang="zh-TW" sz="1400" b="1" dirty="0">
              <a:solidFill>
                <a:srgbClr val="FF0000"/>
              </a:solidFill>
              <a:latin typeface="微軟正黑體" panose="020B0604030504040204" pitchFamily="34" charset="-120"/>
              <a:ea typeface="微軟正黑體" panose="020B0604030504040204" pitchFamily="34" charset="-120"/>
            </a:endParaRPr>
          </a:p>
          <a:p>
            <a:pPr algn="ctr">
              <a:defRPr/>
            </a:pPr>
            <a:r>
              <a:rPr lang="zh-TW" altLang="en-US" sz="1400" b="1" dirty="0">
                <a:solidFill>
                  <a:srgbClr val="FF0000"/>
                </a:solidFill>
                <a:latin typeface="微軟正黑體" panose="020B0604030504040204" pitchFamily="34" charset="-120"/>
                <a:ea typeface="微軟正黑體" panose="020B0604030504040204" pitchFamily="34" charset="-120"/>
              </a:rPr>
              <a:t>對方社工</a:t>
            </a:r>
            <a:endParaRPr lang="en-US" altLang="zh-TW" sz="1400" b="1" dirty="0">
              <a:solidFill>
                <a:srgbClr val="FF0000"/>
              </a:solidFill>
              <a:latin typeface="微軟正黑體" panose="020B0604030504040204" pitchFamily="34" charset="-120"/>
              <a:ea typeface="微軟正黑體" panose="020B0604030504040204" pitchFamily="34" charset="-120"/>
            </a:endParaRPr>
          </a:p>
        </p:txBody>
      </p:sp>
      <p:cxnSp>
        <p:nvCxnSpPr>
          <p:cNvPr id="154" name="肘形接點 153"/>
          <p:cNvCxnSpPr>
            <a:stCxn id="107" idx="2"/>
            <a:endCxn id="116" idx="0"/>
          </p:cNvCxnSpPr>
          <p:nvPr/>
        </p:nvCxnSpPr>
        <p:spPr>
          <a:xfrm rot="5400000">
            <a:off x="2671765" y="4359277"/>
            <a:ext cx="268287" cy="1433513"/>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97" name="矩形 296"/>
          <p:cNvSpPr/>
          <p:nvPr/>
        </p:nvSpPr>
        <p:spPr>
          <a:xfrm>
            <a:off x="3159127" y="2581275"/>
            <a:ext cx="1412875" cy="415925"/>
          </a:xfrm>
          <a:prstGeom prst="rect">
            <a:avLst/>
          </a:prstGeom>
          <a:noFill/>
          <a:ln>
            <a:noFill/>
          </a:ln>
        </p:spPr>
        <p:style>
          <a:lnRef idx="2">
            <a:schemeClr val="accent1"/>
          </a:lnRef>
          <a:fillRef idx="1">
            <a:schemeClr val="lt1"/>
          </a:fillRef>
          <a:effectRef idx="0">
            <a:schemeClr val="accent1"/>
          </a:effectRef>
          <a:fontRef idx="minor">
            <a:schemeClr val="dk1"/>
          </a:fontRef>
        </p:style>
        <p:txBody>
          <a:bodyPr lIns="54422" tIns="27211" rIns="54422" bIns="27211" anchor="ctr"/>
          <a:lstStyle/>
          <a:p>
            <a:pPr algn="ctr">
              <a:defRPr/>
            </a:pPr>
            <a:r>
              <a:rPr lang="zh-TW" altLang="en-US" sz="1400" b="1" dirty="0">
                <a:solidFill>
                  <a:srgbClr val="0000FF"/>
                </a:solidFill>
                <a:latin typeface="微軟正黑體" panose="020B0604030504040204" pitchFamily="34" charset="-120"/>
                <a:ea typeface="微軟正黑體" panose="020B0604030504040204" pitchFamily="34" charset="-120"/>
              </a:rPr>
              <a:t>雙方系統在案</a:t>
            </a:r>
            <a:endParaRPr lang="en-US" altLang="zh-TW" sz="1400" b="1" dirty="0">
              <a:solidFill>
                <a:srgbClr val="0000FF"/>
              </a:solidFill>
              <a:latin typeface="微軟正黑體" panose="020B0604030504040204" pitchFamily="34" charset="-120"/>
              <a:ea typeface="微軟正黑體" panose="020B0604030504040204" pitchFamily="34" charset="-120"/>
            </a:endParaRPr>
          </a:p>
        </p:txBody>
      </p:sp>
      <p:sp>
        <p:nvSpPr>
          <p:cNvPr id="298" name="矩形 297"/>
          <p:cNvSpPr/>
          <p:nvPr/>
        </p:nvSpPr>
        <p:spPr>
          <a:xfrm>
            <a:off x="7413625" y="2582865"/>
            <a:ext cx="1550988" cy="414337"/>
          </a:xfrm>
          <a:prstGeom prst="rect">
            <a:avLst/>
          </a:prstGeom>
          <a:noFill/>
          <a:ln>
            <a:noFill/>
          </a:ln>
        </p:spPr>
        <p:style>
          <a:lnRef idx="2">
            <a:schemeClr val="accent1"/>
          </a:lnRef>
          <a:fillRef idx="1">
            <a:schemeClr val="lt1"/>
          </a:fillRef>
          <a:effectRef idx="0">
            <a:schemeClr val="accent1"/>
          </a:effectRef>
          <a:fontRef idx="minor">
            <a:schemeClr val="dk1"/>
          </a:fontRef>
        </p:style>
        <p:txBody>
          <a:bodyPr lIns="54422" tIns="27211" rIns="54422" bIns="27211" anchor="ctr"/>
          <a:lstStyle/>
          <a:p>
            <a:pPr algn="ctr">
              <a:defRPr/>
            </a:pPr>
            <a:r>
              <a:rPr lang="zh-TW" altLang="en-US" sz="1400" b="1" dirty="0">
                <a:solidFill>
                  <a:srgbClr val="0000FF"/>
                </a:solidFill>
                <a:latin typeface="微軟正黑體" panose="020B0604030504040204" pitchFamily="34" charset="-120"/>
                <a:ea typeface="微軟正黑體" panose="020B0604030504040204" pitchFamily="34" charset="-120"/>
              </a:rPr>
              <a:t>非雙方系統在案</a:t>
            </a:r>
            <a:endParaRPr lang="en-US" altLang="zh-TW" sz="1400" b="1" dirty="0">
              <a:solidFill>
                <a:srgbClr val="0000FF"/>
              </a:solidFill>
              <a:latin typeface="微軟正黑體" panose="020B0604030504040204" pitchFamily="34" charset="-120"/>
              <a:ea typeface="微軟正黑體" panose="020B0604030504040204" pitchFamily="34" charset="-120"/>
            </a:endParaRPr>
          </a:p>
        </p:txBody>
      </p:sp>
      <p:sp>
        <p:nvSpPr>
          <p:cNvPr id="319" name="文字方塊 318"/>
          <p:cNvSpPr txBox="1"/>
          <p:nvPr/>
        </p:nvSpPr>
        <p:spPr>
          <a:xfrm>
            <a:off x="3678238" y="5114925"/>
            <a:ext cx="2189162" cy="690563"/>
          </a:xfrm>
          <a:prstGeom prst="rect">
            <a:avLst/>
          </a:prstGeom>
          <a:solidFill>
            <a:schemeClr val="accent2">
              <a:lumMod val="40000"/>
              <a:lumOff val="60000"/>
            </a:schemeClr>
          </a:solidFill>
          <a:ln w="25400">
            <a:solidFill>
              <a:schemeClr val="tx1"/>
            </a:solidFill>
            <a:round/>
            <a:headEnd/>
            <a:tailEnd/>
          </a:ln>
        </p:spPr>
        <p:txBody>
          <a:bodyPr lIns="54422" tIns="27211" rIns="54422" bIns="27211" anchor="ctr"/>
          <a:lstStyle>
            <a:defPPr>
              <a:defRPr lang="zh-TW"/>
            </a:defPPr>
            <a:lvl1pPr algn="ctr" defTabSz="542925" eaLnBrk="0" fontAlgn="base" hangingPunct="0">
              <a:spcBef>
                <a:spcPct val="0"/>
              </a:spcBef>
              <a:spcAft>
                <a:spcPct val="0"/>
              </a:spcAft>
              <a:buFont typeface="Arial" pitchFamily="34" charset="0"/>
              <a:buNone/>
              <a:defRPr kumimoji="1" sz="1600" b="1">
                <a:solidFill>
                  <a:prstClr val="black"/>
                </a:solidFill>
                <a:latin typeface="微軟正黑體" pitchFamily="34" charset="-120"/>
                <a:ea typeface="微軟正黑體" pitchFamily="34" charset="-120"/>
                <a:cs typeface="Times New Roman" pitchFamily="18" charset="0"/>
              </a:defRPr>
            </a:lvl1pPr>
            <a:lvl2pPr marL="742950" indent="-285750" defTabSz="542925">
              <a:spcBef>
                <a:spcPct val="20000"/>
              </a:spcBef>
              <a:buFont typeface="Arial" pitchFamily="34" charset="0"/>
              <a:buChar char="–"/>
              <a:defRPr sz="2800">
                <a:latin typeface="標楷體" pitchFamily="65" charset="-120"/>
                <a:ea typeface="標楷體" pitchFamily="65" charset="-120"/>
              </a:defRPr>
            </a:lvl2pPr>
            <a:lvl3pPr marL="1143000" indent="-228600" defTabSz="542925">
              <a:spcBef>
                <a:spcPct val="20000"/>
              </a:spcBef>
              <a:buFont typeface="Arial" pitchFamily="34" charset="0"/>
              <a:buChar char="•"/>
              <a:defRPr sz="2400">
                <a:latin typeface="標楷體" pitchFamily="65" charset="-120"/>
                <a:ea typeface="標楷體" pitchFamily="65" charset="-120"/>
              </a:defRPr>
            </a:lvl3pPr>
            <a:lvl4pPr marL="1600200" indent="-228600" defTabSz="542925">
              <a:spcBef>
                <a:spcPct val="20000"/>
              </a:spcBef>
              <a:buFont typeface="Arial" pitchFamily="34" charset="0"/>
              <a:buChar char="–"/>
              <a:defRPr sz="2000">
                <a:latin typeface="標楷體" pitchFamily="65" charset="-120"/>
                <a:ea typeface="標楷體" pitchFamily="65" charset="-120"/>
              </a:defRPr>
            </a:lvl4pPr>
            <a:lvl5pPr marL="2057400" indent="-228600" defTabSz="542925">
              <a:spcBef>
                <a:spcPct val="20000"/>
              </a:spcBef>
              <a:buFont typeface="Arial" pitchFamily="34" charset="0"/>
              <a:buChar char="»"/>
              <a:defRPr sz="2000">
                <a:latin typeface="標楷體" pitchFamily="65" charset="-120"/>
                <a:ea typeface="標楷體" pitchFamily="65" charset="-120"/>
              </a:defRPr>
            </a:lvl5pPr>
            <a:lvl6pPr marL="2514600" indent="-228600" defTabSz="542925" eaLnBrk="0" fontAlgn="base" hangingPunct="0">
              <a:spcBef>
                <a:spcPct val="20000"/>
              </a:spcBef>
              <a:spcAft>
                <a:spcPct val="0"/>
              </a:spcAft>
              <a:buFont typeface="Arial" pitchFamily="34" charset="0"/>
              <a:buChar char="»"/>
              <a:defRPr sz="2000">
                <a:latin typeface="標楷體" pitchFamily="65" charset="-120"/>
                <a:ea typeface="標楷體" pitchFamily="65" charset="-120"/>
              </a:defRPr>
            </a:lvl6pPr>
            <a:lvl7pPr marL="2971800" indent="-228600" defTabSz="542925" eaLnBrk="0" fontAlgn="base" hangingPunct="0">
              <a:spcBef>
                <a:spcPct val="20000"/>
              </a:spcBef>
              <a:spcAft>
                <a:spcPct val="0"/>
              </a:spcAft>
              <a:buFont typeface="Arial" pitchFamily="34" charset="0"/>
              <a:buChar char="»"/>
              <a:defRPr sz="2000">
                <a:latin typeface="標楷體" pitchFamily="65" charset="-120"/>
                <a:ea typeface="標楷體" pitchFamily="65" charset="-120"/>
              </a:defRPr>
            </a:lvl7pPr>
            <a:lvl8pPr marL="3429000" indent="-228600" defTabSz="542925" eaLnBrk="0" fontAlgn="base" hangingPunct="0">
              <a:spcBef>
                <a:spcPct val="20000"/>
              </a:spcBef>
              <a:spcAft>
                <a:spcPct val="0"/>
              </a:spcAft>
              <a:buFont typeface="Arial" pitchFamily="34" charset="0"/>
              <a:buChar char="»"/>
              <a:defRPr sz="2000">
                <a:latin typeface="標楷體" pitchFamily="65" charset="-120"/>
                <a:ea typeface="標楷體" pitchFamily="65" charset="-120"/>
              </a:defRPr>
            </a:lvl8pPr>
            <a:lvl9pPr marL="3886200" indent="-228600" defTabSz="542925" eaLnBrk="0" fontAlgn="base" hangingPunct="0">
              <a:spcBef>
                <a:spcPct val="20000"/>
              </a:spcBef>
              <a:spcAft>
                <a:spcPct val="0"/>
              </a:spcAft>
              <a:buFont typeface="Arial" pitchFamily="34" charset="0"/>
              <a:buChar char="»"/>
              <a:defRPr sz="2000">
                <a:latin typeface="標楷體" pitchFamily="65" charset="-120"/>
                <a:ea typeface="標楷體" pitchFamily="65" charset="-120"/>
              </a:defRPr>
            </a:lvl9pPr>
          </a:lstStyle>
          <a:p>
            <a:pPr>
              <a:defRPr/>
            </a:pPr>
            <a:r>
              <a:rPr lang="zh-TW" altLang="en-US" sz="1400" dirty="0"/>
              <a:t>定期檢視個案</a:t>
            </a:r>
            <a:r>
              <a:rPr lang="en-US" altLang="zh-TW" sz="1400" dirty="0"/>
              <a:t>/</a:t>
            </a:r>
            <a:r>
              <a:rPr lang="zh-TW" altLang="en-US" sz="1400" dirty="0"/>
              <a:t>家庭服務計畫執行情形</a:t>
            </a:r>
            <a:r>
              <a:rPr lang="en-US" altLang="zh-TW" sz="1400" dirty="0"/>
              <a:t>(</a:t>
            </a:r>
            <a:r>
              <a:rPr lang="zh-TW" altLang="en-US" sz="1400" dirty="0"/>
              <a:t>定期評估表、個案紀錄表</a:t>
            </a:r>
            <a:r>
              <a:rPr lang="en-US" altLang="zh-TW" sz="1400" dirty="0"/>
              <a:t>)</a:t>
            </a:r>
            <a:endParaRPr lang="zh-TW" altLang="en-US" sz="1400" dirty="0"/>
          </a:p>
        </p:txBody>
      </p:sp>
      <p:sp>
        <p:nvSpPr>
          <p:cNvPr id="354" name="橢圓 353"/>
          <p:cNvSpPr/>
          <p:nvPr/>
        </p:nvSpPr>
        <p:spPr>
          <a:xfrm>
            <a:off x="8101015" y="5164139"/>
            <a:ext cx="935037" cy="1001712"/>
          </a:xfrm>
          <a:prstGeom prst="ellipse">
            <a:avLst/>
          </a:prstGeom>
          <a:solidFill>
            <a:schemeClr val="accent3">
              <a:lumMod val="60000"/>
              <a:lumOff val="40000"/>
            </a:schemeClr>
          </a:solidFill>
          <a:ln w="25400">
            <a:solidFill>
              <a:schemeClr val="tx1"/>
            </a:solidFill>
            <a:round/>
            <a:headEnd/>
            <a:tailEnd/>
          </a:ln>
        </p:spPr>
        <p:txBody>
          <a:bodyPr lIns="54422" tIns="27211" rIns="54422" bIns="27211" anchor="ctr"/>
          <a:lstStyle/>
          <a:p>
            <a:pPr algn="ctr" defTabSz="544222">
              <a:defRPr/>
            </a:pPr>
            <a:r>
              <a:rPr lang="zh-TW" altLang="en-US" sz="1600" b="1" dirty="0">
                <a:solidFill>
                  <a:prstClr val="black"/>
                </a:solidFill>
                <a:latin typeface="微軟正黑體" panose="020B0604030504040204" pitchFamily="34" charset="-120"/>
                <a:ea typeface="微軟正黑體" panose="020B0604030504040204" pitchFamily="34" charset="-120"/>
                <a:cs typeface="Times New Roman" pitchFamily="18" charset="0"/>
              </a:rPr>
              <a:t>結案</a:t>
            </a:r>
            <a:endParaRPr lang="en-US" altLang="zh-TW" sz="1600" b="1" dirty="0">
              <a:solidFill>
                <a:prstClr val="black"/>
              </a:solidFill>
              <a:latin typeface="微軟正黑體" panose="020B0604030504040204" pitchFamily="34" charset="-120"/>
              <a:ea typeface="微軟正黑體" panose="020B0604030504040204" pitchFamily="34" charset="-120"/>
              <a:cs typeface="Times New Roman" pitchFamily="18" charset="0"/>
            </a:endParaRPr>
          </a:p>
        </p:txBody>
      </p:sp>
      <p:sp>
        <p:nvSpPr>
          <p:cNvPr id="31761" name="投影片編號版面配置區 1"/>
          <p:cNvSpPr>
            <a:spLocks noGrp="1"/>
          </p:cNvSpPr>
          <p:nvPr>
            <p:ph type="sldNum" sz="quarter" idx="12"/>
          </p:nvPr>
        </p:nvSpPr>
        <p:spPr bwMode="auto">
          <a:xfrm>
            <a:off x="6934200" y="6427788"/>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標楷體" panose="03000509000000000000" pitchFamily="65" charset="-120"/>
                <a:ea typeface="標楷體" panose="03000509000000000000" pitchFamily="65" charset="-120"/>
              </a:defRPr>
            </a:lvl1pPr>
            <a:lvl2pPr marL="742950" indent="-285750">
              <a:spcBef>
                <a:spcPct val="20000"/>
              </a:spcBef>
              <a:buFont typeface="Arial" panose="020B0604020202020204" pitchFamily="34" charset="0"/>
              <a:buChar char="–"/>
              <a:defRPr sz="2800">
                <a:solidFill>
                  <a:schemeClr val="tx1"/>
                </a:solidFill>
                <a:latin typeface="標楷體" panose="03000509000000000000" pitchFamily="65" charset="-120"/>
                <a:ea typeface="標楷體" panose="03000509000000000000" pitchFamily="65" charset="-120"/>
              </a:defRPr>
            </a:lvl2pPr>
            <a:lvl3pPr marL="1143000" indent="-228600">
              <a:spcBef>
                <a:spcPct val="20000"/>
              </a:spcBef>
              <a:buFont typeface="Arial" panose="020B0604020202020204" pitchFamily="34" charset="0"/>
              <a:buChar char="•"/>
              <a:defRPr sz="2400">
                <a:solidFill>
                  <a:schemeClr val="tx1"/>
                </a:solidFill>
                <a:latin typeface="標楷體" panose="03000509000000000000" pitchFamily="65" charset="-120"/>
                <a:ea typeface="標楷體" panose="03000509000000000000" pitchFamily="65" charset="-120"/>
              </a:defRPr>
            </a:lvl3pPr>
            <a:lvl4pPr marL="16002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4pPr>
            <a:lvl5pPr marL="20574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9pPr>
          </a:lstStyle>
          <a:p>
            <a:pPr>
              <a:spcBef>
                <a:spcPct val="0"/>
              </a:spcBef>
              <a:buFontTx/>
              <a:buNone/>
            </a:pPr>
            <a:fld id="{5C95A811-BDFE-4AF5-9354-D97327138818}" type="slidenum">
              <a:rPr lang="zh-TW" altLang="en-US" sz="1200">
                <a:solidFill>
                  <a:srgbClr val="898989"/>
                </a:solidFill>
                <a:latin typeface="Calibri" panose="020F0502020204030204" pitchFamily="34" charset="0"/>
                <a:ea typeface="新細明體" panose="02020500000000000000" pitchFamily="18" charset="-120"/>
              </a:rPr>
              <a:pPr>
                <a:spcBef>
                  <a:spcPct val="0"/>
                </a:spcBef>
                <a:buFontTx/>
                <a:buNone/>
              </a:pPr>
              <a:t>17</a:t>
            </a:fld>
            <a:endParaRPr lang="zh-TW" altLang="en-US" sz="1200">
              <a:solidFill>
                <a:srgbClr val="898989"/>
              </a:solidFill>
              <a:latin typeface="Calibri" panose="020F0502020204030204" pitchFamily="34" charset="0"/>
              <a:ea typeface="新細明體" panose="02020500000000000000" pitchFamily="18" charset="-120"/>
            </a:endParaRPr>
          </a:p>
        </p:txBody>
      </p:sp>
      <p:sp>
        <p:nvSpPr>
          <p:cNvPr id="31762" name="標題 1"/>
          <p:cNvSpPr>
            <a:spLocks noGrp="1"/>
          </p:cNvSpPr>
          <p:nvPr>
            <p:ph type="title"/>
          </p:nvPr>
        </p:nvSpPr>
        <p:spPr>
          <a:xfrm>
            <a:off x="250827" y="-171451"/>
            <a:ext cx="8442325" cy="1143000"/>
          </a:xfrm>
        </p:spPr>
        <p:txBody>
          <a:bodyPr/>
          <a:lstStyle/>
          <a:p>
            <a:r>
              <a:rPr lang="zh-TW" altLang="en-US" b="1" dirty="0" smtClean="0">
                <a:latin typeface="微軟正黑體" panose="020B0604030504040204" pitchFamily="34" charset="-120"/>
                <a:ea typeface="微軟正黑體" panose="020B0604030504040204" pitchFamily="34" charset="-120"/>
              </a:rPr>
              <a:t>社政與衛政合作機制</a:t>
            </a:r>
            <a:r>
              <a:rPr lang="en-US" altLang="zh-TW" b="1" dirty="0" smtClean="0">
                <a:latin typeface="微軟正黑體" panose="020B0604030504040204" pitchFamily="34" charset="-120"/>
                <a:ea typeface="微軟正黑體" panose="020B0604030504040204" pitchFamily="34" charset="-120"/>
              </a:rPr>
              <a:t>(1/2)</a:t>
            </a:r>
            <a:endParaRPr lang="zh-TW" altLang="en-US" b="1" dirty="0" smtClean="0">
              <a:latin typeface="微軟正黑體" panose="020B0604030504040204" pitchFamily="34" charset="-120"/>
              <a:ea typeface="微軟正黑體" panose="020B0604030504040204" pitchFamily="34" charset="-120"/>
            </a:endParaRPr>
          </a:p>
        </p:txBody>
      </p:sp>
      <p:sp>
        <p:nvSpPr>
          <p:cNvPr id="12307" name="圓角矩形 32"/>
          <p:cNvSpPr>
            <a:spLocks noChangeArrowheads="1"/>
          </p:cNvSpPr>
          <p:nvPr/>
        </p:nvSpPr>
        <p:spPr bwMode="auto">
          <a:xfrm>
            <a:off x="6451602" y="703264"/>
            <a:ext cx="1433513" cy="422275"/>
          </a:xfrm>
          <a:prstGeom prst="roundRect">
            <a:avLst>
              <a:gd name="adj" fmla="val 16667"/>
            </a:avLst>
          </a:prstGeom>
          <a:solidFill>
            <a:schemeClr val="tx2">
              <a:lumMod val="40000"/>
              <a:lumOff val="60000"/>
            </a:schemeClr>
          </a:solidFill>
          <a:ln w="25400">
            <a:solidFill>
              <a:schemeClr val="tx1"/>
            </a:solidFill>
            <a:round/>
            <a:headEnd/>
            <a:tailEnd/>
          </a:ln>
        </p:spPr>
        <p:txBody>
          <a:bodyPr lIns="54422" tIns="27211" rIns="54422" bIns="27211" anchor="ctr"/>
          <a:lstStyle>
            <a:lvl1pPr eaLnBrk="0" hangingPunct="0">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lgn="ctr" eaLnBrk="1" hangingPunct="1">
              <a:spcBef>
                <a:spcPct val="0"/>
              </a:spcBef>
              <a:buFontTx/>
              <a:buNone/>
              <a:defRPr/>
            </a:pPr>
            <a:r>
              <a:rPr lang="zh-TW" altLang="zh-TW" sz="1600" b="1" dirty="0" smtClean="0">
                <a:solidFill>
                  <a:srgbClr val="000000"/>
                </a:solidFill>
                <a:latin typeface="微軟正黑體" pitchFamily="34" charset="-120"/>
                <a:ea typeface="微軟正黑體" pitchFamily="34" charset="-120"/>
                <a:cs typeface="Times New Roman" pitchFamily="18" charset="0"/>
              </a:rPr>
              <a:t>精照</a:t>
            </a:r>
            <a:r>
              <a:rPr lang="zh-TW" altLang="en-US" sz="1600" b="1" dirty="0" smtClean="0">
                <a:solidFill>
                  <a:srgbClr val="000000"/>
                </a:solidFill>
                <a:latin typeface="微軟正黑體" pitchFamily="34" charset="-120"/>
                <a:ea typeface="微軟正黑體" pitchFamily="34" charset="-120"/>
                <a:cs typeface="Times New Roman" pitchFamily="18" charset="0"/>
              </a:rPr>
              <a:t>個案通報</a:t>
            </a:r>
            <a:endParaRPr lang="zh-TW" altLang="zh-TW" sz="1600" b="1" dirty="0" smtClean="0">
              <a:solidFill>
                <a:srgbClr val="000000"/>
              </a:solidFill>
              <a:latin typeface="微軟正黑體" pitchFamily="34" charset="-120"/>
              <a:ea typeface="微軟正黑體" pitchFamily="34" charset="-120"/>
              <a:cs typeface="新細明體" pitchFamily="18" charset="-120"/>
            </a:endParaRPr>
          </a:p>
        </p:txBody>
      </p:sp>
      <p:cxnSp>
        <p:nvCxnSpPr>
          <p:cNvPr id="36" name="肘形接點 35"/>
          <p:cNvCxnSpPr/>
          <p:nvPr/>
        </p:nvCxnSpPr>
        <p:spPr>
          <a:xfrm rot="16200000" flipH="1">
            <a:off x="7137400" y="1223963"/>
            <a:ext cx="196851" cy="0"/>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7" name="圓角矩形 36"/>
          <p:cNvSpPr>
            <a:spLocks noChangeArrowheads="1"/>
          </p:cNvSpPr>
          <p:nvPr/>
        </p:nvSpPr>
        <p:spPr bwMode="auto">
          <a:xfrm>
            <a:off x="2274888" y="774701"/>
            <a:ext cx="1433512" cy="422275"/>
          </a:xfrm>
          <a:prstGeom prst="roundRect">
            <a:avLst>
              <a:gd name="adj" fmla="val 16667"/>
            </a:avLst>
          </a:prstGeom>
          <a:solidFill>
            <a:schemeClr val="accent6">
              <a:lumMod val="60000"/>
              <a:lumOff val="40000"/>
            </a:schemeClr>
          </a:solidFill>
          <a:ln w="25400">
            <a:solidFill>
              <a:schemeClr val="tx1"/>
            </a:solidFill>
            <a:round/>
            <a:headEnd/>
            <a:tailEnd/>
          </a:ln>
        </p:spPr>
        <p:txBody>
          <a:bodyPr lIns="54422" tIns="27211" rIns="54422" bIns="27211" anchor="ctr"/>
          <a:lstStyle>
            <a:defPPr>
              <a:defRPr lang="zh-TW"/>
            </a:defPPr>
            <a:lvl1pPr algn="l" rtl="0" fontAlgn="base">
              <a:spcBef>
                <a:spcPct val="0"/>
              </a:spcBef>
              <a:spcAft>
                <a:spcPct val="0"/>
              </a:spcAft>
              <a:defRPr kumimoji="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kumimoji="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kumimoji="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kumimoji="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kumimoji="1" kern="1200">
                <a:solidFill>
                  <a:schemeClr val="tx1"/>
                </a:solidFill>
                <a:latin typeface="Arial" pitchFamily="34" charset="0"/>
                <a:ea typeface="新細明體" pitchFamily="18" charset="-120"/>
                <a:cs typeface="+mn-cs"/>
              </a:defRPr>
            </a:lvl5pPr>
            <a:lvl6pPr marL="2286000" algn="l" defTabSz="914400" rtl="0" eaLnBrk="1" latinLnBrk="0" hangingPunct="1">
              <a:defRPr kumimoji="1" kern="1200">
                <a:solidFill>
                  <a:schemeClr val="tx1"/>
                </a:solidFill>
                <a:latin typeface="Arial" pitchFamily="34" charset="0"/>
                <a:ea typeface="新細明體" pitchFamily="18" charset="-120"/>
                <a:cs typeface="+mn-cs"/>
              </a:defRPr>
            </a:lvl6pPr>
            <a:lvl7pPr marL="2743200" algn="l" defTabSz="914400" rtl="0" eaLnBrk="1" latinLnBrk="0" hangingPunct="1">
              <a:defRPr kumimoji="1" kern="1200">
                <a:solidFill>
                  <a:schemeClr val="tx1"/>
                </a:solidFill>
                <a:latin typeface="Arial" pitchFamily="34" charset="0"/>
                <a:ea typeface="新細明體" pitchFamily="18" charset="-120"/>
                <a:cs typeface="+mn-cs"/>
              </a:defRPr>
            </a:lvl7pPr>
            <a:lvl8pPr marL="3200400" algn="l" defTabSz="914400" rtl="0" eaLnBrk="1" latinLnBrk="0" hangingPunct="1">
              <a:defRPr kumimoji="1" kern="1200">
                <a:solidFill>
                  <a:schemeClr val="tx1"/>
                </a:solidFill>
                <a:latin typeface="Arial" pitchFamily="34" charset="0"/>
                <a:ea typeface="新細明體" pitchFamily="18" charset="-120"/>
                <a:cs typeface="+mn-cs"/>
              </a:defRPr>
            </a:lvl8pPr>
            <a:lvl9pPr marL="3657600" algn="l" defTabSz="914400" rtl="0" eaLnBrk="1" latinLnBrk="0" hangingPunct="1">
              <a:defRPr kumimoji="1" kern="1200">
                <a:solidFill>
                  <a:schemeClr val="tx1"/>
                </a:solidFill>
                <a:latin typeface="Arial" pitchFamily="34" charset="0"/>
                <a:ea typeface="新細明體" pitchFamily="18" charset="-120"/>
                <a:cs typeface="+mn-cs"/>
              </a:defRPr>
            </a:lvl9pPr>
          </a:lstStyle>
          <a:p>
            <a:pPr algn="ctr" eaLnBrk="1" hangingPunct="1">
              <a:defRPr/>
            </a:pPr>
            <a:r>
              <a:rPr lang="zh-TW" altLang="en-US" sz="1600" b="1" dirty="0">
                <a:solidFill>
                  <a:srgbClr val="000000"/>
                </a:solidFill>
                <a:latin typeface="微軟正黑體" pitchFamily="34" charset="-120"/>
                <a:ea typeface="微軟正黑體" pitchFamily="34" charset="-120"/>
                <a:cs typeface="Times New Roman" pitchFamily="18" charset="0"/>
              </a:rPr>
              <a:t>保護</a:t>
            </a:r>
            <a:r>
              <a:rPr lang="zh-TW" altLang="en-US" sz="1600" b="1" dirty="0" smtClean="0">
                <a:solidFill>
                  <a:srgbClr val="000000"/>
                </a:solidFill>
                <a:latin typeface="微軟正黑體" pitchFamily="34" charset="-120"/>
                <a:ea typeface="微軟正黑體" pitchFamily="34" charset="-120"/>
                <a:cs typeface="Times New Roman" pitchFamily="18" charset="0"/>
              </a:rPr>
              <a:t>個案</a:t>
            </a:r>
            <a:r>
              <a:rPr lang="zh-TW" altLang="en-US" sz="1600" b="1" dirty="0">
                <a:solidFill>
                  <a:srgbClr val="000000"/>
                </a:solidFill>
                <a:latin typeface="微軟正黑體" pitchFamily="34" charset="-120"/>
                <a:ea typeface="微軟正黑體" pitchFamily="34" charset="-120"/>
                <a:cs typeface="Times New Roman" pitchFamily="18" charset="0"/>
              </a:rPr>
              <a:t>通報</a:t>
            </a:r>
            <a:endParaRPr lang="zh-TW" altLang="zh-TW" sz="1600" b="1" dirty="0">
              <a:solidFill>
                <a:srgbClr val="000000"/>
              </a:solidFill>
              <a:latin typeface="微軟正黑體" pitchFamily="34" charset="-120"/>
              <a:ea typeface="微軟正黑體" pitchFamily="34" charset="-120"/>
              <a:cs typeface="新細明體" pitchFamily="18" charset="-120"/>
            </a:endParaRPr>
          </a:p>
        </p:txBody>
      </p:sp>
      <p:cxnSp>
        <p:nvCxnSpPr>
          <p:cNvPr id="38" name="肘形接點 37"/>
          <p:cNvCxnSpPr/>
          <p:nvPr/>
        </p:nvCxnSpPr>
        <p:spPr>
          <a:xfrm rot="16200000" flipH="1">
            <a:off x="2947195" y="1304132"/>
            <a:ext cx="219075" cy="4763"/>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0" name="圓角矩形 39"/>
          <p:cNvSpPr>
            <a:spLocks noChangeArrowheads="1"/>
          </p:cNvSpPr>
          <p:nvPr/>
        </p:nvSpPr>
        <p:spPr bwMode="auto">
          <a:xfrm>
            <a:off x="2274888" y="1416051"/>
            <a:ext cx="1433512" cy="357188"/>
          </a:xfrm>
          <a:prstGeom prst="roundRect">
            <a:avLst>
              <a:gd name="adj" fmla="val 16667"/>
            </a:avLst>
          </a:prstGeom>
          <a:solidFill>
            <a:schemeClr val="accent6">
              <a:lumMod val="60000"/>
              <a:lumOff val="40000"/>
            </a:schemeClr>
          </a:solidFill>
          <a:ln w="25400">
            <a:solidFill>
              <a:schemeClr val="tx1"/>
            </a:solidFill>
            <a:round/>
            <a:headEnd/>
            <a:tailEnd/>
          </a:ln>
        </p:spPr>
        <p:txBody>
          <a:bodyPr lIns="54422" tIns="27211" rIns="54422" bIns="27211" anchor="ctr"/>
          <a:lstStyle>
            <a:defPPr>
              <a:defRPr lang="zh-TW"/>
            </a:defPPr>
            <a:lvl1pPr algn="l" rtl="0" fontAlgn="base">
              <a:spcBef>
                <a:spcPct val="0"/>
              </a:spcBef>
              <a:spcAft>
                <a:spcPct val="0"/>
              </a:spcAft>
              <a:defRPr kumimoji="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kumimoji="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kumimoji="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kumimoji="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kumimoji="1" kern="1200">
                <a:solidFill>
                  <a:schemeClr val="tx1"/>
                </a:solidFill>
                <a:latin typeface="Arial" pitchFamily="34" charset="0"/>
                <a:ea typeface="新細明體" pitchFamily="18" charset="-120"/>
                <a:cs typeface="+mn-cs"/>
              </a:defRPr>
            </a:lvl5pPr>
            <a:lvl6pPr marL="2286000" algn="l" defTabSz="914400" rtl="0" eaLnBrk="1" latinLnBrk="0" hangingPunct="1">
              <a:defRPr kumimoji="1" kern="1200">
                <a:solidFill>
                  <a:schemeClr val="tx1"/>
                </a:solidFill>
                <a:latin typeface="Arial" pitchFamily="34" charset="0"/>
                <a:ea typeface="新細明體" pitchFamily="18" charset="-120"/>
                <a:cs typeface="+mn-cs"/>
              </a:defRPr>
            </a:lvl6pPr>
            <a:lvl7pPr marL="2743200" algn="l" defTabSz="914400" rtl="0" eaLnBrk="1" latinLnBrk="0" hangingPunct="1">
              <a:defRPr kumimoji="1" kern="1200">
                <a:solidFill>
                  <a:schemeClr val="tx1"/>
                </a:solidFill>
                <a:latin typeface="Arial" pitchFamily="34" charset="0"/>
                <a:ea typeface="新細明體" pitchFamily="18" charset="-120"/>
                <a:cs typeface="+mn-cs"/>
              </a:defRPr>
            </a:lvl7pPr>
            <a:lvl8pPr marL="3200400" algn="l" defTabSz="914400" rtl="0" eaLnBrk="1" latinLnBrk="0" hangingPunct="1">
              <a:defRPr kumimoji="1" kern="1200">
                <a:solidFill>
                  <a:schemeClr val="tx1"/>
                </a:solidFill>
                <a:latin typeface="Arial" pitchFamily="34" charset="0"/>
                <a:ea typeface="新細明體" pitchFamily="18" charset="-120"/>
                <a:cs typeface="+mn-cs"/>
              </a:defRPr>
            </a:lvl8pPr>
            <a:lvl9pPr marL="3657600" algn="l" defTabSz="914400" rtl="0" eaLnBrk="1" latinLnBrk="0" hangingPunct="1">
              <a:defRPr kumimoji="1" kern="1200">
                <a:solidFill>
                  <a:schemeClr val="tx1"/>
                </a:solidFill>
                <a:latin typeface="Arial" pitchFamily="34" charset="0"/>
                <a:ea typeface="新細明體" pitchFamily="18" charset="-120"/>
                <a:cs typeface="+mn-cs"/>
              </a:defRPr>
            </a:lvl9pPr>
          </a:lstStyle>
          <a:p>
            <a:pPr algn="ctr" eaLnBrk="1" hangingPunct="1">
              <a:defRPr/>
            </a:pPr>
            <a:r>
              <a:rPr lang="zh-TW" altLang="en-US" sz="1600" b="1" dirty="0" smtClean="0">
                <a:solidFill>
                  <a:srgbClr val="000000"/>
                </a:solidFill>
                <a:latin typeface="微軟正黑體" pitchFamily="34" charset="-120"/>
                <a:ea typeface="微軟正黑體" pitchFamily="34" charset="-120"/>
                <a:cs typeface="Times New Roman" pitchFamily="18" charset="0"/>
              </a:rPr>
              <a:t>保護</a:t>
            </a:r>
            <a:r>
              <a:rPr lang="zh-TW" altLang="zh-TW" sz="1600" b="1" dirty="0" smtClean="0">
                <a:solidFill>
                  <a:srgbClr val="000000"/>
                </a:solidFill>
                <a:latin typeface="微軟正黑體" pitchFamily="34" charset="-120"/>
                <a:ea typeface="微軟正黑體" pitchFamily="34" charset="-120"/>
                <a:cs typeface="Times New Roman" pitchFamily="18" charset="0"/>
              </a:rPr>
              <a:t>資訊系統</a:t>
            </a:r>
            <a:endParaRPr lang="zh-TW" altLang="zh-TW" sz="1600" b="1" dirty="0">
              <a:solidFill>
                <a:srgbClr val="000000"/>
              </a:solidFill>
              <a:latin typeface="微軟正黑體" pitchFamily="34" charset="-120"/>
              <a:ea typeface="微軟正黑體" pitchFamily="34" charset="-120"/>
              <a:cs typeface="新細明體" pitchFamily="18" charset="-120"/>
            </a:endParaRPr>
          </a:p>
        </p:txBody>
      </p:sp>
      <p:cxnSp>
        <p:nvCxnSpPr>
          <p:cNvPr id="69" name="肘形接點 68"/>
          <p:cNvCxnSpPr/>
          <p:nvPr/>
        </p:nvCxnSpPr>
        <p:spPr>
          <a:xfrm rot="16200000" flipH="1">
            <a:off x="7858125" y="3887788"/>
            <a:ext cx="196851" cy="0"/>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70" name="圓角矩形 9"/>
          <p:cNvSpPr>
            <a:spLocks noChangeArrowheads="1"/>
          </p:cNvSpPr>
          <p:nvPr/>
        </p:nvSpPr>
        <p:spPr bwMode="auto">
          <a:xfrm>
            <a:off x="6948488" y="4005263"/>
            <a:ext cx="2087562" cy="539751"/>
          </a:xfrm>
          <a:prstGeom prst="roundRect">
            <a:avLst>
              <a:gd name="adj" fmla="val 16667"/>
            </a:avLst>
          </a:prstGeom>
          <a:solidFill>
            <a:schemeClr val="accent1">
              <a:lumMod val="60000"/>
              <a:lumOff val="40000"/>
            </a:schemeClr>
          </a:solidFill>
          <a:ln w="25400">
            <a:solidFill>
              <a:schemeClr val="tx1"/>
            </a:solidFill>
            <a:round/>
            <a:headEnd/>
            <a:tailEnd/>
          </a:ln>
        </p:spPr>
        <p:txBody>
          <a:bodyPr lIns="54422" tIns="27211" rIns="54422" bIns="27211" anchor="ctr"/>
          <a:lstStyle/>
          <a:p>
            <a:pPr algn="ctr" defTabSz="544222">
              <a:defRPr/>
            </a:pPr>
            <a:r>
              <a:rPr lang="zh-TW" altLang="en-US" sz="1400" b="1" dirty="0">
                <a:solidFill>
                  <a:prstClr val="black"/>
                </a:solidFill>
                <a:latin typeface="微軟正黑體" panose="020B0604030504040204" pitchFamily="34" charset="-120"/>
                <a:ea typeface="微軟正黑體" panose="020B0604030504040204" pitchFamily="34" charset="-120"/>
                <a:cs typeface="新細明體" pitchFamily="18" charset="-120"/>
              </a:rPr>
              <a:t>一般精神疾病個案</a:t>
            </a:r>
            <a:endParaRPr lang="en-US" altLang="zh-TW" sz="1400" b="1" dirty="0">
              <a:solidFill>
                <a:prstClr val="black"/>
              </a:solidFill>
              <a:latin typeface="微軟正黑體" panose="020B0604030504040204" pitchFamily="34" charset="-120"/>
              <a:ea typeface="微軟正黑體" panose="020B0604030504040204" pitchFamily="34" charset="-120"/>
              <a:cs typeface="新細明體" pitchFamily="18" charset="-120"/>
            </a:endParaRPr>
          </a:p>
          <a:p>
            <a:pPr algn="ctr" defTabSz="544222">
              <a:defRPr/>
            </a:pPr>
            <a:r>
              <a:rPr lang="zh-TW" altLang="en-US" sz="1400" b="1" dirty="0">
                <a:solidFill>
                  <a:prstClr val="black"/>
                </a:solidFill>
                <a:latin typeface="微軟正黑體" panose="020B0604030504040204" pitchFamily="34" charset="-120"/>
                <a:ea typeface="微軟正黑體" panose="020B0604030504040204" pitchFamily="34" charset="-120"/>
                <a:cs typeface="新細明體" pitchFamily="18" charset="-120"/>
              </a:rPr>
              <a:t>訪視處理流程</a:t>
            </a:r>
            <a:endParaRPr lang="zh-TW" altLang="zh-TW" sz="1400" b="1" dirty="0">
              <a:solidFill>
                <a:prstClr val="black"/>
              </a:solidFill>
              <a:latin typeface="微軟正黑體" panose="020B0604030504040204" pitchFamily="34" charset="-120"/>
              <a:ea typeface="微軟正黑體" panose="020B0604030504040204" pitchFamily="34" charset="-120"/>
              <a:cs typeface="新細明體" pitchFamily="18" charset="-120"/>
            </a:endParaRPr>
          </a:p>
        </p:txBody>
      </p:sp>
      <p:sp>
        <p:nvSpPr>
          <p:cNvPr id="108" name="圓角矩形 9"/>
          <p:cNvSpPr>
            <a:spLocks noChangeArrowheads="1"/>
          </p:cNvSpPr>
          <p:nvPr/>
        </p:nvSpPr>
        <p:spPr bwMode="auto">
          <a:xfrm>
            <a:off x="107950" y="3141663"/>
            <a:ext cx="1981200" cy="539751"/>
          </a:xfrm>
          <a:prstGeom prst="roundRect">
            <a:avLst>
              <a:gd name="adj" fmla="val 16667"/>
            </a:avLst>
          </a:prstGeom>
          <a:solidFill>
            <a:schemeClr val="accent6">
              <a:lumMod val="60000"/>
              <a:lumOff val="40000"/>
            </a:schemeClr>
          </a:solidFill>
          <a:ln w="25400">
            <a:solidFill>
              <a:schemeClr val="tx1"/>
            </a:solidFill>
            <a:round/>
            <a:headEnd/>
            <a:tailEnd/>
          </a:ln>
        </p:spPr>
        <p:txBody>
          <a:bodyPr lIns="54422" tIns="27211" rIns="54422" bIns="27211" anchor="ctr"/>
          <a:lstStyle/>
          <a:p>
            <a:pPr algn="ctr" defTabSz="542925">
              <a:defRPr/>
            </a:pPr>
            <a:r>
              <a:rPr lang="zh-TW" altLang="en-US" sz="1400" b="1" dirty="0">
                <a:solidFill>
                  <a:prstClr val="black"/>
                </a:solidFill>
                <a:latin typeface="微軟正黑體" pitchFamily="34" charset="-120"/>
                <a:ea typeface="微軟正黑體" pitchFamily="34" charset="-120"/>
                <a:cs typeface="Times New Roman" pitchFamily="18" charset="0"/>
              </a:rPr>
              <a:t>加害人未合併精神疾病</a:t>
            </a:r>
            <a:endParaRPr lang="en-US" altLang="zh-TW" sz="1400" b="1" dirty="0">
              <a:solidFill>
                <a:prstClr val="black"/>
              </a:solidFill>
              <a:latin typeface="微軟正黑體" pitchFamily="34" charset="-120"/>
              <a:ea typeface="微軟正黑體" pitchFamily="34" charset="-120"/>
              <a:cs typeface="Times New Roman" pitchFamily="18" charset="0"/>
            </a:endParaRPr>
          </a:p>
          <a:p>
            <a:pPr algn="ctr" defTabSz="542925">
              <a:defRPr/>
            </a:pPr>
            <a:r>
              <a:rPr lang="zh-TW" altLang="en-US" sz="1400" b="1" dirty="0">
                <a:solidFill>
                  <a:prstClr val="black"/>
                </a:solidFill>
                <a:latin typeface="微軟正黑體" pitchFamily="34" charset="-120"/>
                <a:ea typeface="微軟正黑體" pitchFamily="34" charset="-120"/>
                <a:cs typeface="Times New Roman" pitchFamily="18" charset="0"/>
              </a:rPr>
              <a:t>保護性社工</a:t>
            </a:r>
            <a:endParaRPr lang="en-US" altLang="zh-TW" sz="1400" b="1" dirty="0">
              <a:solidFill>
                <a:prstClr val="black"/>
              </a:solidFill>
              <a:latin typeface="微軟正黑體" pitchFamily="34" charset="-120"/>
              <a:ea typeface="微軟正黑體" pitchFamily="34" charset="-120"/>
              <a:cs typeface="Times New Roman" pitchFamily="18" charset="0"/>
            </a:endParaRPr>
          </a:p>
        </p:txBody>
      </p:sp>
      <p:sp>
        <p:nvSpPr>
          <p:cNvPr id="121" name="圓角矩形 9"/>
          <p:cNvSpPr>
            <a:spLocks noChangeArrowheads="1"/>
          </p:cNvSpPr>
          <p:nvPr/>
        </p:nvSpPr>
        <p:spPr bwMode="auto">
          <a:xfrm>
            <a:off x="107950" y="3860801"/>
            <a:ext cx="1981200" cy="539751"/>
          </a:xfrm>
          <a:prstGeom prst="roundRect">
            <a:avLst>
              <a:gd name="adj" fmla="val 16667"/>
            </a:avLst>
          </a:prstGeom>
          <a:solidFill>
            <a:schemeClr val="accent6">
              <a:lumMod val="60000"/>
              <a:lumOff val="40000"/>
            </a:schemeClr>
          </a:solidFill>
          <a:ln w="25400">
            <a:solidFill>
              <a:schemeClr val="tx1"/>
            </a:solidFill>
            <a:round/>
            <a:headEnd/>
            <a:tailEnd/>
          </a:ln>
        </p:spPr>
        <p:txBody>
          <a:bodyPr lIns="54422" tIns="27211" rIns="54422" bIns="27211" anchor="ctr"/>
          <a:lstStyle/>
          <a:p>
            <a:pPr algn="ctr" defTabSz="542925">
              <a:defRPr/>
            </a:pPr>
            <a:r>
              <a:rPr lang="zh-TW" altLang="en-US" sz="1400" b="1" dirty="0">
                <a:solidFill>
                  <a:prstClr val="black"/>
                </a:solidFill>
                <a:latin typeface="微軟正黑體" pitchFamily="34" charset="-120"/>
                <a:ea typeface="微軟正黑體" pitchFamily="34" charset="-120"/>
                <a:cs typeface="Times New Roman" pitchFamily="18" charset="0"/>
              </a:rPr>
              <a:t>一般保護性案件</a:t>
            </a:r>
            <a:endParaRPr lang="en-US" altLang="zh-TW" sz="1400" b="1" dirty="0">
              <a:solidFill>
                <a:prstClr val="black"/>
              </a:solidFill>
              <a:latin typeface="微軟正黑體" pitchFamily="34" charset="-120"/>
              <a:ea typeface="微軟正黑體" pitchFamily="34" charset="-120"/>
              <a:cs typeface="Times New Roman" pitchFamily="18" charset="0"/>
            </a:endParaRPr>
          </a:p>
          <a:p>
            <a:pPr algn="ctr" defTabSz="542925">
              <a:defRPr/>
            </a:pPr>
            <a:r>
              <a:rPr lang="zh-TW" altLang="en-US" sz="1400" b="1" dirty="0">
                <a:solidFill>
                  <a:prstClr val="black"/>
                </a:solidFill>
                <a:latin typeface="微軟正黑體" pitchFamily="34" charset="-120"/>
                <a:ea typeface="微軟正黑體" pitchFamily="34" charset="-120"/>
                <a:cs typeface="Times New Roman" pitchFamily="18" charset="0"/>
              </a:rPr>
              <a:t>訪視處理流程</a:t>
            </a:r>
            <a:endParaRPr lang="zh-TW" altLang="zh-TW" sz="1400" b="1" dirty="0">
              <a:solidFill>
                <a:prstClr val="black"/>
              </a:solidFill>
              <a:latin typeface="微軟正黑體" pitchFamily="34" charset="-120"/>
              <a:ea typeface="微軟正黑體" pitchFamily="34" charset="-120"/>
              <a:cs typeface="Times New Roman" pitchFamily="18" charset="0"/>
            </a:endParaRPr>
          </a:p>
        </p:txBody>
      </p:sp>
      <p:cxnSp>
        <p:nvCxnSpPr>
          <p:cNvPr id="122" name="肘形接點 121"/>
          <p:cNvCxnSpPr/>
          <p:nvPr/>
        </p:nvCxnSpPr>
        <p:spPr>
          <a:xfrm rot="5400000">
            <a:off x="879475" y="3736975"/>
            <a:ext cx="196851" cy="12700"/>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5" name="肘形接點 184"/>
          <p:cNvCxnSpPr/>
          <p:nvPr/>
        </p:nvCxnSpPr>
        <p:spPr>
          <a:xfrm rot="16200000" flipH="1">
            <a:off x="859632" y="3050383"/>
            <a:ext cx="252413" cy="0"/>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87" name="矩形 186"/>
          <p:cNvSpPr/>
          <p:nvPr/>
        </p:nvSpPr>
        <p:spPr>
          <a:xfrm>
            <a:off x="211140" y="2582865"/>
            <a:ext cx="1550987" cy="414337"/>
          </a:xfrm>
          <a:prstGeom prst="rect">
            <a:avLst/>
          </a:prstGeom>
          <a:noFill/>
          <a:ln>
            <a:noFill/>
          </a:ln>
        </p:spPr>
        <p:style>
          <a:lnRef idx="2">
            <a:schemeClr val="accent1"/>
          </a:lnRef>
          <a:fillRef idx="1">
            <a:schemeClr val="lt1"/>
          </a:fillRef>
          <a:effectRef idx="0">
            <a:schemeClr val="accent1"/>
          </a:effectRef>
          <a:fontRef idx="minor">
            <a:schemeClr val="dk1"/>
          </a:fontRef>
        </p:style>
        <p:txBody>
          <a:bodyPr lIns="54422" tIns="27211" rIns="54422" bIns="27211" anchor="ctr"/>
          <a:lstStyle/>
          <a:p>
            <a:pPr algn="ctr">
              <a:defRPr/>
            </a:pPr>
            <a:r>
              <a:rPr lang="zh-TW" altLang="en-US" sz="1400" b="1" dirty="0">
                <a:solidFill>
                  <a:srgbClr val="0000FF"/>
                </a:solidFill>
                <a:latin typeface="微軟正黑體" panose="020B0604030504040204" pitchFamily="34" charset="-120"/>
                <a:ea typeface="微軟正黑體" panose="020B0604030504040204" pitchFamily="34" charset="-120"/>
              </a:rPr>
              <a:t>非雙方系統在案</a:t>
            </a:r>
            <a:endParaRPr lang="en-US" altLang="zh-TW" sz="1400" b="1" dirty="0">
              <a:solidFill>
                <a:srgbClr val="0000FF"/>
              </a:solidFill>
              <a:latin typeface="微軟正黑體" panose="020B0604030504040204" pitchFamily="34" charset="-120"/>
              <a:ea typeface="微軟正黑體" panose="020B0604030504040204" pitchFamily="34" charset="-120"/>
            </a:endParaRPr>
          </a:p>
        </p:txBody>
      </p:sp>
      <p:cxnSp>
        <p:nvCxnSpPr>
          <p:cNvPr id="9" name="直線單箭頭接點 8"/>
          <p:cNvCxnSpPr/>
          <p:nvPr/>
        </p:nvCxnSpPr>
        <p:spPr>
          <a:xfrm>
            <a:off x="7956550" y="2924176"/>
            <a:ext cx="0" cy="269875"/>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 name="直線接點 10"/>
          <p:cNvCxnSpPr>
            <a:stCxn id="31754" idx="2"/>
          </p:cNvCxnSpPr>
          <p:nvPr/>
        </p:nvCxnSpPr>
        <p:spPr>
          <a:xfrm>
            <a:off x="4692650" y="2814639"/>
            <a:ext cx="6350" cy="12541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2325" name="菱形 7"/>
          <p:cNvSpPr>
            <a:spLocks noChangeArrowheads="1"/>
          </p:cNvSpPr>
          <p:nvPr/>
        </p:nvSpPr>
        <p:spPr bwMode="auto">
          <a:xfrm>
            <a:off x="6227765" y="5157790"/>
            <a:ext cx="1546225" cy="688975"/>
          </a:xfrm>
          <a:prstGeom prst="diamond">
            <a:avLst/>
          </a:prstGeom>
          <a:solidFill>
            <a:schemeClr val="accent2">
              <a:lumMod val="40000"/>
              <a:lumOff val="60000"/>
            </a:schemeClr>
          </a:solidFill>
          <a:ln w="25400">
            <a:solidFill>
              <a:schemeClr val="tx1"/>
            </a:solidFill>
            <a:miter lim="800000"/>
            <a:headEnd/>
            <a:tailEnd/>
          </a:ln>
        </p:spPr>
        <p:txBody>
          <a:bodyPr lIns="0" tIns="27211" rIns="0" bIns="27211" anchor="ctr"/>
          <a:lstStyle>
            <a:lvl1pPr defTabSz="542925" eaLnBrk="0" hangingPunct="0">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defTabSz="542925" eaLnBrk="0" hangingPunct="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defTabSz="542925" eaLnBrk="0" hangingPunct="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defTabSz="542925" eaLnBrk="0" hangingPunct="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defTabSz="542925" eaLnBrk="0" hangingPunct="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defTabSz="542925"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lgn="ctr">
              <a:spcBef>
                <a:spcPct val="0"/>
              </a:spcBef>
              <a:buFontTx/>
              <a:buNone/>
              <a:defRPr/>
            </a:pPr>
            <a:r>
              <a:rPr lang="zh-TW" altLang="en-US" sz="1400" b="1" dirty="0" smtClean="0">
                <a:solidFill>
                  <a:srgbClr val="000000"/>
                </a:solidFill>
                <a:latin typeface="微軟正黑體" pitchFamily="34" charset="-120"/>
                <a:ea typeface="微軟正黑體" pitchFamily="34" charset="-120"/>
                <a:cs typeface="新細明體" pitchFamily="18" charset="-120"/>
              </a:rPr>
              <a:t>符合結案指標</a:t>
            </a:r>
            <a:endParaRPr lang="zh-TW" altLang="zh-TW" sz="1400" b="1" dirty="0" smtClean="0">
              <a:solidFill>
                <a:srgbClr val="000000"/>
              </a:solidFill>
              <a:latin typeface="微軟正黑體" pitchFamily="34" charset="-120"/>
              <a:ea typeface="微軟正黑體" pitchFamily="34" charset="-120"/>
              <a:cs typeface="新細明體" pitchFamily="18" charset="-120"/>
            </a:endParaRPr>
          </a:p>
        </p:txBody>
      </p:sp>
      <p:cxnSp>
        <p:nvCxnSpPr>
          <p:cNvPr id="26" name="直線接點 25"/>
          <p:cNvCxnSpPr/>
          <p:nvPr/>
        </p:nvCxnSpPr>
        <p:spPr>
          <a:xfrm>
            <a:off x="971550" y="2924177"/>
            <a:ext cx="6985000" cy="1746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肘形接點 84"/>
          <p:cNvCxnSpPr/>
          <p:nvPr/>
        </p:nvCxnSpPr>
        <p:spPr>
          <a:xfrm rot="16200000" flipH="1">
            <a:off x="3413124" y="4371975"/>
            <a:ext cx="160339" cy="1588"/>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7" name="肘形接點 86"/>
          <p:cNvCxnSpPr/>
          <p:nvPr/>
        </p:nvCxnSpPr>
        <p:spPr>
          <a:xfrm rot="16200000" flipH="1">
            <a:off x="3629025" y="3724275"/>
            <a:ext cx="160339" cy="1588"/>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0" name="直線單箭頭接點 49"/>
          <p:cNvCxnSpPr>
            <a:stCxn id="116" idx="3"/>
            <a:endCxn id="319" idx="1"/>
          </p:cNvCxnSpPr>
          <p:nvPr/>
        </p:nvCxnSpPr>
        <p:spPr>
          <a:xfrm>
            <a:off x="3062288" y="5459413"/>
            <a:ext cx="615950" cy="1587"/>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1782" name="文字方塊 289"/>
          <p:cNvSpPr txBox="1">
            <a:spLocks noChangeArrowheads="1"/>
          </p:cNvSpPr>
          <p:nvPr/>
        </p:nvSpPr>
        <p:spPr bwMode="auto">
          <a:xfrm>
            <a:off x="7740650" y="5229226"/>
            <a:ext cx="5413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標楷體" panose="03000509000000000000" pitchFamily="65" charset="-120"/>
                <a:ea typeface="標楷體" panose="03000509000000000000" pitchFamily="65" charset="-120"/>
              </a:defRPr>
            </a:lvl1pPr>
            <a:lvl2pPr marL="742950" indent="-285750">
              <a:spcBef>
                <a:spcPct val="20000"/>
              </a:spcBef>
              <a:buFont typeface="Arial" panose="020B0604020202020204" pitchFamily="34" charset="0"/>
              <a:buChar char="–"/>
              <a:defRPr sz="2800">
                <a:solidFill>
                  <a:schemeClr val="tx1"/>
                </a:solidFill>
                <a:latin typeface="標楷體" panose="03000509000000000000" pitchFamily="65" charset="-120"/>
                <a:ea typeface="標楷體" panose="03000509000000000000" pitchFamily="65" charset="-120"/>
              </a:defRPr>
            </a:lvl2pPr>
            <a:lvl3pPr marL="1143000" indent="-228600">
              <a:spcBef>
                <a:spcPct val="20000"/>
              </a:spcBef>
              <a:buFont typeface="Arial" panose="020B0604020202020204" pitchFamily="34" charset="0"/>
              <a:buChar char="•"/>
              <a:defRPr sz="2400">
                <a:solidFill>
                  <a:schemeClr val="tx1"/>
                </a:solidFill>
                <a:latin typeface="標楷體" panose="03000509000000000000" pitchFamily="65" charset="-120"/>
                <a:ea typeface="標楷體" panose="03000509000000000000" pitchFamily="65" charset="-120"/>
              </a:defRPr>
            </a:lvl3pPr>
            <a:lvl4pPr marL="16002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4pPr>
            <a:lvl5pPr marL="20574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9pPr>
          </a:lstStyle>
          <a:p>
            <a:pPr eaLnBrk="1" hangingPunct="1">
              <a:spcBef>
                <a:spcPct val="0"/>
              </a:spcBef>
              <a:buFontTx/>
              <a:buNone/>
            </a:pPr>
            <a:r>
              <a:rPr lang="zh-TW" altLang="en-US" sz="1400" b="1">
                <a:solidFill>
                  <a:srgbClr val="FF0000"/>
                </a:solidFill>
                <a:latin typeface="微軟正黑體" panose="020B0604030504040204" pitchFamily="34" charset="-120"/>
                <a:ea typeface="微軟正黑體" panose="020B0604030504040204" pitchFamily="34" charset="-120"/>
              </a:rPr>
              <a:t>是</a:t>
            </a:r>
          </a:p>
        </p:txBody>
      </p:sp>
      <p:sp>
        <p:nvSpPr>
          <p:cNvPr id="31783" name="文字方塊 111"/>
          <p:cNvSpPr txBox="1">
            <a:spLocks noChangeArrowheads="1"/>
          </p:cNvSpPr>
          <p:nvPr/>
        </p:nvSpPr>
        <p:spPr bwMode="auto">
          <a:xfrm>
            <a:off x="6345240" y="4905377"/>
            <a:ext cx="29527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標楷體" panose="03000509000000000000" pitchFamily="65" charset="-120"/>
                <a:ea typeface="標楷體" panose="03000509000000000000" pitchFamily="65" charset="-120"/>
              </a:defRPr>
            </a:lvl1pPr>
            <a:lvl2pPr marL="742950" indent="-285750">
              <a:spcBef>
                <a:spcPct val="20000"/>
              </a:spcBef>
              <a:buFont typeface="Arial" panose="020B0604020202020204" pitchFamily="34" charset="0"/>
              <a:buChar char="–"/>
              <a:defRPr sz="2800">
                <a:solidFill>
                  <a:schemeClr val="tx1"/>
                </a:solidFill>
                <a:latin typeface="標楷體" panose="03000509000000000000" pitchFamily="65" charset="-120"/>
                <a:ea typeface="標楷體" panose="03000509000000000000" pitchFamily="65" charset="-120"/>
              </a:defRPr>
            </a:lvl2pPr>
            <a:lvl3pPr marL="1143000" indent="-228600">
              <a:spcBef>
                <a:spcPct val="20000"/>
              </a:spcBef>
              <a:buFont typeface="Arial" panose="020B0604020202020204" pitchFamily="34" charset="0"/>
              <a:buChar char="•"/>
              <a:defRPr sz="2400">
                <a:solidFill>
                  <a:schemeClr val="tx1"/>
                </a:solidFill>
                <a:latin typeface="標楷體" panose="03000509000000000000" pitchFamily="65" charset="-120"/>
                <a:ea typeface="標楷體" panose="03000509000000000000" pitchFamily="65" charset="-120"/>
              </a:defRPr>
            </a:lvl3pPr>
            <a:lvl4pPr marL="16002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4pPr>
            <a:lvl5pPr marL="20574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9pPr>
          </a:lstStyle>
          <a:p>
            <a:pPr eaLnBrk="1" hangingPunct="1">
              <a:spcBef>
                <a:spcPct val="0"/>
              </a:spcBef>
              <a:buFontTx/>
              <a:buNone/>
            </a:pPr>
            <a:r>
              <a:rPr lang="zh-TW" altLang="en-US" sz="1400" b="1">
                <a:solidFill>
                  <a:srgbClr val="FF0000"/>
                </a:solidFill>
                <a:latin typeface="微軟正黑體" panose="020B0604030504040204" pitchFamily="34" charset="-120"/>
                <a:ea typeface="微軟正黑體" panose="020B0604030504040204" pitchFamily="34" charset="-120"/>
              </a:rPr>
              <a:t>否</a:t>
            </a:r>
          </a:p>
        </p:txBody>
      </p:sp>
      <p:cxnSp>
        <p:nvCxnSpPr>
          <p:cNvPr id="118" name="直線接點 117"/>
          <p:cNvCxnSpPr/>
          <p:nvPr/>
        </p:nvCxnSpPr>
        <p:spPr>
          <a:xfrm>
            <a:off x="6156325" y="5084763"/>
            <a:ext cx="84455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0" name="直線單箭頭接點 299"/>
          <p:cNvCxnSpPr/>
          <p:nvPr/>
        </p:nvCxnSpPr>
        <p:spPr>
          <a:xfrm flipV="1">
            <a:off x="6153150" y="4868863"/>
            <a:ext cx="0" cy="2159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09" name="直線接點 308"/>
          <p:cNvCxnSpPr>
            <a:endCxn id="12325" idx="0"/>
          </p:cNvCxnSpPr>
          <p:nvPr/>
        </p:nvCxnSpPr>
        <p:spPr>
          <a:xfrm>
            <a:off x="6997702" y="5054601"/>
            <a:ext cx="3175" cy="1031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3" name="直線單箭頭接點 312"/>
          <p:cNvCxnSpPr>
            <a:stCxn id="319" idx="2"/>
            <a:endCxn id="74" idx="0"/>
          </p:cNvCxnSpPr>
          <p:nvPr/>
        </p:nvCxnSpPr>
        <p:spPr>
          <a:xfrm flipH="1">
            <a:off x="4770440" y="5805488"/>
            <a:ext cx="3175" cy="450851"/>
          </a:xfrm>
          <a:prstGeom prst="straightConnector1">
            <a:avLst/>
          </a:prstGeom>
          <a:ln w="28575">
            <a:prstDash val="sysDash"/>
            <a:tailEnd type="arrow"/>
          </a:ln>
        </p:spPr>
        <p:style>
          <a:lnRef idx="1">
            <a:schemeClr val="accent1"/>
          </a:lnRef>
          <a:fillRef idx="0">
            <a:schemeClr val="accent1"/>
          </a:fillRef>
          <a:effectRef idx="0">
            <a:schemeClr val="accent1"/>
          </a:effectRef>
          <a:fontRef idx="minor">
            <a:schemeClr val="tx1"/>
          </a:fontRef>
        </p:style>
      </p:cxnSp>
      <p:sp>
        <p:nvSpPr>
          <p:cNvPr id="74" name="圓角矩形 73"/>
          <p:cNvSpPr/>
          <p:nvPr/>
        </p:nvSpPr>
        <p:spPr>
          <a:xfrm>
            <a:off x="1258888" y="6256340"/>
            <a:ext cx="7023100" cy="504825"/>
          </a:xfrm>
          <a:prstGeom prst="roundRect">
            <a:avLst/>
          </a:prstGeom>
          <a:solidFill>
            <a:schemeClr val="accent6">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altLang="zh-TW" b="1" dirty="0">
                <a:solidFill>
                  <a:srgbClr val="0070C0"/>
                </a:solidFill>
                <a:latin typeface="微軟正黑體" panose="020B0604030504040204" pitchFamily="34" charset="-120"/>
                <a:ea typeface="微軟正黑體" panose="020B0604030504040204" pitchFamily="34" charset="-120"/>
              </a:rPr>
              <a:t>A</a:t>
            </a:r>
            <a:r>
              <a:rPr lang="zh-TW" altLang="en-US" b="1" dirty="0">
                <a:solidFill>
                  <a:srgbClr val="0070C0"/>
                </a:solidFill>
                <a:latin typeface="微軟正黑體" panose="020B0604030504040204" pitchFamily="34" charset="-120"/>
                <a:ea typeface="微軟正黑體" panose="020B0604030504040204" pitchFamily="34" charset="-120"/>
              </a:rPr>
              <a:t>級</a:t>
            </a:r>
            <a:r>
              <a:rPr lang="en-US" altLang="zh-TW" b="1" dirty="0">
                <a:solidFill>
                  <a:srgbClr val="0070C0"/>
                </a:solidFill>
                <a:latin typeface="微軟正黑體" panose="020B0604030504040204" pitchFamily="34" charset="-120"/>
                <a:ea typeface="微軟正黑體" panose="020B0604030504040204" pitchFamily="34" charset="-120"/>
              </a:rPr>
              <a:t>(</a:t>
            </a:r>
            <a:r>
              <a:rPr lang="zh-TW" altLang="en-US" b="1" dirty="0">
                <a:solidFill>
                  <a:srgbClr val="0070C0"/>
                </a:solidFill>
                <a:latin typeface="微軟正黑體" panose="020B0604030504040204" pitchFamily="34" charset="-120"/>
                <a:ea typeface="微軟正黑體" panose="020B0604030504040204" pitchFamily="34" charset="-120"/>
              </a:rPr>
              <a:t>具</a:t>
            </a:r>
            <a:r>
              <a:rPr lang="en-US" altLang="zh-TW" b="1" dirty="0">
                <a:solidFill>
                  <a:srgbClr val="0070C0"/>
                </a:solidFill>
                <a:latin typeface="微軟正黑體" panose="020B0604030504040204" pitchFamily="34" charset="-120"/>
                <a:ea typeface="微軟正黑體" panose="020B0604030504040204" pitchFamily="34" charset="-120"/>
              </a:rPr>
              <a:t>7</a:t>
            </a:r>
            <a:r>
              <a:rPr lang="zh-TW" altLang="en-US" b="1" dirty="0">
                <a:solidFill>
                  <a:srgbClr val="0070C0"/>
                </a:solidFill>
                <a:latin typeface="微軟正黑體" panose="020B0604030504040204" pitchFamily="34" charset="-120"/>
                <a:ea typeface="微軟正黑體" panose="020B0604030504040204" pitchFamily="34" charset="-120"/>
              </a:rPr>
              <a:t>項以上風險因子</a:t>
            </a:r>
            <a:r>
              <a:rPr lang="en-US" altLang="zh-TW" b="1" dirty="0">
                <a:solidFill>
                  <a:srgbClr val="0070C0"/>
                </a:solidFill>
                <a:latin typeface="微軟正黑體" panose="020B0604030504040204" pitchFamily="34" charset="-120"/>
                <a:ea typeface="微軟正黑體" panose="020B0604030504040204" pitchFamily="34" charset="-120"/>
              </a:rPr>
              <a:t>)</a:t>
            </a:r>
            <a:r>
              <a:rPr lang="zh-TW" altLang="en-US" b="1" dirty="0">
                <a:solidFill>
                  <a:srgbClr val="0070C0"/>
                </a:solidFill>
                <a:latin typeface="微軟正黑體" panose="020B0604030504040204" pitchFamily="34" charset="-120"/>
                <a:ea typeface="微軟正黑體" panose="020B0604030504040204" pitchFamily="34" charset="-120"/>
              </a:rPr>
              <a:t>：納入家暴安全網平台</a:t>
            </a:r>
            <a:r>
              <a:rPr lang="zh-TW" altLang="en-US" b="1" dirty="0" smtClean="0">
                <a:solidFill>
                  <a:srgbClr val="0070C0"/>
                </a:solidFill>
                <a:latin typeface="微軟正黑體" panose="020B0604030504040204" pitchFamily="34" charset="-120"/>
                <a:ea typeface="微軟正黑體" panose="020B0604030504040204" pitchFamily="34" charset="-120"/>
              </a:rPr>
              <a:t>會議</a:t>
            </a:r>
            <a:endParaRPr lang="zh-TW" altLang="en-US" b="1" dirty="0">
              <a:solidFill>
                <a:srgbClr val="0070C0"/>
              </a:solidFill>
              <a:latin typeface="微軟正黑體" panose="020B0604030504040204" pitchFamily="34" charset="-120"/>
              <a:ea typeface="微軟正黑體" panose="020B0604030504040204" pitchFamily="34" charset="-120"/>
            </a:endParaRPr>
          </a:p>
        </p:txBody>
      </p:sp>
      <p:cxnSp>
        <p:nvCxnSpPr>
          <p:cNvPr id="15" name="直線單箭頭接點 14"/>
          <p:cNvCxnSpPr>
            <a:stCxn id="12325" idx="3"/>
          </p:cNvCxnSpPr>
          <p:nvPr/>
        </p:nvCxnSpPr>
        <p:spPr>
          <a:xfrm>
            <a:off x="7773988" y="5502275"/>
            <a:ext cx="404812" cy="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1" name="直線單箭頭接點 70"/>
          <p:cNvCxnSpPr/>
          <p:nvPr/>
        </p:nvCxnSpPr>
        <p:spPr>
          <a:xfrm>
            <a:off x="5867402" y="5516563"/>
            <a:ext cx="404813" cy="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7" name="肘形接點 16"/>
          <p:cNvCxnSpPr>
            <a:stCxn id="40" idx="2"/>
          </p:cNvCxnSpPr>
          <p:nvPr/>
        </p:nvCxnSpPr>
        <p:spPr>
          <a:xfrm rot="16200000" flipH="1">
            <a:off x="3998120" y="765971"/>
            <a:ext cx="142875" cy="2157413"/>
          </a:xfrm>
          <a:prstGeom prst="bentConnector2">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肘形接點 18"/>
          <p:cNvCxnSpPr>
            <a:stCxn id="12290" idx="2"/>
          </p:cNvCxnSpPr>
          <p:nvPr/>
        </p:nvCxnSpPr>
        <p:spPr>
          <a:xfrm rot="5400000">
            <a:off x="5887244" y="707232"/>
            <a:ext cx="182563" cy="2235200"/>
          </a:xfrm>
          <a:prstGeom prst="bentConnector2">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2338" name="文字方塊 19"/>
          <p:cNvSpPr txBox="1">
            <a:spLocks noChangeArrowheads="1"/>
          </p:cNvSpPr>
          <p:nvPr/>
        </p:nvSpPr>
        <p:spPr bwMode="auto">
          <a:xfrm>
            <a:off x="55565" y="981075"/>
            <a:ext cx="22129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defRPr/>
            </a:pPr>
            <a:r>
              <a:rPr lang="zh-TW" altLang="en-US" sz="2000" b="1" dirty="0" smtClean="0">
                <a:solidFill>
                  <a:schemeClr val="accent6">
                    <a:lumMod val="75000"/>
                  </a:schemeClr>
                </a:solidFill>
                <a:latin typeface="微軟正黑體" panose="020B0604030504040204" pitchFamily="34" charset="-120"/>
                <a:ea typeface="微軟正黑體" panose="020B0604030504040204" pitchFamily="34" charset="-120"/>
              </a:rPr>
              <a:t>◆整合服務流程圖</a:t>
            </a:r>
          </a:p>
        </p:txBody>
      </p:sp>
      <p:cxnSp>
        <p:nvCxnSpPr>
          <p:cNvPr id="53" name="肘形接點 52"/>
          <p:cNvCxnSpPr/>
          <p:nvPr/>
        </p:nvCxnSpPr>
        <p:spPr>
          <a:xfrm rot="5400000">
            <a:off x="5167313" y="4987926"/>
            <a:ext cx="244475" cy="6350"/>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0" name="肘形接點 59"/>
          <p:cNvCxnSpPr/>
          <p:nvPr/>
        </p:nvCxnSpPr>
        <p:spPr>
          <a:xfrm rot="16200000" flipH="1">
            <a:off x="4618038" y="2014539"/>
            <a:ext cx="196851" cy="0"/>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4" name="肘形接點 63"/>
          <p:cNvCxnSpPr/>
          <p:nvPr/>
        </p:nvCxnSpPr>
        <p:spPr>
          <a:xfrm rot="16200000" flipH="1">
            <a:off x="4618038" y="3022600"/>
            <a:ext cx="196851" cy="0"/>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945352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文字方塊 15"/>
          <p:cNvSpPr txBox="1">
            <a:spLocks noChangeArrowheads="1"/>
          </p:cNvSpPr>
          <p:nvPr/>
        </p:nvSpPr>
        <p:spPr bwMode="auto">
          <a:xfrm>
            <a:off x="6335715" y="6530977"/>
            <a:ext cx="29162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eaLnBrk="1" hangingPunct="1">
              <a:spcBef>
                <a:spcPct val="0"/>
              </a:spcBef>
              <a:buFontTx/>
              <a:buNone/>
            </a:pPr>
            <a:r>
              <a:rPr kumimoji="0" lang="zh-TW" altLang="en-US" sz="1400" b="1">
                <a:solidFill>
                  <a:srgbClr val="FF0000"/>
                </a:solidFill>
                <a:latin typeface="微軟正黑體" pitchFamily="34" charset="-120"/>
                <a:ea typeface="微軟正黑體" pitchFamily="34" charset="-120"/>
              </a:rPr>
              <a:t>交由關懷訪視員繼續訪視追蹤</a:t>
            </a:r>
          </a:p>
        </p:txBody>
      </p:sp>
      <p:sp>
        <p:nvSpPr>
          <p:cNvPr id="2" name="投影片編號版面配置區 1"/>
          <p:cNvSpPr>
            <a:spLocks noGrp="1"/>
          </p:cNvSpPr>
          <p:nvPr>
            <p:ph type="sldNum" sz="quarter" idx="12"/>
          </p:nvPr>
        </p:nvSpPr>
        <p:spPr>
          <a:xfrm>
            <a:off x="7046913" y="6519864"/>
            <a:ext cx="2133600" cy="365125"/>
          </a:xfrm>
        </p:spPr>
        <p:txBody>
          <a:bodyPr/>
          <a:lstStyle/>
          <a:p>
            <a:pPr>
              <a:defRPr/>
            </a:pPr>
            <a:fld id="{BC1169A1-95A7-40AC-ACF4-E72809336698}" type="slidenum">
              <a:rPr lang="zh-TW" altLang="en-US" b="1" smtClean="0"/>
              <a:pPr>
                <a:defRPr/>
              </a:pPr>
              <a:t>18</a:t>
            </a:fld>
            <a:endParaRPr lang="zh-TW" altLang="en-US" b="1" dirty="0"/>
          </a:p>
        </p:txBody>
      </p:sp>
      <p:sp>
        <p:nvSpPr>
          <p:cNvPr id="15364" name="文字方塊 52"/>
          <p:cNvSpPr txBox="1">
            <a:spLocks noChangeArrowheads="1"/>
          </p:cNvSpPr>
          <p:nvPr/>
        </p:nvSpPr>
        <p:spPr bwMode="auto">
          <a:xfrm>
            <a:off x="2454354" y="4928876"/>
            <a:ext cx="14351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lgn="ctr" eaLnBrk="1" hangingPunct="1">
              <a:spcBef>
                <a:spcPct val="0"/>
              </a:spcBef>
              <a:buFontTx/>
              <a:buNone/>
            </a:pPr>
            <a:r>
              <a:rPr kumimoji="0" lang="zh-TW" altLang="en-US" sz="1400" b="1" dirty="0">
                <a:solidFill>
                  <a:srgbClr val="4F81BD"/>
                </a:solidFill>
                <a:latin typeface="微軟正黑體" pitchFamily="34" charset="-120"/>
                <a:ea typeface="微軟正黑體" pitchFamily="34" charset="-120"/>
              </a:rPr>
              <a:t>修正個案</a:t>
            </a:r>
            <a:r>
              <a:rPr kumimoji="0" lang="en-US" altLang="zh-TW" sz="1400" b="1" dirty="0">
                <a:solidFill>
                  <a:srgbClr val="4F81BD"/>
                </a:solidFill>
                <a:latin typeface="微軟正黑體" pitchFamily="34" charset="-120"/>
                <a:ea typeface="微軟正黑體" pitchFamily="34" charset="-120"/>
              </a:rPr>
              <a:t>/</a:t>
            </a:r>
            <a:r>
              <a:rPr kumimoji="0" lang="zh-TW" altLang="en-US" sz="1400" b="1" dirty="0">
                <a:solidFill>
                  <a:srgbClr val="4F81BD"/>
                </a:solidFill>
                <a:latin typeface="微軟正黑體" pitchFamily="34" charset="-120"/>
                <a:ea typeface="微軟正黑體" pitchFamily="34" charset="-120"/>
              </a:rPr>
              <a:t>家庭服務計畫</a:t>
            </a:r>
          </a:p>
        </p:txBody>
      </p:sp>
      <p:sp>
        <p:nvSpPr>
          <p:cNvPr id="15365" name="文字方塊 11"/>
          <p:cNvSpPr txBox="1">
            <a:spLocks noChangeArrowheads="1"/>
          </p:cNvSpPr>
          <p:nvPr/>
        </p:nvSpPr>
        <p:spPr bwMode="auto">
          <a:xfrm>
            <a:off x="92077" y="2852739"/>
            <a:ext cx="10191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lgn="ctr" eaLnBrk="1" hangingPunct="1">
              <a:spcBef>
                <a:spcPct val="0"/>
              </a:spcBef>
              <a:buFontTx/>
              <a:buNone/>
            </a:pPr>
            <a:r>
              <a:rPr kumimoji="0" lang="zh-TW" altLang="en-US" sz="1400" b="1">
                <a:solidFill>
                  <a:srgbClr val="FF0000"/>
                </a:solidFill>
                <a:latin typeface="微軟正黑體" pitchFamily="34" charset="-120"/>
                <a:ea typeface="微軟正黑體" pitchFamily="34" charset="-120"/>
              </a:rPr>
              <a:t>收案後</a:t>
            </a:r>
            <a:endParaRPr kumimoji="0" lang="en-US" altLang="zh-TW" sz="1400" b="1">
              <a:solidFill>
                <a:srgbClr val="FF0000"/>
              </a:solidFill>
              <a:latin typeface="微軟正黑體" pitchFamily="34" charset="-120"/>
              <a:ea typeface="微軟正黑體" pitchFamily="34" charset="-120"/>
            </a:endParaRPr>
          </a:p>
          <a:p>
            <a:pPr algn="ctr" eaLnBrk="1" hangingPunct="1">
              <a:spcBef>
                <a:spcPct val="0"/>
              </a:spcBef>
              <a:buFontTx/>
              <a:buNone/>
            </a:pPr>
            <a:r>
              <a:rPr kumimoji="0" lang="en-US" altLang="zh-TW" sz="1400" b="1">
                <a:solidFill>
                  <a:srgbClr val="FF0000"/>
                </a:solidFill>
                <a:latin typeface="微軟正黑體" pitchFamily="34" charset="-120"/>
                <a:ea typeface="微軟正黑體" pitchFamily="34" charset="-120"/>
              </a:rPr>
              <a:t>2</a:t>
            </a:r>
            <a:r>
              <a:rPr kumimoji="0" lang="zh-TW" altLang="en-US" sz="1400" b="1">
                <a:solidFill>
                  <a:srgbClr val="FF0000"/>
                </a:solidFill>
                <a:latin typeface="微軟正黑體" pitchFamily="34" charset="-120"/>
                <a:ea typeface="微軟正黑體" pitchFamily="34" charset="-120"/>
              </a:rPr>
              <a:t>周內完成</a:t>
            </a:r>
          </a:p>
        </p:txBody>
      </p:sp>
      <p:sp>
        <p:nvSpPr>
          <p:cNvPr id="13" name="文字方塊 12"/>
          <p:cNvSpPr txBox="1"/>
          <p:nvPr/>
        </p:nvSpPr>
        <p:spPr>
          <a:xfrm>
            <a:off x="63500" y="3362325"/>
            <a:ext cx="1206500" cy="2658026"/>
          </a:xfrm>
          <a:prstGeom prst="rect">
            <a:avLst/>
          </a:prstGeom>
          <a:solidFill>
            <a:schemeClr val="accent2">
              <a:lumMod val="40000"/>
              <a:lumOff val="60000"/>
            </a:schemeClr>
          </a:solidFill>
          <a:ln>
            <a:solidFill>
              <a:schemeClr val="tx1"/>
            </a:solidFill>
          </a:ln>
        </p:spPr>
        <p:txBody>
          <a:bodyPr lIns="36000" tIns="36000" rIns="36000" bIns="36000">
            <a:spAutoFit/>
          </a:bodyPr>
          <a:lstStyle/>
          <a:p>
            <a:pPr marL="85725" indent="-85725" fontAlgn="auto">
              <a:spcBef>
                <a:spcPts val="0"/>
              </a:spcBef>
              <a:spcAft>
                <a:spcPts val="0"/>
              </a:spcAft>
              <a:buFont typeface="Arial" pitchFamily="34" charset="0"/>
              <a:buChar char="•"/>
              <a:defRPr/>
            </a:pPr>
            <a:r>
              <a:rPr kumimoji="0" lang="zh-TW" altLang="en-US" sz="1400" b="1" dirty="0">
                <a:solidFill>
                  <a:prstClr val="black"/>
                </a:solidFill>
                <a:latin typeface="微軟正黑體" panose="020B0604030504040204" pitchFamily="34" charset="-120"/>
                <a:ea typeface="微軟正黑體" panose="020B0604030504040204" pitchFamily="34" charset="-120"/>
              </a:rPr>
              <a:t>依分級所訂頻率追蹤並填寫個案紀錄表</a:t>
            </a:r>
            <a:endParaRPr kumimoji="0" lang="en-US" altLang="zh-TW" sz="1400" b="1" dirty="0">
              <a:solidFill>
                <a:prstClr val="black"/>
              </a:solidFill>
              <a:latin typeface="微軟正黑體" panose="020B0604030504040204" pitchFamily="34" charset="-120"/>
              <a:ea typeface="微軟正黑體" panose="020B0604030504040204" pitchFamily="34" charset="-120"/>
            </a:endParaRPr>
          </a:p>
          <a:p>
            <a:pPr marL="85725" indent="-85725" fontAlgn="auto">
              <a:spcBef>
                <a:spcPts val="0"/>
              </a:spcBef>
              <a:spcAft>
                <a:spcPts val="0"/>
              </a:spcAft>
              <a:buFont typeface="Arial" pitchFamily="34" charset="0"/>
              <a:buChar char="•"/>
              <a:defRPr/>
            </a:pPr>
            <a:r>
              <a:rPr kumimoji="0" lang="zh-TW" altLang="en-US" sz="1400" b="1" dirty="0">
                <a:solidFill>
                  <a:prstClr val="black"/>
                </a:solidFill>
                <a:latin typeface="微軟正黑體" panose="020B0604030504040204" pitchFamily="34" charset="-120"/>
                <a:ea typeface="微軟正黑體" panose="020B0604030504040204" pitchFamily="34" charset="-120"/>
              </a:rPr>
              <a:t>每</a:t>
            </a:r>
            <a:r>
              <a:rPr kumimoji="0" lang="en-US" altLang="zh-TW" sz="1400" b="1" dirty="0">
                <a:solidFill>
                  <a:prstClr val="black"/>
                </a:solidFill>
                <a:latin typeface="微軟正黑體" panose="020B0604030504040204" pitchFamily="34" charset="-120"/>
                <a:ea typeface="微軟正黑體" panose="020B0604030504040204" pitchFamily="34" charset="-120"/>
              </a:rPr>
              <a:t>1</a:t>
            </a:r>
            <a:r>
              <a:rPr kumimoji="0" lang="zh-TW" altLang="en-US" sz="1400" b="1" dirty="0">
                <a:solidFill>
                  <a:prstClr val="black"/>
                </a:solidFill>
                <a:latin typeface="微軟正黑體" panose="020B0604030504040204" pitchFamily="34" charset="-120"/>
                <a:ea typeface="微軟正黑體" panose="020B0604030504040204" pitchFamily="34" charset="-120"/>
              </a:rPr>
              <a:t>個月針對精神症狀與就醫情形</a:t>
            </a:r>
            <a:endParaRPr kumimoji="0" lang="en-US" altLang="zh-TW" sz="1400" b="1" dirty="0">
              <a:solidFill>
                <a:prstClr val="black"/>
              </a:solidFill>
              <a:latin typeface="微軟正黑體" panose="020B0604030504040204" pitchFamily="34" charset="-120"/>
              <a:ea typeface="微軟正黑體" panose="020B0604030504040204" pitchFamily="34" charset="-120"/>
            </a:endParaRPr>
          </a:p>
          <a:p>
            <a:pPr marL="84138" fontAlgn="auto">
              <a:spcBef>
                <a:spcPts val="0"/>
              </a:spcBef>
              <a:spcAft>
                <a:spcPts val="0"/>
              </a:spcAft>
              <a:defRPr/>
            </a:pPr>
            <a:r>
              <a:rPr kumimoji="0" lang="zh-TW" altLang="en-US" sz="1400" b="1" dirty="0">
                <a:solidFill>
                  <a:prstClr val="black"/>
                </a:solidFill>
                <a:latin typeface="微軟正黑體" panose="020B0604030504040204" pitchFamily="34" charset="-120"/>
                <a:ea typeface="微軟正黑體" panose="020B0604030504040204" pitchFamily="34" charset="-120"/>
              </a:rPr>
              <a:t>、自殺風險及暴力風險重新評估</a:t>
            </a:r>
            <a:endParaRPr kumimoji="0" lang="en-US" altLang="zh-TW" sz="1400" b="1" dirty="0">
              <a:solidFill>
                <a:prstClr val="black"/>
              </a:solidFill>
              <a:latin typeface="微軟正黑體" panose="020B0604030504040204" pitchFamily="34" charset="-120"/>
              <a:ea typeface="微軟正黑體" panose="020B0604030504040204" pitchFamily="34" charset="-120"/>
            </a:endParaRPr>
          </a:p>
          <a:p>
            <a:pPr marL="85725" indent="-85725" fontAlgn="auto">
              <a:spcBef>
                <a:spcPts val="0"/>
              </a:spcBef>
              <a:spcAft>
                <a:spcPts val="0"/>
              </a:spcAft>
              <a:buFont typeface="Arial" pitchFamily="34" charset="0"/>
              <a:buChar char="•"/>
              <a:defRPr/>
            </a:pPr>
            <a:r>
              <a:rPr kumimoji="0" lang="zh-TW" altLang="en-US" sz="1400" b="1" dirty="0">
                <a:solidFill>
                  <a:prstClr val="black"/>
                </a:solidFill>
                <a:latin typeface="微軟正黑體" panose="020B0604030504040204" pitchFamily="34" charset="-120"/>
                <a:ea typeface="微軟正黑體" panose="020B0604030504040204" pitchFamily="34" charset="-120"/>
              </a:rPr>
              <a:t>每</a:t>
            </a:r>
            <a:r>
              <a:rPr kumimoji="0" lang="en-US" altLang="zh-TW" sz="1400" b="1" dirty="0">
                <a:solidFill>
                  <a:prstClr val="black"/>
                </a:solidFill>
                <a:latin typeface="微軟正黑體" panose="020B0604030504040204" pitchFamily="34" charset="-120"/>
                <a:ea typeface="微軟正黑體" panose="020B0604030504040204" pitchFamily="34" charset="-120"/>
              </a:rPr>
              <a:t>3</a:t>
            </a:r>
            <a:r>
              <a:rPr kumimoji="0" lang="zh-TW" altLang="en-US" sz="1400" b="1" dirty="0">
                <a:solidFill>
                  <a:prstClr val="black"/>
                </a:solidFill>
                <a:latin typeface="微軟正黑體" panose="020B0604030504040204" pitchFamily="34" charset="-120"/>
                <a:ea typeface="微軟正黑體" panose="020B0604030504040204" pitchFamily="34" charset="-120"/>
              </a:rPr>
              <a:t>個月填寫定期評估表</a:t>
            </a:r>
          </a:p>
        </p:txBody>
      </p:sp>
      <p:sp>
        <p:nvSpPr>
          <p:cNvPr id="4" name="左大括弧 3"/>
          <p:cNvSpPr/>
          <p:nvPr/>
        </p:nvSpPr>
        <p:spPr>
          <a:xfrm>
            <a:off x="1284290" y="3271839"/>
            <a:ext cx="339725" cy="2068512"/>
          </a:xfrm>
          <a:prstGeom prst="leftBrace">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kumimoji="0" lang="zh-TW" altLang="en-US" b="1">
              <a:solidFill>
                <a:prstClr val="black"/>
              </a:solidFill>
            </a:endParaRPr>
          </a:p>
        </p:txBody>
      </p:sp>
      <p:cxnSp>
        <p:nvCxnSpPr>
          <p:cNvPr id="6" name="肘形接點 5"/>
          <p:cNvCxnSpPr>
            <a:endCxn id="31" idx="1"/>
          </p:cNvCxnSpPr>
          <p:nvPr/>
        </p:nvCxnSpPr>
        <p:spPr>
          <a:xfrm flipV="1">
            <a:off x="2212975" y="1777006"/>
            <a:ext cx="2324100" cy="585585"/>
          </a:xfrm>
          <a:prstGeom prst="bentConnector3">
            <a:avLst>
              <a:gd name="adj1" fmla="val 50000"/>
            </a:avLst>
          </a:prstGeom>
          <a:ln w="38100">
            <a:solidFill>
              <a:schemeClr val="tx2">
                <a:lumMod val="60000"/>
                <a:lumOff val="40000"/>
              </a:schemeClr>
            </a:solidFill>
            <a:prstDash val="sysDash"/>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35" name="文字方塊 34"/>
          <p:cNvSpPr txBox="1"/>
          <p:nvPr/>
        </p:nvSpPr>
        <p:spPr>
          <a:xfrm>
            <a:off x="4865688" y="2367706"/>
            <a:ext cx="3738562" cy="1323439"/>
          </a:xfrm>
          <a:prstGeom prst="rect">
            <a:avLst/>
          </a:prstGeom>
          <a:solidFill>
            <a:schemeClr val="accent1">
              <a:lumMod val="40000"/>
              <a:lumOff val="60000"/>
            </a:schemeClr>
          </a:solidFill>
          <a:ln>
            <a:solidFill>
              <a:schemeClr val="tx1"/>
            </a:solidFill>
          </a:ln>
        </p:spPr>
        <p:txBody>
          <a:bodyPr>
            <a:spAutoFit/>
          </a:bodyPr>
          <a:lstStyle/>
          <a:p>
            <a:pPr algn="ctr" fontAlgn="auto">
              <a:spcBef>
                <a:spcPts val="0"/>
              </a:spcBef>
              <a:spcAft>
                <a:spcPts val="0"/>
              </a:spcAft>
              <a:defRPr/>
            </a:pPr>
            <a:r>
              <a:rPr kumimoji="0" lang="zh-TW" altLang="en-US" sz="1600" b="1" u="sng" dirty="0">
                <a:solidFill>
                  <a:srgbClr val="FF0000"/>
                </a:solidFill>
                <a:latin typeface="微軟正黑體" panose="020B0604030504040204" pitchFamily="34" charset="-120"/>
                <a:ea typeface="微軟正黑體" panose="020B0604030504040204" pitchFamily="34" charset="-120"/>
              </a:rPr>
              <a:t>保護性社工、心衛社工之合作機制</a:t>
            </a:r>
          </a:p>
          <a:p>
            <a:pPr marL="85725" indent="-85725" fontAlgn="auto">
              <a:spcBef>
                <a:spcPts val="0"/>
              </a:spcBef>
              <a:spcAft>
                <a:spcPts val="0"/>
              </a:spcAft>
              <a:buFont typeface="Arial" pitchFamily="34" charset="0"/>
              <a:buChar char="•"/>
              <a:defRPr/>
            </a:pPr>
            <a:r>
              <a:rPr kumimoji="0" lang="zh-TW" altLang="en-US" sz="1200" b="1" dirty="0">
                <a:solidFill>
                  <a:prstClr val="black"/>
                </a:solidFill>
                <a:latin typeface="微軟正黑體" panose="020B0604030504040204" pitchFamily="34" charset="-120"/>
                <a:ea typeface="微軟正黑體" panose="020B0604030504040204" pitchFamily="34" charset="-120"/>
              </a:rPr>
              <a:t>統整需求評估，</a:t>
            </a:r>
            <a:r>
              <a:rPr kumimoji="0" lang="zh-TW" altLang="en-US" sz="1600" b="1" dirty="0">
                <a:solidFill>
                  <a:prstClr val="black"/>
                </a:solidFill>
                <a:latin typeface="微軟正黑體" panose="020B0604030504040204" pitchFamily="34" charset="-120"/>
                <a:ea typeface="微軟正黑體" panose="020B0604030504040204" pitchFamily="34" charset="-120"/>
              </a:rPr>
              <a:t>共同訂定家庭服務計畫</a:t>
            </a:r>
            <a:endParaRPr kumimoji="0" lang="en-US" altLang="zh-TW" sz="1600" b="1" dirty="0">
              <a:solidFill>
                <a:prstClr val="black"/>
              </a:solidFill>
              <a:latin typeface="微軟正黑體" panose="020B0604030504040204" pitchFamily="34" charset="-120"/>
              <a:ea typeface="微軟正黑體" panose="020B0604030504040204" pitchFamily="34" charset="-120"/>
            </a:endParaRPr>
          </a:p>
          <a:p>
            <a:pPr marL="85725" indent="-85725" fontAlgn="auto">
              <a:spcBef>
                <a:spcPts val="0"/>
              </a:spcBef>
              <a:spcAft>
                <a:spcPts val="0"/>
              </a:spcAft>
              <a:buFont typeface="Arial" pitchFamily="34" charset="0"/>
              <a:buChar char="•"/>
              <a:defRPr/>
            </a:pPr>
            <a:r>
              <a:rPr kumimoji="0" lang="zh-TW" altLang="en-US" sz="1200" b="1" dirty="0">
                <a:solidFill>
                  <a:prstClr val="black"/>
                </a:solidFill>
                <a:latin typeface="微軟正黑體" panose="020B0604030504040204" pitchFamily="34" charset="-120"/>
                <a:ea typeface="微軟正黑體" panose="020B0604030504040204" pitchFamily="34" charset="-120"/>
              </a:rPr>
              <a:t>定期共同</a:t>
            </a:r>
            <a:r>
              <a:rPr kumimoji="0" lang="en-US" altLang="zh-TW" sz="1200" b="1" dirty="0">
                <a:solidFill>
                  <a:prstClr val="black"/>
                </a:solidFill>
                <a:latin typeface="微軟正黑體" panose="020B0604030504040204" pitchFamily="34" charset="-120"/>
                <a:ea typeface="微軟正黑體" panose="020B0604030504040204" pitchFamily="34" charset="-120"/>
              </a:rPr>
              <a:t>review</a:t>
            </a:r>
            <a:r>
              <a:rPr kumimoji="0" lang="zh-TW" altLang="en-US" sz="1200" b="1" dirty="0">
                <a:solidFill>
                  <a:prstClr val="black"/>
                </a:solidFill>
                <a:latin typeface="微軟正黑體" panose="020B0604030504040204" pitchFamily="34" charset="-120"/>
                <a:ea typeface="微軟正黑體" panose="020B0604030504040204" pitchFamily="34" charset="-120"/>
              </a:rPr>
              <a:t>家庭服務計畫</a:t>
            </a:r>
            <a:endParaRPr kumimoji="0" lang="en-US" altLang="zh-TW" sz="1200" b="1" dirty="0">
              <a:solidFill>
                <a:prstClr val="black"/>
              </a:solidFill>
              <a:latin typeface="微軟正黑體" panose="020B0604030504040204" pitchFamily="34" charset="-120"/>
              <a:ea typeface="微軟正黑體" panose="020B0604030504040204" pitchFamily="34" charset="-120"/>
            </a:endParaRPr>
          </a:p>
          <a:p>
            <a:pPr marL="85725" indent="-85725" fontAlgn="auto">
              <a:spcBef>
                <a:spcPts val="0"/>
              </a:spcBef>
              <a:spcAft>
                <a:spcPts val="0"/>
              </a:spcAft>
              <a:buFont typeface="Arial" pitchFamily="34" charset="0"/>
              <a:buChar char="•"/>
              <a:defRPr/>
            </a:pPr>
            <a:r>
              <a:rPr kumimoji="0" lang="zh-TW" altLang="en-US" sz="1200" b="1" dirty="0">
                <a:solidFill>
                  <a:prstClr val="black"/>
                </a:solidFill>
                <a:latin typeface="微軟正黑體" panose="020B0604030504040204" pitchFamily="34" charset="-120"/>
                <a:ea typeface="微軟正黑體" panose="020B0604030504040204" pitchFamily="34" charset="-120"/>
              </a:rPr>
              <a:t>提報個案討論會</a:t>
            </a:r>
            <a:r>
              <a:rPr kumimoji="0" lang="en-US" altLang="zh-TW" sz="1200" b="1" dirty="0">
                <a:solidFill>
                  <a:prstClr val="black"/>
                </a:solidFill>
                <a:latin typeface="微軟正黑體" panose="020B0604030504040204" pitchFamily="34" charset="-120"/>
                <a:ea typeface="微軟正黑體" panose="020B0604030504040204" pitchFamily="34" charset="-120"/>
              </a:rPr>
              <a:t>(</a:t>
            </a:r>
            <a:r>
              <a:rPr kumimoji="0" lang="zh-TW" altLang="en-US" sz="1200" b="1" dirty="0">
                <a:solidFill>
                  <a:prstClr val="black"/>
                </a:solidFill>
                <a:latin typeface="微軟正黑體" panose="020B0604030504040204" pitchFamily="34" charset="-120"/>
                <a:ea typeface="微軟正黑體" panose="020B0604030504040204" pitchFamily="34" charset="-120"/>
              </a:rPr>
              <a:t>衛生局</a:t>
            </a:r>
            <a:r>
              <a:rPr kumimoji="0" lang="en-US" altLang="zh-TW" sz="1200" b="1" dirty="0">
                <a:solidFill>
                  <a:prstClr val="black"/>
                </a:solidFill>
                <a:latin typeface="微軟正黑體" panose="020B0604030504040204" pitchFamily="34" charset="-120"/>
                <a:ea typeface="微軟正黑體" panose="020B0604030504040204" pitchFamily="34" charset="-120"/>
              </a:rPr>
              <a:t>)</a:t>
            </a:r>
          </a:p>
          <a:p>
            <a:pPr marL="85725" indent="-85725" fontAlgn="auto">
              <a:spcBef>
                <a:spcPts val="0"/>
              </a:spcBef>
              <a:spcAft>
                <a:spcPts val="0"/>
              </a:spcAft>
              <a:buFont typeface="Arial" pitchFamily="34" charset="0"/>
              <a:buChar char="•"/>
              <a:defRPr/>
            </a:pPr>
            <a:r>
              <a:rPr kumimoji="0" lang="zh-TW" altLang="en-US" sz="1200" b="1" dirty="0">
                <a:solidFill>
                  <a:prstClr val="black"/>
                </a:solidFill>
                <a:latin typeface="微軟正黑體" panose="020B0604030504040204" pitchFamily="34" charset="-120"/>
                <a:ea typeface="微軟正黑體" panose="020B0604030504040204" pitchFamily="34" charset="-120"/>
              </a:rPr>
              <a:t>提報家暴安全網平台會議</a:t>
            </a:r>
            <a:r>
              <a:rPr kumimoji="0" lang="en-US" altLang="zh-TW" sz="1200" b="1" dirty="0">
                <a:solidFill>
                  <a:prstClr val="black"/>
                </a:solidFill>
                <a:latin typeface="微軟正黑體" panose="020B0604030504040204" pitchFamily="34" charset="-120"/>
                <a:ea typeface="微軟正黑體" panose="020B0604030504040204" pitchFamily="34" charset="-120"/>
              </a:rPr>
              <a:t>(</a:t>
            </a:r>
            <a:r>
              <a:rPr kumimoji="0" lang="zh-TW" altLang="en-US" sz="1200" b="1" dirty="0">
                <a:solidFill>
                  <a:prstClr val="black"/>
                </a:solidFill>
                <a:latin typeface="微軟正黑體" panose="020B0604030504040204" pitchFamily="34" charset="-120"/>
                <a:ea typeface="微軟正黑體" panose="020B0604030504040204" pitchFamily="34" charset="-120"/>
              </a:rPr>
              <a:t>家防中心</a:t>
            </a:r>
            <a:r>
              <a:rPr kumimoji="0" lang="en-US" altLang="zh-TW" sz="1200" b="1" dirty="0">
                <a:solidFill>
                  <a:prstClr val="black"/>
                </a:solidFill>
                <a:latin typeface="微軟正黑體" panose="020B0604030504040204" pitchFamily="34" charset="-120"/>
                <a:ea typeface="微軟正黑體" panose="020B0604030504040204" pitchFamily="34" charset="-120"/>
              </a:rPr>
              <a:t>)/</a:t>
            </a:r>
            <a:r>
              <a:rPr kumimoji="0" lang="zh-TW" altLang="en-US" sz="1200" b="1" dirty="0">
                <a:solidFill>
                  <a:prstClr val="black"/>
                </a:solidFill>
                <a:latin typeface="微軟正黑體" panose="020B0604030504040204" pitchFamily="34" charset="-120"/>
                <a:ea typeface="微軟正黑體" panose="020B0604030504040204" pitchFamily="34" charset="-120"/>
              </a:rPr>
              <a:t>性侵害評估小組</a:t>
            </a:r>
            <a:r>
              <a:rPr kumimoji="0" lang="en-US" altLang="zh-TW" sz="1200" b="1" dirty="0">
                <a:solidFill>
                  <a:prstClr val="black"/>
                </a:solidFill>
                <a:latin typeface="微軟正黑體" panose="020B0604030504040204" pitchFamily="34" charset="-120"/>
                <a:ea typeface="微軟正黑體" panose="020B0604030504040204" pitchFamily="34" charset="-120"/>
              </a:rPr>
              <a:t>(</a:t>
            </a:r>
            <a:r>
              <a:rPr kumimoji="0" lang="zh-TW" altLang="en-US" sz="1200" b="1" dirty="0">
                <a:solidFill>
                  <a:prstClr val="black"/>
                </a:solidFill>
                <a:latin typeface="微軟正黑體" panose="020B0604030504040204" pitchFamily="34" charset="-120"/>
                <a:ea typeface="微軟正黑體" panose="020B0604030504040204" pitchFamily="34" charset="-120"/>
              </a:rPr>
              <a:t>衛生局</a:t>
            </a:r>
            <a:r>
              <a:rPr kumimoji="0" lang="en-US" altLang="zh-TW" sz="1200" b="1" dirty="0">
                <a:solidFill>
                  <a:prstClr val="black"/>
                </a:solidFill>
                <a:latin typeface="微軟正黑體" panose="020B0604030504040204" pitchFamily="34" charset="-120"/>
                <a:ea typeface="微軟正黑體" panose="020B0604030504040204" pitchFamily="34" charset="-120"/>
              </a:rPr>
              <a:t>)</a:t>
            </a:r>
            <a:endParaRPr kumimoji="0" lang="zh-TW" altLang="en-US" sz="1200" b="1" dirty="0">
              <a:solidFill>
                <a:prstClr val="black"/>
              </a:solidFill>
              <a:latin typeface="微軟正黑體" panose="020B0604030504040204" pitchFamily="34" charset="-120"/>
              <a:ea typeface="微軟正黑體" panose="020B0604030504040204" pitchFamily="34" charset="-120"/>
            </a:endParaRPr>
          </a:p>
        </p:txBody>
      </p:sp>
      <p:cxnSp>
        <p:nvCxnSpPr>
          <p:cNvPr id="36" name="肘形接點 35"/>
          <p:cNvCxnSpPr>
            <a:stCxn id="98" idx="3"/>
            <a:endCxn id="35" idx="1"/>
          </p:cNvCxnSpPr>
          <p:nvPr/>
        </p:nvCxnSpPr>
        <p:spPr>
          <a:xfrm flipV="1">
            <a:off x="3503613" y="3029426"/>
            <a:ext cx="1362075" cy="94457"/>
          </a:xfrm>
          <a:prstGeom prst="bentConnector3">
            <a:avLst>
              <a:gd name="adj1" fmla="val 50000"/>
            </a:avLst>
          </a:prstGeom>
          <a:ln w="38100">
            <a:solidFill>
              <a:schemeClr val="tx2">
                <a:lumMod val="60000"/>
                <a:lumOff val="40000"/>
              </a:schemeClr>
            </a:solidFill>
            <a:prstDash val="sysDash"/>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54" name="肘形接點 53"/>
          <p:cNvCxnSpPr/>
          <p:nvPr/>
        </p:nvCxnSpPr>
        <p:spPr>
          <a:xfrm rot="10800000">
            <a:off x="2483770" y="3573016"/>
            <a:ext cx="3045501" cy="1916560"/>
          </a:xfrm>
          <a:prstGeom prst="bentConnector3">
            <a:avLst>
              <a:gd name="adj1" fmla="val 100041"/>
            </a:avLst>
          </a:prstGeom>
          <a:ln w="38100">
            <a:solidFill>
              <a:schemeClr val="tx2">
                <a:lumMod val="60000"/>
                <a:lumOff val="40000"/>
              </a:schemeClr>
            </a:solidFill>
            <a:prstDash val="sysDash"/>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80" name="肘形接點 79"/>
          <p:cNvCxnSpPr>
            <a:stCxn id="15380" idx="3"/>
            <a:endCxn id="35" idx="2"/>
          </p:cNvCxnSpPr>
          <p:nvPr/>
        </p:nvCxnSpPr>
        <p:spPr>
          <a:xfrm flipH="1" flipV="1">
            <a:off x="6734969" y="3691145"/>
            <a:ext cx="1540670" cy="1526571"/>
          </a:xfrm>
          <a:prstGeom prst="bentConnector4">
            <a:avLst>
              <a:gd name="adj1" fmla="val -14838"/>
              <a:gd name="adj2" fmla="val 65373"/>
            </a:avLst>
          </a:prstGeom>
          <a:ln w="38100">
            <a:solidFill>
              <a:schemeClr val="tx2">
                <a:lumMod val="60000"/>
                <a:lumOff val="40000"/>
              </a:schemeClr>
            </a:solidFill>
            <a:prstDash val="sysDash"/>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92" name="文字方塊 91"/>
          <p:cNvSpPr txBox="1"/>
          <p:nvPr/>
        </p:nvSpPr>
        <p:spPr>
          <a:xfrm>
            <a:off x="85725" y="1727200"/>
            <a:ext cx="820738" cy="477054"/>
          </a:xfrm>
          <a:prstGeom prst="rect">
            <a:avLst/>
          </a:prstGeom>
          <a:solidFill>
            <a:schemeClr val="accent2">
              <a:lumMod val="40000"/>
              <a:lumOff val="60000"/>
            </a:schemeClr>
          </a:solidFill>
          <a:ln>
            <a:solidFill>
              <a:schemeClr val="tx1"/>
            </a:solidFill>
          </a:ln>
        </p:spPr>
        <p:txBody>
          <a:bodyPr>
            <a:spAutoFit/>
          </a:bodyPr>
          <a:lstStyle/>
          <a:p>
            <a:pPr algn="ctr" fontAlgn="auto">
              <a:lnSpc>
                <a:spcPts val="3000"/>
              </a:lnSpc>
              <a:spcBef>
                <a:spcPts val="600"/>
              </a:spcBef>
              <a:spcAft>
                <a:spcPts val="600"/>
              </a:spcAft>
              <a:defRPr/>
            </a:pPr>
            <a:r>
              <a:rPr kumimoji="0" lang="zh-TW" altLang="en-US" sz="1600" b="1" dirty="0">
                <a:solidFill>
                  <a:prstClr val="black"/>
                </a:solidFill>
                <a:latin typeface="微軟正黑體" panose="020B0604030504040204" pitchFamily="34" charset="-120"/>
                <a:ea typeface="微軟正黑體" panose="020B0604030504040204" pitchFamily="34" charset="-120"/>
              </a:rPr>
              <a:t>收案</a:t>
            </a:r>
          </a:p>
        </p:txBody>
      </p:sp>
      <p:sp>
        <p:nvSpPr>
          <p:cNvPr id="94" name="文字方塊 93"/>
          <p:cNvSpPr txBox="1"/>
          <p:nvPr/>
        </p:nvSpPr>
        <p:spPr>
          <a:xfrm>
            <a:off x="922339" y="2232025"/>
            <a:ext cx="1290637" cy="477054"/>
          </a:xfrm>
          <a:prstGeom prst="rect">
            <a:avLst/>
          </a:prstGeom>
          <a:solidFill>
            <a:schemeClr val="tx2">
              <a:lumMod val="40000"/>
              <a:lumOff val="60000"/>
            </a:schemeClr>
          </a:solidFill>
          <a:ln>
            <a:solidFill>
              <a:schemeClr val="tx1"/>
            </a:solidFill>
          </a:ln>
        </p:spPr>
        <p:txBody>
          <a:bodyPr>
            <a:spAutoFit/>
          </a:bodyPr>
          <a:lstStyle/>
          <a:p>
            <a:pPr algn="ctr" fontAlgn="auto">
              <a:lnSpc>
                <a:spcPts val="3000"/>
              </a:lnSpc>
              <a:spcBef>
                <a:spcPts val="600"/>
              </a:spcBef>
              <a:spcAft>
                <a:spcPts val="600"/>
              </a:spcAft>
              <a:defRPr/>
            </a:pPr>
            <a:r>
              <a:rPr kumimoji="0" lang="zh-TW" altLang="en-US" sz="1600" b="1" dirty="0">
                <a:solidFill>
                  <a:prstClr val="black"/>
                </a:solidFill>
                <a:latin typeface="微軟正黑體" panose="020B0604030504040204" pitchFamily="34" charset="-120"/>
                <a:ea typeface="微軟正黑體" panose="020B0604030504040204" pitchFamily="34" charset="-120"/>
              </a:rPr>
              <a:t>需求評估</a:t>
            </a:r>
          </a:p>
        </p:txBody>
      </p:sp>
      <p:cxnSp>
        <p:nvCxnSpPr>
          <p:cNvPr id="96" name="肘形接點 95"/>
          <p:cNvCxnSpPr>
            <a:stCxn id="92" idx="2"/>
          </p:cNvCxnSpPr>
          <p:nvPr/>
        </p:nvCxnSpPr>
        <p:spPr>
          <a:xfrm rot="16200000" flipH="1">
            <a:off x="565157" y="2135191"/>
            <a:ext cx="288120" cy="426246"/>
          </a:xfrm>
          <a:prstGeom prst="bentConnector2">
            <a:avLst/>
          </a:prstGeom>
          <a:ln w="762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98" name="文字方塊 97"/>
          <p:cNvSpPr txBox="1"/>
          <p:nvPr/>
        </p:nvSpPr>
        <p:spPr>
          <a:xfrm>
            <a:off x="2212975" y="2795588"/>
            <a:ext cx="1290638" cy="656590"/>
          </a:xfrm>
          <a:prstGeom prst="rect">
            <a:avLst/>
          </a:prstGeom>
          <a:solidFill>
            <a:schemeClr val="accent4">
              <a:lumMod val="40000"/>
              <a:lumOff val="60000"/>
            </a:schemeClr>
          </a:solidFill>
          <a:ln>
            <a:solidFill>
              <a:schemeClr val="tx1"/>
            </a:solidFill>
          </a:ln>
        </p:spPr>
        <p:txBody>
          <a:bodyPr>
            <a:spAutoFit/>
          </a:bodyPr>
          <a:lstStyle/>
          <a:p>
            <a:pPr algn="ctr" fontAlgn="auto">
              <a:lnSpc>
                <a:spcPts val="2160"/>
              </a:lnSpc>
              <a:spcBef>
                <a:spcPts val="0"/>
              </a:spcBef>
              <a:spcAft>
                <a:spcPts val="0"/>
              </a:spcAft>
              <a:defRPr/>
            </a:pPr>
            <a:r>
              <a:rPr kumimoji="0" lang="zh-TW" altLang="en-US" sz="1600" b="1" dirty="0">
                <a:solidFill>
                  <a:prstClr val="black"/>
                </a:solidFill>
                <a:latin typeface="微軟正黑體" panose="020B0604030504040204" pitchFamily="34" charset="-120"/>
                <a:ea typeface="微軟正黑體" panose="020B0604030504040204" pitchFamily="34" charset="-120"/>
              </a:rPr>
              <a:t>訂定</a:t>
            </a:r>
            <a:r>
              <a:rPr kumimoji="0" lang="zh-TW" altLang="en-US" sz="1600" b="1" dirty="0">
                <a:solidFill>
                  <a:srgbClr val="FF0000"/>
                </a:solidFill>
                <a:latin typeface="微軟正黑體" panose="020B0604030504040204" pitchFamily="34" charset="-120"/>
                <a:ea typeface="微軟正黑體" panose="020B0604030504040204" pitchFamily="34" charset="-120"/>
              </a:rPr>
              <a:t>個案</a:t>
            </a:r>
            <a:r>
              <a:rPr kumimoji="0" lang="en-US" altLang="zh-TW" sz="1600" b="1" dirty="0">
                <a:solidFill>
                  <a:srgbClr val="FF0000"/>
                </a:solidFill>
                <a:latin typeface="微軟正黑體" panose="020B0604030504040204" pitchFamily="34" charset="-120"/>
                <a:ea typeface="微軟正黑體" panose="020B0604030504040204" pitchFamily="34" charset="-120"/>
              </a:rPr>
              <a:t>/</a:t>
            </a:r>
            <a:r>
              <a:rPr kumimoji="0" lang="zh-TW" altLang="en-US" sz="1600" b="1" dirty="0">
                <a:solidFill>
                  <a:srgbClr val="FF0000"/>
                </a:solidFill>
                <a:latin typeface="微軟正黑體" panose="020B0604030504040204" pitchFamily="34" charset="-120"/>
                <a:ea typeface="微軟正黑體" panose="020B0604030504040204" pitchFamily="34" charset="-120"/>
              </a:rPr>
              <a:t>家庭</a:t>
            </a:r>
            <a:r>
              <a:rPr kumimoji="0" lang="zh-TW" altLang="en-US" sz="1600" b="1" dirty="0">
                <a:solidFill>
                  <a:prstClr val="black"/>
                </a:solidFill>
                <a:latin typeface="微軟正黑體" panose="020B0604030504040204" pitchFamily="34" charset="-120"/>
                <a:ea typeface="微軟正黑體" panose="020B0604030504040204" pitchFamily="34" charset="-120"/>
              </a:rPr>
              <a:t>服務計畫</a:t>
            </a:r>
          </a:p>
        </p:txBody>
      </p:sp>
      <p:cxnSp>
        <p:nvCxnSpPr>
          <p:cNvPr id="99" name="肘形接點 98"/>
          <p:cNvCxnSpPr>
            <a:stCxn id="94" idx="2"/>
            <a:endCxn id="98" idx="1"/>
          </p:cNvCxnSpPr>
          <p:nvPr/>
        </p:nvCxnSpPr>
        <p:spPr>
          <a:xfrm rot="16200000" flipH="1">
            <a:off x="1682914" y="2593822"/>
            <a:ext cx="414804" cy="645317"/>
          </a:xfrm>
          <a:prstGeom prst="bentConnector2">
            <a:avLst/>
          </a:prstGeom>
          <a:ln w="76200">
            <a:solidFill>
              <a:schemeClr val="tx2">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103" name="文字方塊 102"/>
          <p:cNvSpPr txBox="1"/>
          <p:nvPr/>
        </p:nvSpPr>
        <p:spPr>
          <a:xfrm>
            <a:off x="3336927" y="3744378"/>
            <a:ext cx="2811463" cy="938719"/>
          </a:xfrm>
          <a:prstGeom prst="rect">
            <a:avLst/>
          </a:prstGeom>
          <a:solidFill>
            <a:schemeClr val="accent3">
              <a:lumMod val="40000"/>
              <a:lumOff val="60000"/>
            </a:schemeClr>
          </a:solidFill>
          <a:ln>
            <a:solidFill>
              <a:schemeClr val="tx1"/>
            </a:solidFill>
          </a:ln>
        </p:spPr>
        <p:txBody>
          <a:bodyPr>
            <a:spAutoFit/>
          </a:bodyPr>
          <a:lstStyle/>
          <a:p>
            <a:pPr algn="ctr" fontAlgn="auto">
              <a:lnSpc>
                <a:spcPts val="2160"/>
              </a:lnSpc>
              <a:spcBef>
                <a:spcPts val="0"/>
              </a:spcBef>
              <a:spcAft>
                <a:spcPts val="0"/>
              </a:spcAft>
              <a:defRPr/>
            </a:pPr>
            <a:r>
              <a:rPr kumimoji="0" lang="zh-TW" altLang="en-US" sz="1600" b="1" dirty="0">
                <a:solidFill>
                  <a:prstClr val="black"/>
                </a:solidFill>
                <a:latin typeface="微軟正黑體" panose="020B0604030504040204" pitchFamily="34" charset="-120"/>
                <a:ea typeface="微軟正黑體" panose="020B0604030504040204" pitchFamily="34" charset="-120"/>
              </a:rPr>
              <a:t>連結各項服務資源</a:t>
            </a:r>
            <a:endParaRPr kumimoji="0" lang="en-US" altLang="zh-TW" sz="1600" b="1" dirty="0">
              <a:solidFill>
                <a:prstClr val="black"/>
              </a:solidFill>
              <a:latin typeface="微軟正黑體" panose="020B0604030504040204" pitchFamily="34" charset="-120"/>
              <a:ea typeface="微軟正黑體" panose="020B0604030504040204" pitchFamily="34" charset="-120"/>
            </a:endParaRPr>
          </a:p>
          <a:p>
            <a:pPr algn="ctr" fontAlgn="auto">
              <a:lnSpc>
                <a:spcPts val="2160"/>
              </a:lnSpc>
              <a:spcBef>
                <a:spcPts val="0"/>
              </a:spcBef>
              <a:spcAft>
                <a:spcPts val="0"/>
              </a:spcAft>
              <a:defRPr/>
            </a:pPr>
            <a:r>
              <a:rPr kumimoji="0" lang="en-US" altLang="zh-TW" sz="1600" b="1" dirty="0">
                <a:solidFill>
                  <a:prstClr val="black"/>
                </a:solidFill>
                <a:latin typeface="微軟正黑體" panose="020B0604030504040204" pitchFamily="34" charset="-120"/>
                <a:ea typeface="微軟正黑體" panose="020B0604030504040204" pitchFamily="34" charset="-120"/>
              </a:rPr>
              <a:t>(</a:t>
            </a:r>
            <a:r>
              <a:rPr kumimoji="0" lang="zh-TW" altLang="en-US" sz="1600" b="1" dirty="0">
                <a:solidFill>
                  <a:prstClr val="black"/>
                </a:solidFill>
                <a:latin typeface="微軟正黑體" panose="020B0604030504040204" pitchFamily="34" charset="-120"/>
                <a:ea typeface="微軟正黑體" panose="020B0604030504040204" pitchFamily="34" charset="-120"/>
              </a:rPr>
              <a:t>個案轉介表、轉介回復表、轉介情形追蹤表</a:t>
            </a:r>
            <a:r>
              <a:rPr kumimoji="0" lang="en-US" altLang="zh-TW" sz="1600" b="1" dirty="0">
                <a:solidFill>
                  <a:prstClr val="black"/>
                </a:solidFill>
                <a:latin typeface="微軟正黑體" panose="020B0604030504040204" pitchFamily="34" charset="-120"/>
                <a:ea typeface="微軟正黑體" panose="020B0604030504040204" pitchFamily="34" charset="-120"/>
              </a:rPr>
              <a:t>)</a:t>
            </a:r>
            <a:endParaRPr kumimoji="0" lang="zh-TW" altLang="en-US" sz="1600" b="1" dirty="0">
              <a:solidFill>
                <a:prstClr val="black"/>
              </a:solidFill>
              <a:latin typeface="微軟正黑體" panose="020B0604030504040204" pitchFamily="34" charset="-120"/>
              <a:ea typeface="微軟正黑體" panose="020B0604030504040204" pitchFamily="34" charset="-120"/>
            </a:endParaRPr>
          </a:p>
        </p:txBody>
      </p:sp>
      <p:cxnSp>
        <p:nvCxnSpPr>
          <p:cNvPr id="104" name="肘形接點 103"/>
          <p:cNvCxnSpPr>
            <a:stCxn id="98" idx="2"/>
            <a:endCxn id="103" idx="1"/>
          </p:cNvCxnSpPr>
          <p:nvPr/>
        </p:nvCxnSpPr>
        <p:spPr>
          <a:xfrm rot="16200000" flipH="1">
            <a:off x="2716830" y="3593641"/>
            <a:ext cx="761560" cy="478633"/>
          </a:xfrm>
          <a:prstGeom prst="bentConnector2">
            <a:avLst/>
          </a:prstGeom>
          <a:ln w="76200">
            <a:solidFill>
              <a:schemeClr val="accent4">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15380" name="文字方塊 107"/>
          <p:cNvSpPr txBox="1">
            <a:spLocks noChangeArrowheads="1"/>
          </p:cNvSpPr>
          <p:nvPr/>
        </p:nvSpPr>
        <p:spPr bwMode="auto">
          <a:xfrm>
            <a:off x="5529264" y="4748356"/>
            <a:ext cx="2746375" cy="938719"/>
          </a:xfrm>
          <a:prstGeom prst="rect">
            <a:avLst/>
          </a:prstGeom>
          <a:solidFill>
            <a:srgbClr val="FFFF99"/>
          </a:solidFill>
          <a:ln w="9525">
            <a:solidFill>
              <a:schemeClr val="tx1"/>
            </a:solidFill>
            <a:miter lim="800000"/>
            <a:headEnd/>
            <a:tailEnd/>
          </a:ln>
        </p:spPr>
        <p:txBody>
          <a:bodyPr>
            <a:spAutoFit/>
          </a:bodyPr>
          <a:lstStyle>
            <a:lvl1pPr eaLnBrk="0" hangingPunct="0">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eaLnBrk="1" hangingPunct="1">
              <a:lnSpc>
                <a:spcPts val="2163"/>
              </a:lnSpc>
              <a:spcBef>
                <a:spcPct val="0"/>
              </a:spcBef>
              <a:buFontTx/>
              <a:buNone/>
            </a:pPr>
            <a:r>
              <a:rPr kumimoji="0" lang="zh-TW" altLang="en-US" sz="1400" b="1" dirty="0">
                <a:solidFill>
                  <a:srgbClr val="000000"/>
                </a:solidFill>
                <a:latin typeface="微軟正黑體" pitchFamily="34" charset="-120"/>
                <a:ea typeface="微軟正黑體" pitchFamily="34" charset="-120"/>
              </a:rPr>
              <a:t>定期檢視</a:t>
            </a:r>
            <a:r>
              <a:rPr kumimoji="0" lang="zh-TW" altLang="en-US" sz="1400" b="1" dirty="0">
                <a:solidFill>
                  <a:srgbClr val="FF0000"/>
                </a:solidFill>
                <a:latin typeface="微軟正黑體" pitchFamily="34" charset="-120"/>
                <a:ea typeface="微軟正黑體" pitchFamily="34" charset="-120"/>
              </a:rPr>
              <a:t>個案</a:t>
            </a:r>
            <a:r>
              <a:rPr kumimoji="0" lang="en-US" altLang="zh-TW" sz="1400" b="1" dirty="0">
                <a:solidFill>
                  <a:srgbClr val="FF0000"/>
                </a:solidFill>
                <a:latin typeface="微軟正黑體" pitchFamily="34" charset="-120"/>
                <a:ea typeface="微軟正黑體" pitchFamily="34" charset="-120"/>
              </a:rPr>
              <a:t>/</a:t>
            </a:r>
            <a:r>
              <a:rPr kumimoji="0" lang="zh-TW" altLang="en-US" sz="1400" b="1" dirty="0">
                <a:solidFill>
                  <a:srgbClr val="FF0000"/>
                </a:solidFill>
                <a:latin typeface="微軟正黑體" pitchFamily="34" charset="-120"/>
                <a:ea typeface="微軟正黑體" pitchFamily="34" charset="-120"/>
              </a:rPr>
              <a:t>家庭</a:t>
            </a:r>
            <a:r>
              <a:rPr kumimoji="0" lang="zh-TW" altLang="en-US" sz="1400" b="1" dirty="0">
                <a:solidFill>
                  <a:srgbClr val="000000"/>
                </a:solidFill>
                <a:latin typeface="微軟正黑體" pitchFamily="34" charset="-120"/>
                <a:ea typeface="微軟正黑體" pitchFamily="34" charset="-120"/>
              </a:rPr>
              <a:t>服務計畫執行情形</a:t>
            </a:r>
            <a:r>
              <a:rPr kumimoji="0" lang="en-US" altLang="zh-TW" sz="1400" b="1" dirty="0">
                <a:solidFill>
                  <a:srgbClr val="000000"/>
                </a:solidFill>
                <a:latin typeface="微軟正黑體" pitchFamily="34" charset="-120"/>
                <a:ea typeface="微軟正黑體" pitchFamily="34" charset="-120"/>
              </a:rPr>
              <a:t>(</a:t>
            </a:r>
            <a:r>
              <a:rPr kumimoji="0" lang="zh-TW" altLang="en-US" sz="1400" b="1" dirty="0">
                <a:solidFill>
                  <a:srgbClr val="000000"/>
                </a:solidFill>
                <a:latin typeface="微軟正黑體" pitchFamily="34" charset="-120"/>
                <a:ea typeface="微軟正黑體" pitchFamily="34" charset="-120"/>
              </a:rPr>
              <a:t>定期評估表、個案紀錄表</a:t>
            </a:r>
            <a:r>
              <a:rPr kumimoji="0" lang="en-US" altLang="zh-TW" sz="1400" b="1" dirty="0" smtClean="0">
                <a:solidFill>
                  <a:srgbClr val="000000"/>
                </a:solidFill>
                <a:latin typeface="微軟正黑體" pitchFamily="34" charset="-120"/>
                <a:ea typeface="微軟正黑體" pitchFamily="34" charset="-120"/>
              </a:rPr>
              <a:t>)</a:t>
            </a:r>
          </a:p>
          <a:p>
            <a:pPr eaLnBrk="1" hangingPunct="1">
              <a:lnSpc>
                <a:spcPts val="2163"/>
              </a:lnSpc>
              <a:spcBef>
                <a:spcPct val="0"/>
              </a:spcBef>
              <a:buFontTx/>
              <a:buNone/>
            </a:pPr>
            <a:r>
              <a:rPr lang="zh-TW" altLang="en-US" sz="1400" b="1" u="sng" dirty="0">
                <a:solidFill>
                  <a:srgbClr val="FF0000"/>
                </a:solidFill>
                <a:latin typeface="微軟正黑體" pitchFamily="34" charset="-120"/>
                <a:ea typeface="微軟正黑體" pitchFamily="34" charset="-120"/>
                <a:cs typeface="Times New Roman" pitchFamily="18" charset="0"/>
              </a:rPr>
              <a:t>視</a:t>
            </a:r>
            <a:r>
              <a:rPr lang="zh-TW" altLang="en-US" sz="1400" b="1" u="sng" dirty="0" smtClean="0">
                <a:solidFill>
                  <a:srgbClr val="FF0000"/>
                </a:solidFill>
                <a:latin typeface="微軟正黑體" pitchFamily="34" charset="-120"/>
                <a:ea typeface="微軟正黑體" pitchFamily="34" charset="-120"/>
                <a:cs typeface="Times New Roman" pitchFamily="18" charset="0"/>
              </a:rPr>
              <a:t>需要修正</a:t>
            </a:r>
            <a:r>
              <a:rPr lang="zh-TW" altLang="en-US" sz="1400" b="1" u="sng" dirty="0">
                <a:solidFill>
                  <a:srgbClr val="FF0000"/>
                </a:solidFill>
                <a:latin typeface="微軟正黑體" pitchFamily="34" charset="-120"/>
                <a:ea typeface="微軟正黑體" pitchFamily="34" charset="-120"/>
                <a:cs typeface="Times New Roman" pitchFamily="18" charset="0"/>
              </a:rPr>
              <a:t>家庭服務計畫</a:t>
            </a:r>
            <a:endParaRPr kumimoji="0" lang="zh-TW" altLang="en-US" sz="1400" b="1" dirty="0">
              <a:solidFill>
                <a:srgbClr val="FF0000"/>
              </a:solidFill>
              <a:latin typeface="微軟正黑體" pitchFamily="34" charset="-120"/>
              <a:ea typeface="微軟正黑體" pitchFamily="34" charset="-120"/>
            </a:endParaRPr>
          </a:p>
        </p:txBody>
      </p:sp>
      <p:sp>
        <p:nvSpPr>
          <p:cNvPr id="109" name="文字方塊 108"/>
          <p:cNvSpPr txBox="1"/>
          <p:nvPr/>
        </p:nvSpPr>
        <p:spPr>
          <a:xfrm>
            <a:off x="7296150" y="5876926"/>
            <a:ext cx="1557338" cy="656590"/>
          </a:xfrm>
          <a:prstGeom prst="rect">
            <a:avLst/>
          </a:prstGeom>
          <a:solidFill>
            <a:schemeClr val="accent6">
              <a:lumMod val="60000"/>
              <a:lumOff val="40000"/>
            </a:schemeClr>
          </a:solidFill>
          <a:ln>
            <a:solidFill>
              <a:schemeClr val="tx1"/>
            </a:solidFill>
          </a:ln>
        </p:spPr>
        <p:txBody>
          <a:bodyPr>
            <a:spAutoFit/>
          </a:bodyPr>
          <a:lstStyle/>
          <a:p>
            <a:pPr algn="ctr" fontAlgn="auto">
              <a:lnSpc>
                <a:spcPts val="2160"/>
              </a:lnSpc>
              <a:spcBef>
                <a:spcPts val="0"/>
              </a:spcBef>
              <a:spcAft>
                <a:spcPts val="0"/>
              </a:spcAft>
              <a:defRPr/>
            </a:pPr>
            <a:r>
              <a:rPr kumimoji="0" lang="zh-TW" altLang="en-US" sz="1600" b="1" dirty="0">
                <a:solidFill>
                  <a:prstClr val="black"/>
                </a:solidFill>
                <a:latin typeface="微軟正黑體" panose="020B0604030504040204" pitchFamily="34" charset="-120"/>
                <a:ea typeface="微軟正黑體" panose="020B0604030504040204" pitchFamily="34" charset="-120"/>
              </a:rPr>
              <a:t>結案</a:t>
            </a:r>
          </a:p>
          <a:p>
            <a:pPr algn="ctr" fontAlgn="auto">
              <a:lnSpc>
                <a:spcPts val="2160"/>
              </a:lnSpc>
              <a:spcBef>
                <a:spcPts val="0"/>
              </a:spcBef>
              <a:spcAft>
                <a:spcPts val="0"/>
              </a:spcAft>
              <a:defRPr/>
            </a:pPr>
            <a:r>
              <a:rPr kumimoji="0" lang="en-US" altLang="zh-TW" sz="1600" b="1" dirty="0">
                <a:solidFill>
                  <a:prstClr val="black"/>
                </a:solidFill>
                <a:latin typeface="微軟正黑體" panose="020B0604030504040204" pitchFamily="34" charset="-120"/>
                <a:ea typeface="微軟正黑體" panose="020B0604030504040204" pitchFamily="34" charset="-120"/>
              </a:rPr>
              <a:t>(</a:t>
            </a:r>
            <a:r>
              <a:rPr kumimoji="0" lang="zh-TW" altLang="en-US" sz="1600" b="1" dirty="0">
                <a:solidFill>
                  <a:prstClr val="black"/>
                </a:solidFill>
                <a:latin typeface="微軟正黑體" panose="020B0604030504040204" pitchFamily="34" charset="-120"/>
                <a:ea typeface="微軟正黑體" panose="020B0604030504040204" pitchFamily="34" charset="-120"/>
              </a:rPr>
              <a:t>結案紀錄表</a:t>
            </a:r>
            <a:r>
              <a:rPr kumimoji="0" lang="en-US" altLang="zh-TW" sz="1600" b="1" dirty="0">
                <a:solidFill>
                  <a:prstClr val="black"/>
                </a:solidFill>
                <a:latin typeface="微軟正黑體" panose="020B0604030504040204" pitchFamily="34" charset="-120"/>
                <a:ea typeface="微軟正黑體" panose="020B0604030504040204" pitchFamily="34" charset="-120"/>
              </a:rPr>
              <a:t>)</a:t>
            </a:r>
          </a:p>
        </p:txBody>
      </p:sp>
      <p:cxnSp>
        <p:nvCxnSpPr>
          <p:cNvPr id="117" name="肘形接點 116"/>
          <p:cNvCxnSpPr>
            <a:stCxn id="109" idx="3"/>
            <a:endCxn id="35" idx="3"/>
          </p:cNvCxnSpPr>
          <p:nvPr/>
        </p:nvCxnSpPr>
        <p:spPr>
          <a:xfrm flipH="1" flipV="1">
            <a:off x="8604250" y="3029426"/>
            <a:ext cx="249238" cy="3175795"/>
          </a:xfrm>
          <a:prstGeom prst="bentConnector3">
            <a:avLst>
              <a:gd name="adj1" fmla="val -91720"/>
            </a:avLst>
          </a:prstGeom>
          <a:ln w="38100">
            <a:solidFill>
              <a:schemeClr val="tx2">
                <a:lumMod val="60000"/>
                <a:lumOff val="40000"/>
              </a:schemeClr>
            </a:solidFill>
            <a:prstDash val="sysDash"/>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20" name="肘形接點 119"/>
          <p:cNvCxnSpPr>
            <a:stCxn id="103" idx="2"/>
            <a:endCxn id="15380" idx="1"/>
          </p:cNvCxnSpPr>
          <p:nvPr/>
        </p:nvCxnSpPr>
        <p:spPr>
          <a:xfrm rot="16200000" flipH="1">
            <a:off x="4868652" y="4557103"/>
            <a:ext cx="534619" cy="786605"/>
          </a:xfrm>
          <a:prstGeom prst="bentConnector2">
            <a:avLst/>
          </a:prstGeom>
          <a:ln w="76200">
            <a:solidFill>
              <a:schemeClr val="accent3">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23" name="肘形接點 122"/>
          <p:cNvCxnSpPr>
            <a:stCxn id="15380" idx="2"/>
            <a:endCxn id="109" idx="1"/>
          </p:cNvCxnSpPr>
          <p:nvPr/>
        </p:nvCxnSpPr>
        <p:spPr>
          <a:xfrm rot="16200000" flipH="1">
            <a:off x="6840228" y="5749299"/>
            <a:ext cx="518146" cy="393698"/>
          </a:xfrm>
          <a:prstGeom prst="bentConnector2">
            <a:avLst/>
          </a:prstGeom>
          <a:ln w="76200">
            <a:solidFill>
              <a:srgbClr val="CCCC00"/>
            </a:solidFill>
            <a:tailEnd type="arrow"/>
          </a:ln>
        </p:spPr>
        <p:style>
          <a:lnRef idx="1">
            <a:schemeClr val="accent1"/>
          </a:lnRef>
          <a:fillRef idx="0">
            <a:schemeClr val="accent1"/>
          </a:fillRef>
          <a:effectRef idx="0">
            <a:schemeClr val="accent1"/>
          </a:effectRef>
          <a:fontRef idx="minor">
            <a:schemeClr val="tx1"/>
          </a:fontRef>
        </p:style>
      </p:cxnSp>
      <p:sp>
        <p:nvSpPr>
          <p:cNvPr id="146" name="矩形 145"/>
          <p:cNvSpPr/>
          <p:nvPr/>
        </p:nvSpPr>
        <p:spPr>
          <a:xfrm>
            <a:off x="3446463" y="4186239"/>
            <a:ext cx="298450" cy="280987"/>
          </a:xfrm>
          <a:prstGeom prst="rect">
            <a:avLst/>
          </a:pr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b="1" dirty="0">
              <a:solidFill>
                <a:prstClr val="white"/>
              </a:solidFill>
            </a:endParaRPr>
          </a:p>
        </p:txBody>
      </p:sp>
      <p:sp>
        <p:nvSpPr>
          <p:cNvPr id="15386" name="標題 1"/>
          <p:cNvSpPr>
            <a:spLocks noGrp="1"/>
          </p:cNvSpPr>
          <p:nvPr>
            <p:ph type="title"/>
          </p:nvPr>
        </p:nvSpPr>
        <p:spPr>
          <a:xfrm>
            <a:off x="395288" y="-26987"/>
            <a:ext cx="8374062" cy="1143001"/>
          </a:xfrm>
        </p:spPr>
        <p:txBody>
          <a:bodyPr/>
          <a:lstStyle/>
          <a:p>
            <a:r>
              <a:rPr lang="zh-TW" altLang="en-US" b="1" dirty="0" smtClean="0">
                <a:latin typeface="微軟正黑體" pitchFamily="34" charset="-120"/>
                <a:ea typeface="微軟正黑體" pitchFamily="34" charset="-120"/>
              </a:rPr>
              <a:t>社政與衛政之合作機制</a:t>
            </a:r>
            <a:r>
              <a:rPr lang="en-US" altLang="zh-TW" b="1" dirty="0" smtClean="0">
                <a:latin typeface="微軟正黑體" pitchFamily="34" charset="-120"/>
                <a:ea typeface="微軟正黑體" pitchFamily="34" charset="-120"/>
              </a:rPr>
              <a:t>(2/2)</a:t>
            </a:r>
            <a:endParaRPr lang="zh-TW" altLang="en-US" b="1" dirty="0" smtClean="0">
              <a:latin typeface="微軟正黑體" pitchFamily="34" charset="-120"/>
              <a:ea typeface="微軟正黑體" pitchFamily="34" charset="-120"/>
            </a:endParaRPr>
          </a:p>
        </p:txBody>
      </p:sp>
      <p:sp>
        <p:nvSpPr>
          <p:cNvPr id="31" name="文字方塊 30"/>
          <p:cNvSpPr txBox="1"/>
          <p:nvPr/>
        </p:nvSpPr>
        <p:spPr>
          <a:xfrm>
            <a:off x="4537075" y="1230702"/>
            <a:ext cx="4356100" cy="1092607"/>
          </a:xfrm>
          <a:prstGeom prst="rect">
            <a:avLst/>
          </a:prstGeom>
          <a:solidFill>
            <a:schemeClr val="accent2">
              <a:lumMod val="40000"/>
              <a:lumOff val="60000"/>
            </a:schemeClr>
          </a:solidFill>
          <a:ln>
            <a:solidFill>
              <a:schemeClr val="tx1"/>
            </a:solidFill>
          </a:ln>
        </p:spPr>
        <p:txBody>
          <a:bodyPr>
            <a:spAutoFit/>
          </a:bodyPr>
          <a:lstStyle/>
          <a:p>
            <a:pPr marL="85725" indent="-85725" fontAlgn="auto">
              <a:spcBef>
                <a:spcPts val="0"/>
              </a:spcBef>
              <a:spcAft>
                <a:spcPts val="0"/>
              </a:spcAft>
              <a:buFont typeface="Arial" pitchFamily="34" charset="0"/>
              <a:buChar char="•"/>
              <a:defRPr/>
            </a:pPr>
            <a:r>
              <a:rPr kumimoji="0" lang="zh-TW" altLang="en-US" sz="1600" b="1" u="sng" dirty="0">
                <a:latin typeface="微軟正黑體" panose="020B0604030504040204" pitchFamily="34" charset="-120"/>
                <a:ea typeface="微軟正黑體" panose="020B0604030504040204" pitchFamily="34" charset="-120"/>
              </a:rPr>
              <a:t>心理衛生社工</a:t>
            </a:r>
            <a:r>
              <a:rPr kumimoji="0" lang="zh-TW" altLang="en-US" sz="1600" b="1" dirty="0">
                <a:solidFill>
                  <a:prstClr val="black"/>
                </a:solidFill>
                <a:latin typeface="微軟正黑體" panose="020B0604030504040204" pitchFamily="34" charset="-120"/>
                <a:ea typeface="微軟正黑體" panose="020B0604030504040204" pitchFamily="34" charset="-120"/>
              </a:rPr>
              <a:t>：初次評估</a:t>
            </a:r>
            <a:r>
              <a:rPr kumimoji="0" lang="en-US" altLang="zh-TW" sz="1600" b="1" dirty="0">
                <a:solidFill>
                  <a:prstClr val="black"/>
                </a:solidFill>
                <a:latin typeface="微軟正黑體" panose="020B0604030504040204" pitchFamily="34" charset="-120"/>
                <a:ea typeface="微軟正黑體" panose="020B0604030504040204" pitchFamily="34" charset="-120"/>
              </a:rPr>
              <a:t>(</a:t>
            </a:r>
            <a:r>
              <a:rPr kumimoji="0" lang="zh-TW" altLang="en-US" sz="1600" b="1" dirty="0">
                <a:solidFill>
                  <a:prstClr val="black"/>
                </a:solidFill>
                <a:latin typeface="微軟正黑體" panose="020B0604030504040204" pitchFamily="34" charset="-120"/>
                <a:ea typeface="微軟正黑體" panose="020B0604030504040204" pitchFamily="34" charset="-120"/>
              </a:rPr>
              <a:t>含精神病情、自殺、暴力、家庭功能、個案需求評估及服務目標</a:t>
            </a:r>
            <a:r>
              <a:rPr kumimoji="0" lang="en-US" altLang="zh-TW" sz="1600" b="1" dirty="0">
                <a:solidFill>
                  <a:prstClr val="black"/>
                </a:solidFill>
                <a:latin typeface="微軟正黑體" panose="020B0604030504040204" pitchFamily="34" charset="-120"/>
                <a:ea typeface="微軟正黑體" panose="020B0604030504040204" pitchFamily="34" charset="-120"/>
              </a:rPr>
              <a:t>)</a:t>
            </a:r>
          </a:p>
          <a:p>
            <a:pPr marL="85725" indent="-85725" fontAlgn="auto">
              <a:spcBef>
                <a:spcPts val="0"/>
              </a:spcBef>
              <a:spcAft>
                <a:spcPts val="0"/>
              </a:spcAft>
              <a:buFont typeface="Arial" pitchFamily="34" charset="0"/>
              <a:buChar char="•"/>
              <a:defRPr/>
            </a:pPr>
            <a:r>
              <a:rPr kumimoji="0" lang="zh-TW" altLang="en-US" sz="1100" b="1" u="sng" dirty="0">
                <a:solidFill>
                  <a:prstClr val="black"/>
                </a:solidFill>
                <a:latin typeface="微軟正黑體" panose="020B0604030504040204" pitchFamily="34" charset="-120"/>
                <a:ea typeface="微軟正黑體" panose="020B0604030504040204" pitchFamily="34" charset="-120"/>
              </a:rPr>
              <a:t>兒少保護社工</a:t>
            </a:r>
            <a:r>
              <a:rPr kumimoji="0" lang="zh-TW" altLang="en-US" sz="1100" b="1" dirty="0">
                <a:solidFill>
                  <a:prstClr val="black"/>
                </a:solidFill>
                <a:latin typeface="微軟正黑體" panose="020B0604030504040204" pitchFamily="34" charset="-120"/>
                <a:ea typeface="微軟正黑體" panose="020B0604030504040204" pitchFamily="34" charset="-120"/>
              </a:rPr>
              <a:t>：初步評估</a:t>
            </a:r>
            <a:r>
              <a:rPr kumimoji="0" lang="en-US" altLang="zh-TW" sz="1100" b="1" dirty="0">
                <a:solidFill>
                  <a:prstClr val="black"/>
                </a:solidFill>
                <a:latin typeface="微軟正黑體" panose="020B0604030504040204" pitchFamily="34" charset="-120"/>
                <a:ea typeface="微軟正黑體" panose="020B0604030504040204" pitchFamily="34" charset="-120"/>
              </a:rPr>
              <a:t>(</a:t>
            </a:r>
            <a:r>
              <a:rPr kumimoji="0" lang="zh-TW" altLang="en-US" sz="1100" b="1" dirty="0">
                <a:solidFill>
                  <a:prstClr val="black"/>
                </a:solidFill>
                <a:latin typeface="微軟正黑體" panose="020B0604030504040204" pitchFamily="34" charset="-120"/>
                <a:ea typeface="微軟正黑體" panose="020B0604030504040204" pitchFamily="34" charset="-120"/>
              </a:rPr>
              <a:t>含安全及安置評估、家庭功能評估及處遇計畫</a:t>
            </a:r>
            <a:r>
              <a:rPr kumimoji="0" lang="en-US" altLang="zh-TW" sz="1100" b="1" dirty="0">
                <a:solidFill>
                  <a:prstClr val="black"/>
                </a:solidFill>
                <a:latin typeface="微軟正黑體" panose="020B0604030504040204" pitchFamily="34" charset="-120"/>
                <a:ea typeface="微軟正黑體" panose="020B0604030504040204" pitchFamily="34" charset="-120"/>
              </a:rPr>
              <a:t>)</a:t>
            </a:r>
          </a:p>
          <a:p>
            <a:pPr marL="85725" indent="-85725" fontAlgn="auto">
              <a:spcBef>
                <a:spcPts val="0"/>
              </a:spcBef>
              <a:spcAft>
                <a:spcPts val="0"/>
              </a:spcAft>
              <a:buFont typeface="Arial" pitchFamily="34" charset="0"/>
              <a:buChar char="•"/>
              <a:defRPr/>
            </a:pPr>
            <a:r>
              <a:rPr kumimoji="0" lang="zh-TW" altLang="en-US" sz="1100" b="1" u="sng" dirty="0">
                <a:solidFill>
                  <a:prstClr val="black"/>
                </a:solidFill>
                <a:latin typeface="微軟正黑體" panose="020B0604030504040204" pitchFamily="34" charset="-120"/>
                <a:ea typeface="微軟正黑體" panose="020B0604030504040204" pitchFamily="34" charset="-120"/>
              </a:rPr>
              <a:t>成人保護社工</a:t>
            </a:r>
            <a:r>
              <a:rPr kumimoji="0" lang="zh-TW" altLang="en-US" sz="1100" b="1" dirty="0">
                <a:solidFill>
                  <a:prstClr val="black"/>
                </a:solidFill>
                <a:latin typeface="微軟正黑體" panose="020B0604030504040204" pitchFamily="34" charset="-120"/>
                <a:ea typeface="微軟正黑體" panose="020B0604030504040204" pitchFamily="34" charset="-120"/>
              </a:rPr>
              <a:t>：初步評估</a:t>
            </a:r>
            <a:r>
              <a:rPr kumimoji="0" lang="en-US" altLang="zh-TW" sz="1100" b="1" dirty="0">
                <a:solidFill>
                  <a:prstClr val="black"/>
                </a:solidFill>
                <a:latin typeface="微軟正黑體" panose="020B0604030504040204" pitchFamily="34" charset="-120"/>
                <a:ea typeface="微軟正黑體" panose="020B0604030504040204" pitchFamily="34" charset="-120"/>
              </a:rPr>
              <a:t>(</a:t>
            </a:r>
            <a:r>
              <a:rPr kumimoji="0" lang="zh-TW" altLang="en-US" sz="1100" b="1" dirty="0">
                <a:solidFill>
                  <a:prstClr val="black"/>
                </a:solidFill>
                <a:latin typeface="微軟正黑體" panose="020B0604030504040204" pitchFamily="34" charset="-120"/>
                <a:ea typeface="微軟正黑體" panose="020B0604030504040204" pitchFamily="34" charset="-120"/>
              </a:rPr>
              <a:t>含處遇計畫</a:t>
            </a:r>
            <a:r>
              <a:rPr kumimoji="0" lang="en-US" altLang="zh-TW" sz="1100" b="1" dirty="0">
                <a:solidFill>
                  <a:prstClr val="black"/>
                </a:solidFill>
                <a:latin typeface="微軟正黑體" panose="020B0604030504040204" pitchFamily="34" charset="-120"/>
                <a:ea typeface="微軟正黑體" panose="020B0604030504040204" pitchFamily="34" charset="-120"/>
              </a:rPr>
              <a:t>)</a:t>
            </a:r>
            <a:endParaRPr kumimoji="0" lang="zh-TW" altLang="en-US" sz="1100" b="1" dirty="0">
              <a:solidFill>
                <a:prstClr val="black"/>
              </a:solidFill>
              <a:latin typeface="微軟正黑體" panose="020B0604030504040204" pitchFamily="34" charset="-120"/>
              <a:ea typeface="微軟正黑體" panose="020B0604030504040204" pitchFamily="34" charset="-120"/>
            </a:endParaRPr>
          </a:p>
        </p:txBody>
      </p:sp>
      <p:sp>
        <p:nvSpPr>
          <p:cNvPr id="3" name="圓角矩形 2"/>
          <p:cNvSpPr/>
          <p:nvPr/>
        </p:nvSpPr>
        <p:spPr>
          <a:xfrm>
            <a:off x="85727" y="903288"/>
            <a:ext cx="4321175" cy="503237"/>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30" name="文字方塊 29"/>
          <p:cNvSpPr txBox="1"/>
          <p:nvPr/>
        </p:nvSpPr>
        <p:spPr>
          <a:xfrm>
            <a:off x="-107950" y="941388"/>
            <a:ext cx="4608513" cy="400110"/>
          </a:xfrm>
          <a:prstGeom prst="rect">
            <a:avLst/>
          </a:prstGeom>
          <a:noFill/>
        </p:spPr>
        <p:txBody>
          <a:bodyPr>
            <a:spAutoFit/>
          </a:bodyPr>
          <a:lstStyle/>
          <a:p>
            <a:pPr algn="ctr">
              <a:defRPr/>
            </a:pPr>
            <a:r>
              <a:rPr lang="zh-TW" altLang="en-US" sz="2000" b="1" dirty="0">
                <a:solidFill>
                  <a:schemeClr val="accent6">
                    <a:lumMod val="75000"/>
                  </a:schemeClr>
                </a:solidFill>
                <a:latin typeface="微軟正黑體" panose="020B0604030504040204" pitchFamily="34" charset="-120"/>
                <a:ea typeface="微軟正黑體" panose="020B0604030504040204" pitchFamily="34" charset="-120"/>
              </a:rPr>
              <a:t>◆整合服務中各階段雙方社工辦理事項</a:t>
            </a:r>
          </a:p>
        </p:txBody>
      </p:sp>
      <p:sp>
        <p:nvSpPr>
          <p:cNvPr id="18" name="矩形 17"/>
          <p:cNvSpPr/>
          <p:nvPr/>
        </p:nvSpPr>
        <p:spPr>
          <a:xfrm>
            <a:off x="3336925" y="2553120"/>
            <a:ext cx="1625600" cy="461665"/>
          </a:xfrm>
          <a:prstGeom prst="rect">
            <a:avLst/>
          </a:prstGeom>
        </p:spPr>
        <p:txBody>
          <a:bodyPr wrap="square">
            <a:spAutoFit/>
          </a:bodyPr>
          <a:lstStyle/>
          <a:p>
            <a:pPr algn="ctr" eaLnBrk="0" hangingPunct="0">
              <a:defRPr/>
            </a:pPr>
            <a:r>
              <a:rPr lang="zh-TW" altLang="en-US" sz="1200" b="1" dirty="0">
                <a:solidFill>
                  <a:srgbClr val="FF0000"/>
                </a:solidFill>
                <a:latin typeface="微軟正黑體" panose="020B0604030504040204" pitchFamily="34" charset="-120"/>
                <a:ea typeface="微軟正黑體" panose="020B0604030504040204" pitchFamily="34" charset="-120"/>
              </a:rPr>
              <a:t>需與保護性</a:t>
            </a:r>
            <a:r>
              <a:rPr lang="zh-TW" altLang="en-US" sz="1200" b="1" dirty="0" smtClean="0">
                <a:solidFill>
                  <a:srgbClr val="FF0000"/>
                </a:solidFill>
                <a:latin typeface="微軟正黑體" panose="020B0604030504040204" pitchFamily="34" charset="-120"/>
                <a:ea typeface="微軟正黑體" panose="020B0604030504040204" pitchFamily="34" charset="-120"/>
              </a:rPr>
              <a:t>社工</a:t>
            </a:r>
            <a:endParaRPr lang="en-US" altLang="zh-TW" sz="1200" b="1" dirty="0" smtClean="0">
              <a:solidFill>
                <a:srgbClr val="FF0000"/>
              </a:solidFill>
              <a:latin typeface="微軟正黑體" panose="020B0604030504040204" pitchFamily="34" charset="-120"/>
              <a:ea typeface="微軟正黑體" panose="020B0604030504040204" pitchFamily="34" charset="-120"/>
            </a:endParaRPr>
          </a:p>
          <a:p>
            <a:pPr algn="ctr" eaLnBrk="0" hangingPunct="0">
              <a:defRPr/>
            </a:pPr>
            <a:r>
              <a:rPr lang="zh-TW" altLang="en-US" sz="1200" b="1" dirty="0" smtClean="0">
                <a:solidFill>
                  <a:srgbClr val="FF0000"/>
                </a:solidFill>
                <a:latin typeface="微軟正黑體" panose="020B0604030504040204" pitchFamily="34" charset="-120"/>
                <a:ea typeface="微軟正黑體" panose="020B0604030504040204" pitchFamily="34" charset="-120"/>
              </a:rPr>
              <a:t>主動</a:t>
            </a:r>
            <a:r>
              <a:rPr lang="zh-TW" altLang="en-US" sz="1200" b="1" dirty="0">
                <a:solidFill>
                  <a:srgbClr val="FF0000"/>
                </a:solidFill>
                <a:latin typeface="微軟正黑體" panose="020B0604030504040204" pitchFamily="34" charset="-120"/>
                <a:ea typeface="微軟正黑體" panose="020B0604030504040204" pitchFamily="34" charset="-120"/>
              </a:rPr>
              <a:t>聯繫</a:t>
            </a:r>
            <a:endParaRPr lang="en-US" altLang="zh-TW" sz="1200" b="1" dirty="0">
              <a:solidFill>
                <a:srgbClr val="FF0000"/>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99106796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內容版面配置區 1"/>
          <p:cNvSpPr>
            <a:spLocks noGrp="1"/>
          </p:cNvSpPr>
          <p:nvPr>
            <p:ph idx="1"/>
          </p:nvPr>
        </p:nvSpPr>
        <p:spPr>
          <a:xfrm>
            <a:off x="179388" y="1557337"/>
            <a:ext cx="8858250" cy="5149851"/>
          </a:xfrm>
        </p:spPr>
        <p:txBody>
          <a:bodyPr/>
          <a:lstStyle/>
          <a:p>
            <a:pPr>
              <a:lnSpc>
                <a:spcPts val="2600"/>
              </a:lnSpc>
              <a:spcBef>
                <a:spcPct val="0"/>
              </a:spcBef>
            </a:pPr>
            <a:r>
              <a:rPr lang="zh-TW" altLang="en-US" sz="2200" b="1" smtClean="0">
                <a:latin typeface="微軟正黑體" pitchFamily="34" charset="-120"/>
                <a:ea typeface="微軟正黑體" pitchFamily="34" charset="-120"/>
              </a:rPr>
              <a:t>現行介接：</a:t>
            </a:r>
            <a:r>
              <a:rPr lang="zh-TW" altLang="en-US" sz="2200" b="1" smtClean="0">
                <a:solidFill>
                  <a:srgbClr val="FF0000"/>
                </a:solidFill>
                <a:latin typeface="微軟正黑體" pitchFamily="34" charset="-120"/>
                <a:ea typeface="微軟正黑體" pitchFamily="34" charset="-120"/>
              </a:rPr>
              <a:t>提供身分註記</a:t>
            </a:r>
            <a:r>
              <a:rPr lang="zh-TW" altLang="en-US" sz="2200" b="1" smtClean="0">
                <a:latin typeface="微軟正黑體" pitchFamily="34" charset="-120"/>
                <a:ea typeface="微軟正黑體" pitchFamily="34" charset="-120"/>
              </a:rPr>
              <a:t>，以利</a:t>
            </a:r>
            <a:r>
              <a:rPr lang="zh-TW" altLang="en-US" sz="2200" b="1" smtClean="0">
                <a:solidFill>
                  <a:srgbClr val="FF0000"/>
                </a:solidFill>
                <a:latin typeface="微軟正黑體" pitchFamily="34" charset="-120"/>
                <a:ea typeface="微軟正黑體" pitchFamily="34" charset="-120"/>
              </a:rPr>
              <a:t>了解服務對象是否為合併多重問題個案</a:t>
            </a:r>
            <a:endParaRPr lang="en-US" altLang="zh-TW" sz="2200" b="1" smtClean="0">
              <a:solidFill>
                <a:srgbClr val="FF0000"/>
              </a:solidFill>
              <a:latin typeface="微軟正黑體" pitchFamily="34" charset="-120"/>
              <a:ea typeface="微軟正黑體" pitchFamily="34" charset="-120"/>
            </a:endParaRPr>
          </a:p>
          <a:p>
            <a:pPr lvl="1">
              <a:lnSpc>
                <a:spcPts val="2600"/>
              </a:lnSpc>
              <a:spcBef>
                <a:spcPct val="0"/>
              </a:spcBef>
            </a:pPr>
            <a:r>
              <a:rPr lang="zh-TW" altLang="en-US" sz="2200" b="1" smtClean="0">
                <a:latin typeface="微軟正黑體" pitchFamily="34" charset="-120"/>
                <a:ea typeface="微軟正黑體" pitchFamily="34" charset="-120"/>
              </a:rPr>
              <a:t>保護資訊系統：註記是否為精神照護、自殺通報個案</a:t>
            </a:r>
            <a:endParaRPr lang="en-US" altLang="zh-TW" sz="2200" b="1" smtClean="0">
              <a:latin typeface="微軟正黑體" pitchFamily="34" charset="-120"/>
              <a:ea typeface="微軟正黑體" pitchFamily="34" charset="-120"/>
            </a:endParaRPr>
          </a:p>
          <a:p>
            <a:pPr lvl="1">
              <a:lnSpc>
                <a:spcPts val="2600"/>
              </a:lnSpc>
              <a:spcBef>
                <a:spcPct val="0"/>
              </a:spcBef>
            </a:pPr>
            <a:r>
              <a:rPr lang="zh-TW" altLang="en-US" sz="2200" b="1" smtClean="0">
                <a:latin typeface="微軟正黑體" pitchFamily="34" charset="-120"/>
                <a:ea typeface="微軟正黑體" pitchFamily="34" charset="-120"/>
                <a:cs typeface="Times New Roman" pitchFamily="18" charset="0"/>
              </a:rPr>
              <a:t>精神照護資訊系統</a:t>
            </a:r>
            <a:r>
              <a:rPr lang="zh-TW" altLang="en-US" sz="2200" b="1" smtClean="0">
                <a:latin typeface="微軟正黑體" pitchFamily="34" charset="-120"/>
                <a:ea typeface="微軟正黑體" pitchFamily="34" charset="-120"/>
              </a:rPr>
              <a:t>：註記是否為保護性事件加害人或被害人</a:t>
            </a:r>
            <a:endParaRPr lang="en-US" altLang="zh-TW" sz="2200" b="1" smtClean="0">
              <a:latin typeface="微軟正黑體" pitchFamily="34" charset="-120"/>
              <a:ea typeface="微軟正黑體" pitchFamily="34" charset="-120"/>
            </a:endParaRPr>
          </a:p>
          <a:p>
            <a:pPr>
              <a:lnSpc>
                <a:spcPts val="2600"/>
              </a:lnSpc>
              <a:spcBef>
                <a:spcPct val="0"/>
              </a:spcBef>
            </a:pPr>
            <a:r>
              <a:rPr lang="zh-TW" altLang="en-US" sz="2200" b="1" smtClean="0">
                <a:latin typeface="微軟正黑體" pitchFamily="34" charset="-120"/>
                <a:ea typeface="微軟正黑體" pitchFamily="34" charset="-120"/>
              </a:rPr>
              <a:t>新增介接：分別</a:t>
            </a:r>
            <a:r>
              <a:rPr lang="zh-TW" altLang="en-US" sz="2200" b="1" smtClean="0">
                <a:solidFill>
                  <a:srgbClr val="0000FF"/>
                </a:solidFill>
                <a:latin typeface="微軟正黑體" pitchFamily="34" charset="-120"/>
                <a:ea typeface="微軟正黑體" pitchFamily="34" charset="-120"/>
              </a:rPr>
              <a:t>提供保護性社工及心衛社工相關重要資訊</a:t>
            </a:r>
            <a:r>
              <a:rPr lang="zh-TW" altLang="en-US" sz="2200" b="1" smtClean="0">
                <a:latin typeface="微軟正黑體" pitchFamily="34" charset="-120"/>
                <a:ea typeface="微軟正黑體" pitchFamily="34" charset="-120"/>
              </a:rPr>
              <a:t>，有助於</a:t>
            </a:r>
            <a:r>
              <a:rPr lang="zh-TW" altLang="en-US" sz="2200" b="1" smtClean="0">
                <a:solidFill>
                  <a:srgbClr val="FF0000"/>
                </a:solidFill>
                <a:latin typeface="微軟正黑體" pitchFamily="34" charset="-120"/>
                <a:ea typeface="微軟正黑體" pitchFamily="34" charset="-120"/>
              </a:rPr>
              <a:t>降低暴力風險及建立預警機制，由保護性社工及心衛社工共同訂定家庭服務計畫</a:t>
            </a:r>
            <a:endParaRPr lang="en-US" altLang="zh-TW" sz="2200" smtClean="0">
              <a:solidFill>
                <a:srgbClr val="FF0000"/>
              </a:solidFill>
            </a:endParaRPr>
          </a:p>
        </p:txBody>
      </p:sp>
      <p:sp>
        <p:nvSpPr>
          <p:cNvPr id="22531" name="內容版面配置區 2"/>
          <p:cNvSpPr>
            <a:spLocks noGrp="1"/>
          </p:cNvSpPr>
          <p:nvPr>
            <p:ph type="title"/>
          </p:nvPr>
        </p:nvSpPr>
        <p:spPr>
          <a:xfrm>
            <a:off x="468313" y="106365"/>
            <a:ext cx="8229600" cy="809625"/>
          </a:xfrm>
        </p:spPr>
        <p:txBody>
          <a:bodyPr/>
          <a:lstStyle/>
          <a:p>
            <a:r>
              <a:rPr lang="zh-TW" altLang="en-US" sz="3600" b="1" smtClean="0">
                <a:solidFill>
                  <a:srgbClr val="0033CC"/>
                </a:solidFill>
                <a:latin typeface="微軟正黑體" pitchFamily="34" charset="-120"/>
                <a:ea typeface="微軟正黑體" pitchFamily="34" charset="-120"/>
              </a:rPr>
              <a:t>資訊系統介接</a:t>
            </a:r>
          </a:p>
        </p:txBody>
      </p:sp>
      <p:sp>
        <p:nvSpPr>
          <p:cNvPr id="22532" name="投影片編號版面配置區 3"/>
          <p:cNvSpPr>
            <a:spLocks noGrp="1"/>
          </p:cNvSpPr>
          <p:nvPr>
            <p:ph type="sldNum" sz="quarter" idx="12"/>
          </p:nvPr>
        </p:nvSpPr>
        <p:spPr bwMode="auto">
          <a:xfrm>
            <a:off x="6896100" y="64262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spcBef>
                <a:spcPct val="0"/>
              </a:spcBef>
              <a:buFontTx/>
              <a:buNone/>
            </a:pPr>
            <a:fld id="{69248E5B-AF56-41DE-873A-7B8D60459484}" type="slidenum">
              <a:rPr lang="zh-TW" altLang="en-US" sz="1200" smtClean="0">
                <a:solidFill>
                  <a:srgbClr val="898989"/>
                </a:solidFill>
                <a:latin typeface="Calibri" pitchFamily="34" charset="0"/>
                <a:ea typeface="新細明體" pitchFamily="18" charset="-120"/>
              </a:rPr>
              <a:pPr>
                <a:spcBef>
                  <a:spcPct val="0"/>
                </a:spcBef>
                <a:buFontTx/>
                <a:buNone/>
              </a:pPr>
              <a:t>19</a:t>
            </a:fld>
            <a:endParaRPr lang="zh-TW" altLang="en-US" sz="1200" smtClean="0">
              <a:solidFill>
                <a:srgbClr val="898989"/>
              </a:solidFill>
              <a:latin typeface="Calibri" pitchFamily="34" charset="0"/>
              <a:ea typeface="新細明體" pitchFamily="18" charset="-120"/>
            </a:endParaRPr>
          </a:p>
        </p:txBody>
      </p:sp>
      <p:pic>
        <p:nvPicPr>
          <p:cNvPr id="22533" name="圖片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2090" y="6115052"/>
            <a:ext cx="642937" cy="595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流程圖: 磁碟 1"/>
          <p:cNvSpPr/>
          <p:nvPr/>
        </p:nvSpPr>
        <p:spPr>
          <a:xfrm>
            <a:off x="1098552" y="4098925"/>
            <a:ext cx="1090613" cy="2006600"/>
          </a:xfrm>
          <a:prstGeom prst="flowChartMagneticDisk">
            <a:avLst/>
          </a:prstGeom>
          <a:solidFill>
            <a:schemeClr val="accent2">
              <a:lumMod val="60000"/>
              <a:lumOff val="4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r>
              <a:rPr kumimoji="1" lang="zh-TW" altLang="en-US" b="1" dirty="0">
                <a:solidFill>
                  <a:prstClr val="black"/>
                </a:solidFill>
                <a:latin typeface="微軟正黑體" pitchFamily="34" charset="-120"/>
                <a:ea typeface="微軟正黑體" pitchFamily="34" charset="-120"/>
              </a:rPr>
              <a:t>保護資訊系統</a:t>
            </a:r>
            <a:endParaRPr kumimoji="1" lang="zh-TW" altLang="en-US" dirty="0">
              <a:solidFill>
                <a:prstClr val="black"/>
              </a:solidFill>
            </a:endParaRPr>
          </a:p>
        </p:txBody>
      </p:sp>
      <p:sp>
        <p:nvSpPr>
          <p:cNvPr id="7" name="流程圖: 磁碟 6"/>
          <p:cNvSpPr/>
          <p:nvPr/>
        </p:nvSpPr>
        <p:spPr>
          <a:xfrm>
            <a:off x="6365877" y="4098926"/>
            <a:ext cx="1090613" cy="1958975"/>
          </a:xfrm>
          <a:prstGeom prst="flowChartMagneticDisk">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r>
              <a:rPr kumimoji="1" lang="zh-TW" altLang="en-US" b="1" dirty="0">
                <a:solidFill>
                  <a:prstClr val="black"/>
                </a:solidFill>
                <a:latin typeface="微軟正黑體" pitchFamily="34" charset="-120"/>
                <a:ea typeface="微軟正黑體" pitchFamily="34" charset="-120"/>
              </a:rPr>
              <a:t>精神照護資訊系統</a:t>
            </a:r>
            <a:endParaRPr kumimoji="1" lang="zh-TW" altLang="en-US" dirty="0">
              <a:solidFill>
                <a:prstClr val="black"/>
              </a:solidFill>
            </a:endParaRPr>
          </a:p>
        </p:txBody>
      </p:sp>
      <p:sp>
        <p:nvSpPr>
          <p:cNvPr id="8" name="流程圖: 磁碟 7"/>
          <p:cNvSpPr/>
          <p:nvPr/>
        </p:nvSpPr>
        <p:spPr>
          <a:xfrm>
            <a:off x="7596188" y="4098926"/>
            <a:ext cx="1090612" cy="1968500"/>
          </a:xfrm>
          <a:prstGeom prst="flowChartMagneticDisk">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r>
              <a:rPr kumimoji="1" lang="zh-TW" altLang="en-US" b="1" dirty="0">
                <a:solidFill>
                  <a:prstClr val="black"/>
                </a:solidFill>
                <a:latin typeface="微軟正黑體" pitchFamily="34" charset="-120"/>
                <a:ea typeface="微軟正黑體" pitchFamily="34" charset="-120"/>
              </a:rPr>
              <a:t>自殺防治通報系統</a:t>
            </a:r>
            <a:endParaRPr kumimoji="1" lang="zh-TW" altLang="en-US" dirty="0">
              <a:solidFill>
                <a:prstClr val="black"/>
              </a:solidFill>
            </a:endParaRPr>
          </a:p>
        </p:txBody>
      </p:sp>
      <p:sp>
        <p:nvSpPr>
          <p:cNvPr id="3" name="向右箭號 2"/>
          <p:cNvSpPr/>
          <p:nvPr/>
        </p:nvSpPr>
        <p:spPr>
          <a:xfrm>
            <a:off x="2638425" y="4729163"/>
            <a:ext cx="3086100" cy="658812"/>
          </a:xfrm>
          <a:prstGeom prst="stripedRightArrow">
            <a:avLst/>
          </a:prstGeom>
          <a:solidFill>
            <a:schemeClr val="accent2">
              <a:lumMod val="60000"/>
              <a:lumOff val="4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kumimoji="1" lang="zh-TW" altLang="en-US">
              <a:solidFill>
                <a:prstClr val="black"/>
              </a:solidFill>
            </a:endParaRPr>
          </a:p>
        </p:txBody>
      </p:sp>
      <p:sp>
        <p:nvSpPr>
          <p:cNvPr id="22538" name="文字方塊 5"/>
          <p:cNvSpPr txBox="1">
            <a:spLocks noChangeArrowheads="1"/>
          </p:cNvSpPr>
          <p:nvPr/>
        </p:nvSpPr>
        <p:spPr bwMode="auto">
          <a:xfrm>
            <a:off x="2368550" y="4098926"/>
            <a:ext cx="367188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itchFamily="34" charset="0"/>
              <a:buChar char="•"/>
              <a:defRPr sz="3200">
                <a:solidFill>
                  <a:schemeClr val="tx1"/>
                </a:solidFill>
                <a:latin typeface="標楷體" pitchFamily="65" charset="-120"/>
                <a:ea typeface="標楷體" pitchFamily="65" charset="-120"/>
              </a:defRPr>
            </a:lvl1pPr>
            <a:lvl2pPr>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marL="0" lvl="1" fontAlgn="base">
              <a:spcBef>
                <a:spcPct val="0"/>
              </a:spcBef>
              <a:spcAft>
                <a:spcPct val="0"/>
              </a:spcAft>
              <a:buFontTx/>
              <a:buNone/>
            </a:pPr>
            <a:r>
              <a:rPr kumimoji="1" lang="zh-TW" altLang="en-US" sz="1600" b="1" smtClean="0">
                <a:solidFill>
                  <a:prstClr val="black"/>
                </a:solidFill>
                <a:latin typeface="微軟正黑體" pitchFamily="34" charset="-120"/>
                <a:ea typeface="微軟正黑體" pitchFamily="34" charset="-120"/>
              </a:rPr>
              <a:t>兩造關係、受暴類型、結案日期、家暴事件促發因素、性侵再犯風險等級資訊</a:t>
            </a:r>
            <a:endParaRPr kumimoji="1" lang="zh-TW" altLang="en-US" sz="1600" smtClean="0">
              <a:solidFill>
                <a:prstClr val="black"/>
              </a:solidFill>
              <a:latin typeface="Arial" pitchFamily="34" charset="0"/>
              <a:ea typeface="新細明體" pitchFamily="18" charset="-120"/>
            </a:endParaRPr>
          </a:p>
        </p:txBody>
      </p:sp>
      <p:sp>
        <p:nvSpPr>
          <p:cNvPr id="12" name="向右箭號 11"/>
          <p:cNvSpPr/>
          <p:nvPr/>
        </p:nvSpPr>
        <p:spPr>
          <a:xfrm rot="10800000">
            <a:off x="2638427" y="5289552"/>
            <a:ext cx="3013075" cy="657225"/>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kumimoji="1" lang="zh-TW" altLang="en-US">
              <a:solidFill>
                <a:prstClr val="white"/>
              </a:solidFill>
            </a:endParaRPr>
          </a:p>
        </p:txBody>
      </p:sp>
      <p:sp>
        <p:nvSpPr>
          <p:cNvPr id="22540" name="文字方塊 12"/>
          <p:cNvSpPr txBox="1">
            <a:spLocks noChangeArrowheads="1"/>
          </p:cNvSpPr>
          <p:nvPr/>
        </p:nvSpPr>
        <p:spPr bwMode="auto">
          <a:xfrm>
            <a:off x="2638425" y="5930901"/>
            <a:ext cx="37544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itchFamily="34" charset="0"/>
              <a:buChar char="•"/>
              <a:defRPr sz="3200">
                <a:solidFill>
                  <a:schemeClr val="tx1"/>
                </a:solidFill>
                <a:latin typeface="標楷體" pitchFamily="65" charset="-120"/>
                <a:ea typeface="標楷體" pitchFamily="65" charset="-120"/>
              </a:defRPr>
            </a:lvl1pPr>
            <a:lvl2pPr marL="88900" indent="-8890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lvl="1" fontAlgn="base">
              <a:spcBef>
                <a:spcPct val="0"/>
              </a:spcBef>
              <a:spcAft>
                <a:spcPct val="0"/>
              </a:spcAft>
              <a:buFont typeface="Arial" pitchFamily="34" charset="0"/>
              <a:buChar char="•"/>
            </a:pPr>
            <a:r>
              <a:rPr kumimoji="1" lang="zh-TW" altLang="en-US" sz="1600" b="1" smtClean="0">
                <a:solidFill>
                  <a:prstClr val="black"/>
                </a:solidFill>
                <a:latin typeface="微軟正黑體" pitchFamily="34" charset="-120"/>
                <a:ea typeface="微軟正黑體" pitchFamily="34" charset="-120"/>
              </a:rPr>
              <a:t>精神照護級數、自殺通報次數</a:t>
            </a:r>
            <a:endParaRPr kumimoji="1" lang="en-US" altLang="zh-TW" sz="1600" b="1" smtClean="0">
              <a:solidFill>
                <a:prstClr val="black"/>
              </a:solidFill>
              <a:latin typeface="微軟正黑體" pitchFamily="34" charset="-120"/>
              <a:ea typeface="微軟正黑體" pitchFamily="34" charset="-120"/>
            </a:endParaRPr>
          </a:p>
          <a:p>
            <a:pPr lvl="1" fontAlgn="base">
              <a:spcBef>
                <a:spcPct val="0"/>
              </a:spcBef>
              <a:spcAft>
                <a:spcPct val="0"/>
              </a:spcAft>
              <a:buFont typeface="Arial" pitchFamily="34" charset="0"/>
              <a:buChar char="•"/>
            </a:pPr>
            <a:r>
              <a:rPr kumimoji="1" lang="zh-TW" altLang="en-US" sz="1600" b="1" smtClean="0">
                <a:solidFill>
                  <a:prstClr val="black"/>
                </a:solidFill>
                <a:latin typeface="微軟正黑體" pitchFamily="34" charset="-120"/>
                <a:ea typeface="微軟正黑體" pitchFamily="34" charset="-120"/>
              </a:rPr>
              <a:t>暴力風險、自殺風險等級</a:t>
            </a:r>
            <a:endParaRPr kumimoji="1" lang="zh-TW" altLang="en-US" sz="1600" smtClean="0">
              <a:solidFill>
                <a:prstClr val="black"/>
              </a:solidFill>
              <a:latin typeface="Arial" pitchFamily="34" charset="0"/>
              <a:ea typeface="新細明體" pitchFamily="18" charset="-120"/>
            </a:endParaRPr>
          </a:p>
        </p:txBody>
      </p:sp>
    </p:spTree>
    <p:extLst>
      <p:ext uri="{BB962C8B-B14F-4D97-AF65-F5344CB8AC3E}">
        <p14:creationId xmlns:p14="http://schemas.microsoft.com/office/powerpoint/2010/main" val="108515464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投影片編號版面配置區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spcBef>
                <a:spcPct val="0"/>
              </a:spcBef>
              <a:buFontTx/>
              <a:buNone/>
            </a:pPr>
            <a:fld id="{521E382C-2CA4-4E87-A678-68ED278E92DC}" type="slidenum">
              <a:rPr lang="zh-TW" altLang="en-US" sz="1200" smtClean="0">
                <a:solidFill>
                  <a:srgbClr val="898989"/>
                </a:solidFill>
              </a:rPr>
              <a:pPr>
                <a:spcBef>
                  <a:spcPct val="0"/>
                </a:spcBef>
                <a:buFontTx/>
                <a:buNone/>
              </a:pPr>
              <a:t>20</a:t>
            </a:fld>
            <a:endParaRPr lang="zh-TW" altLang="en-US" sz="1200" smtClean="0">
              <a:solidFill>
                <a:srgbClr val="898989"/>
              </a:solidFill>
            </a:endParaRPr>
          </a:p>
        </p:txBody>
      </p:sp>
      <p:sp>
        <p:nvSpPr>
          <p:cNvPr id="6147" name="矩形 4"/>
          <p:cNvSpPr>
            <a:spLocks noChangeArrowheads="1"/>
          </p:cNvSpPr>
          <p:nvPr/>
        </p:nvSpPr>
        <p:spPr bwMode="auto">
          <a:xfrm>
            <a:off x="444410" y="2708920"/>
            <a:ext cx="8592086"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spcBef>
                <a:spcPts val="1200"/>
              </a:spcBef>
              <a:buNone/>
              <a:defRPr/>
            </a:pPr>
            <a:r>
              <a:rPr lang="zh-TW" altLang="en-US" sz="4400" b="1" cap="all" spc="-60" dirty="0">
                <a:latin typeface="微軟正黑體" panose="020B0604030504040204" pitchFamily="34" charset="-120"/>
                <a:ea typeface="微軟正黑體" panose="020B0604030504040204" pitchFamily="34" charset="-120"/>
              </a:rPr>
              <a:t>肆</a:t>
            </a:r>
            <a:r>
              <a:rPr lang="zh-TW" altLang="en-US" sz="4400" b="1" cap="all" spc="-60" dirty="0" smtClean="0">
                <a:latin typeface="微軟正黑體" panose="020B0604030504040204" pitchFamily="34" charset="-120"/>
                <a:ea typeface="微軟正黑體" panose="020B0604030504040204" pitchFamily="34" charset="-120"/>
              </a:rPr>
              <a:t>、</a:t>
            </a:r>
            <a:r>
              <a:rPr lang="zh-TW" altLang="en-US" sz="4400" b="1" cap="all" spc="-60" dirty="0">
                <a:latin typeface="微軟正黑體" panose="020B0604030504040204" pitchFamily="34" charset="-120"/>
                <a:ea typeface="微軟正黑體" panose="020B0604030504040204" pitchFamily="34" charset="-120"/>
              </a:rPr>
              <a:t>心理衛生</a:t>
            </a:r>
            <a:r>
              <a:rPr lang="zh-TW" altLang="en-US" sz="4400" b="1" cap="all" spc="-60" dirty="0" smtClean="0">
                <a:latin typeface="微軟正黑體" panose="020B0604030504040204" pitchFamily="34" charset="-120"/>
                <a:ea typeface="微軟正黑體" panose="020B0604030504040204" pitchFamily="34" charset="-120"/>
              </a:rPr>
              <a:t>社工服務內容與評估表單一覽表</a:t>
            </a:r>
            <a:endParaRPr lang="en-US" altLang="zh-TW" sz="4400" b="1" cap="all" spc="-6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03738427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文字方塊 5"/>
          <p:cNvSpPr txBox="1">
            <a:spLocks noChangeArrowheads="1"/>
          </p:cNvSpPr>
          <p:nvPr/>
        </p:nvSpPr>
        <p:spPr bwMode="auto">
          <a:xfrm>
            <a:off x="4797425" y="1393826"/>
            <a:ext cx="4267200" cy="93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88900" indent="-88900">
              <a:spcBef>
                <a:spcPct val="20000"/>
              </a:spcBef>
              <a:buFont typeface="Arial" panose="020B0604020202020204" pitchFamily="34" charset="0"/>
              <a:buChar char="•"/>
              <a:defRPr sz="3200">
                <a:solidFill>
                  <a:schemeClr val="tx1"/>
                </a:solidFill>
                <a:latin typeface="標楷體" panose="03000509000000000000" pitchFamily="65" charset="-120"/>
                <a:ea typeface="標楷體" panose="03000509000000000000" pitchFamily="65" charset="-120"/>
              </a:defRPr>
            </a:lvl1pPr>
            <a:lvl2pPr marL="742950" indent="-285750">
              <a:spcBef>
                <a:spcPct val="20000"/>
              </a:spcBef>
              <a:buFont typeface="Arial" panose="020B0604020202020204" pitchFamily="34" charset="0"/>
              <a:buChar char="–"/>
              <a:defRPr sz="2800">
                <a:solidFill>
                  <a:schemeClr val="tx1"/>
                </a:solidFill>
                <a:latin typeface="標楷體" panose="03000509000000000000" pitchFamily="65" charset="-120"/>
                <a:ea typeface="標楷體" panose="03000509000000000000" pitchFamily="65" charset="-120"/>
              </a:defRPr>
            </a:lvl2pPr>
            <a:lvl3pPr marL="1143000" indent="-228600">
              <a:spcBef>
                <a:spcPct val="20000"/>
              </a:spcBef>
              <a:buFont typeface="Arial" panose="020B0604020202020204" pitchFamily="34" charset="0"/>
              <a:buChar char="•"/>
              <a:defRPr sz="2400">
                <a:solidFill>
                  <a:schemeClr val="tx1"/>
                </a:solidFill>
                <a:latin typeface="標楷體" panose="03000509000000000000" pitchFamily="65" charset="-120"/>
                <a:ea typeface="標楷體" panose="03000509000000000000" pitchFamily="65" charset="-120"/>
              </a:defRPr>
            </a:lvl3pPr>
            <a:lvl4pPr marL="16002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4pPr>
            <a:lvl5pPr marL="20574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9pPr>
          </a:lstStyle>
          <a:p>
            <a:pPr eaLnBrk="1" hangingPunct="1">
              <a:lnSpc>
                <a:spcPts val="2200"/>
              </a:lnSpc>
              <a:spcBef>
                <a:spcPct val="0"/>
              </a:spcBef>
            </a:pPr>
            <a:r>
              <a:rPr lang="zh-TW" altLang="zh-TW" sz="1800" b="1">
                <a:latin typeface="微軟正黑體" panose="020B0604030504040204" pitchFamily="34" charset="-120"/>
                <a:ea typeface="微軟正黑體" panose="020B0604030504040204" pitchFamily="34" charset="-120"/>
              </a:rPr>
              <a:t>精照系統與保護資訊系統勾稽</a:t>
            </a:r>
            <a:r>
              <a:rPr lang="zh-TW" altLang="en-US" sz="1800" b="1">
                <a:latin typeface="微軟正黑體" panose="020B0604030504040204" pitchFamily="34" charset="-120"/>
                <a:ea typeface="微軟正黑體" panose="020B0604030504040204" pitchFamily="34" charset="-120"/>
              </a:rPr>
              <a:t> </a:t>
            </a:r>
            <a:r>
              <a:rPr lang="zh-TW" altLang="zh-TW" sz="1800" b="1">
                <a:latin typeface="微軟正黑體" panose="020B0604030504040204" pitchFamily="34" charset="-120"/>
                <a:ea typeface="微軟正黑體" panose="020B0604030504040204" pitchFamily="34" charset="-120"/>
              </a:rPr>
              <a:t>，兒少保護、家暴、性侵害事件加害人</a:t>
            </a:r>
            <a:r>
              <a:rPr lang="zh-TW" altLang="en-US" sz="1800" b="1">
                <a:latin typeface="微軟正黑體" panose="020B0604030504040204" pitchFamily="34" charset="-120"/>
                <a:ea typeface="微軟正黑體" panose="020B0604030504040204" pitchFamily="34" charset="-120"/>
              </a:rPr>
              <a:t>合併精神疾病</a:t>
            </a:r>
            <a:r>
              <a:rPr lang="zh-TW" altLang="zh-TW" sz="1800" b="1">
                <a:latin typeface="微軟正黑體" panose="020B0604030504040204" pitchFamily="34" charset="-120"/>
                <a:ea typeface="微軟正黑體" panose="020B0604030504040204" pitchFamily="34" charset="-120"/>
              </a:rPr>
              <a:t>個案</a:t>
            </a:r>
            <a:r>
              <a:rPr lang="zh-TW" altLang="en-US" sz="1800" b="1">
                <a:latin typeface="微軟正黑體" panose="020B0604030504040204" pitchFamily="34" charset="-120"/>
                <a:ea typeface="微軟正黑體" panose="020B0604030504040204" pitchFamily="34" charset="-120"/>
              </a:rPr>
              <a:t>（</a:t>
            </a:r>
            <a:r>
              <a:rPr lang="zh-TW" altLang="zh-TW" sz="1800" b="1">
                <a:latin typeface="微軟正黑體" panose="020B0604030504040204" pitchFamily="34" charset="-120"/>
                <a:ea typeface="微軟正黑體" panose="020B0604030504040204" pitchFamily="34" charset="-120"/>
              </a:rPr>
              <a:t>含</a:t>
            </a:r>
            <a:r>
              <a:rPr lang="zh-TW" altLang="en-US" sz="1800" b="1">
                <a:latin typeface="微軟正黑體" panose="020B0604030504040204" pitchFamily="34" charset="-120"/>
                <a:ea typeface="微軟正黑體" panose="020B0604030504040204" pitchFamily="34" charset="-120"/>
              </a:rPr>
              <a:t>同時</a:t>
            </a:r>
            <a:r>
              <a:rPr lang="zh-TW" altLang="zh-TW" sz="1800" b="1">
                <a:latin typeface="微軟正黑體" panose="020B0604030504040204" pitchFamily="34" charset="-120"/>
                <a:ea typeface="微軟正黑體" panose="020B0604030504040204" pitchFamily="34" charset="-120"/>
              </a:rPr>
              <a:t>在案及曾經在案</a:t>
            </a:r>
            <a:r>
              <a:rPr lang="zh-TW" altLang="en-US" sz="1800" b="1">
                <a:latin typeface="微軟正黑體" panose="020B0604030504040204" pitchFamily="34" charset="-120"/>
                <a:ea typeface="微軟正黑體" panose="020B0604030504040204" pitchFamily="34" charset="-120"/>
              </a:rPr>
              <a:t>）</a:t>
            </a:r>
            <a:endParaRPr lang="en-US" altLang="zh-TW" sz="1800" b="1">
              <a:latin typeface="微軟正黑體" panose="020B0604030504040204" pitchFamily="34" charset="-120"/>
              <a:ea typeface="微軟正黑體" panose="020B0604030504040204" pitchFamily="34" charset="-120"/>
            </a:endParaRPr>
          </a:p>
        </p:txBody>
      </p:sp>
      <p:sp>
        <p:nvSpPr>
          <p:cNvPr id="20486" name="文字方塊 6"/>
          <p:cNvSpPr txBox="1">
            <a:spLocks noChangeArrowheads="1"/>
          </p:cNvSpPr>
          <p:nvPr/>
        </p:nvSpPr>
        <p:spPr bwMode="auto">
          <a:xfrm>
            <a:off x="4222750" y="5619751"/>
            <a:ext cx="4768850" cy="1220847"/>
          </a:xfrm>
          <a:prstGeom prst="rect">
            <a:avLst/>
          </a:prstGeom>
          <a:noFill/>
          <a:ln>
            <a:noFill/>
          </a:ln>
          <a:extLst/>
        </p:spPr>
        <p:txBody>
          <a:bodyPr>
            <a:spAutoFit/>
          </a:bodyPr>
          <a:lstStyle>
            <a:lvl1pPr>
              <a:defRPr sz="3200">
                <a:solidFill>
                  <a:schemeClr val="tx1"/>
                </a:solidFill>
                <a:latin typeface="標楷體" pitchFamily="65" charset="-120"/>
                <a:ea typeface="標楷體" pitchFamily="65" charset="-120"/>
              </a:defRPr>
            </a:lvl1pPr>
            <a:lvl2pPr>
              <a:defRPr sz="2800">
                <a:solidFill>
                  <a:schemeClr val="tx1"/>
                </a:solidFill>
                <a:latin typeface="標楷體" pitchFamily="65" charset="-120"/>
                <a:ea typeface="標楷體" pitchFamily="65" charset="-120"/>
              </a:defRPr>
            </a:lvl2pPr>
            <a:lvl3pPr>
              <a:defRPr sz="2400">
                <a:solidFill>
                  <a:schemeClr val="tx1"/>
                </a:solidFill>
                <a:latin typeface="標楷體" pitchFamily="65" charset="-120"/>
                <a:ea typeface="標楷體" pitchFamily="65" charset="-120"/>
              </a:defRPr>
            </a:lvl3pPr>
            <a:lvl4pPr>
              <a:defRPr sz="2000">
                <a:solidFill>
                  <a:schemeClr val="tx1"/>
                </a:solidFill>
                <a:latin typeface="標楷體" pitchFamily="65" charset="-120"/>
                <a:ea typeface="標楷體" pitchFamily="65" charset="-120"/>
              </a:defRPr>
            </a:lvl4pPr>
            <a:lvl5pPr>
              <a:defRPr sz="2000">
                <a:solidFill>
                  <a:schemeClr val="tx1"/>
                </a:solidFill>
                <a:latin typeface="標楷體" pitchFamily="65" charset="-120"/>
                <a:ea typeface="標楷體" pitchFamily="65" charset="-120"/>
              </a:defRPr>
            </a:lvl5pPr>
            <a:lvl6pPr eaLnBrk="0" fontAlgn="base" hangingPunct="0">
              <a:spcAft>
                <a:spcPct val="0"/>
              </a:spcAft>
              <a:buChar char="»"/>
              <a:defRPr sz="2000">
                <a:solidFill>
                  <a:schemeClr val="tx1"/>
                </a:solidFill>
                <a:latin typeface="標楷體" pitchFamily="65" charset="-120"/>
                <a:ea typeface="標楷體" pitchFamily="65" charset="-120"/>
              </a:defRPr>
            </a:lvl6pPr>
            <a:lvl7pPr eaLnBrk="0" fontAlgn="base" hangingPunct="0">
              <a:spcAft>
                <a:spcPct val="0"/>
              </a:spcAft>
              <a:buChar char="»"/>
              <a:defRPr sz="2000">
                <a:solidFill>
                  <a:schemeClr val="tx1"/>
                </a:solidFill>
                <a:latin typeface="標楷體" pitchFamily="65" charset="-120"/>
                <a:ea typeface="標楷體" pitchFamily="65" charset="-120"/>
              </a:defRPr>
            </a:lvl7pPr>
            <a:lvl8pPr eaLnBrk="0" fontAlgn="base" hangingPunct="0">
              <a:spcAft>
                <a:spcPct val="0"/>
              </a:spcAft>
              <a:buChar char="»"/>
              <a:defRPr sz="2000">
                <a:solidFill>
                  <a:schemeClr val="tx1"/>
                </a:solidFill>
                <a:latin typeface="標楷體" pitchFamily="65" charset="-120"/>
                <a:ea typeface="標楷體" pitchFamily="65" charset="-120"/>
              </a:defRPr>
            </a:lvl8pPr>
            <a:lvl9pPr eaLnBrk="0" fontAlgn="base" hangingPunct="0">
              <a:spcAft>
                <a:spcPct val="0"/>
              </a:spcAft>
              <a:buChar char="»"/>
              <a:defRPr sz="2000">
                <a:solidFill>
                  <a:schemeClr val="tx1"/>
                </a:solidFill>
                <a:latin typeface="標楷體" pitchFamily="65" charset="-120"/>
                <a:ea typeface="標楷體" pitchFamily="65" charset="-120"/>
              </a:defRPr>
            </a:lvl9pPr>
          </a:lstStyle>
          <a:p>
            <a:pPr marL="88900" indent="-88900" eaLnBrk="1" hangingPunct="1">
              <a:lnSpc>
                <a:spcPts val="2200"/>
              </a:lnSpc>
              <a:buFont typeface="Arial" pitchFamily="34" charset="0"/>
              <a:buChar char="•"/>
              <a:defRPr/>
            </a:pPr>
            <a:r>
              <a:rPr lang="zh-TW" altLang="en-US" sz="1800" b="1" dirty="0" smtClean="0">
                <a:latin typeface="微軟正黑體" pitchFamily="34" charset="-120"/>
                <a:ea typeface="微軟正黑體" pitchFamily="34" charset="-120"/>
              </a:rPr>
              <a:t>綜</a:t>
            </a:r>
            <a:r>
              <a:rPr lang="zh-TW" altLang="en-US" sz="1800" b="1" dirty="0">
                <a:latin typeface="微軟正黑體" pitchFamily="34" charset="-120"/>
                <a:ea typeface="微軟正黑體" pitchFamily="34" charset="-120"/>
              </a:rPr>
              <a:t>整警政、社政、衛政</a:t>
            </a:r>
            <a:r>
              <a:rPr lang="zh-TW" altLang="en-US" sz="1800" b="1" dirty="0" smtClean="0">
                <a:latin typeface="微軟正黑體" pitchFamily="34" charset="-120"/>
                <a:ea typeface="微軟正黑體" pitchFamily="34" charset="-120"/>
              </a:rPr>
              <a:t>、處遇人員訪視及處遇結果，</a:t>
            </a:r>
            <a:r>
              <a:rPr lang="zh-TW" altLang="en-US" sz="1800" b="1" dirty="0">
                <a:latin typeface="微軟正黑體" pitchFamily="34" charset="-120"/>
                <a:ea typeface="微軟正黑體" pitchFamily="34" charset="-120"/>
              </a:rPr>
              <a:t>評估</a:t>
            </a:r>
            <a:r>
              <a:rPr lang="zh-TW" altLang="en-US" sz="1800" b="1" dirty="0" smtClean="0">
                <a:latin typeface="微軟正黑體" pitchFamily="34" charset="-120"/>
                <a:ea typeface="微軟正黑體" pitchFamily="34" charset="-120"/>
              </a:rPr>
              <a:t>個案暴力及再犯風險顯著降低</a:t>
            </a:r>
            <a:endParaRPr lang="en-US" altLang="zh-TW" sz="1800" b="1" dirty="0" smtClean="0">
              <a:latin typeface="微軟正黑體" pitchFamily="34" charset="-120"/>
              <a:ea typeface="微軟正黑體" pitchFamily="34" charset="-120"/>
            </a:endParaRPr>
          </a:p>
          <a:p>
            <a:pPr marL="88900" indent="-88900" eaLnBrk="1" hangingPunct="1">
              <a:lnSpc>
                <a:spcPts val="2200"/>
              </a:lnSpc>
              <a:buFont typeface="Arial" pitchFamily="34" charset="0"/>
              <a:buChar char="•"/>
              <a:defRPr/>
            </a:pPr>
            <a:r>
              <a:rPr lang="zh-TW" altLang="en-US" sz="1800" b="1" dirty="0" smtClean="0">
                <a:latin typeface="微軟正黑體" pitchFamily="34" charset="-120"/>
                <a:ea typeface="微軟正黑體" pitchFamily="34" charset="-120"/>
              </a:rPr>
              <a:t>多元需求已被滿足</a:t>
            </a:r>
            <a:endParaRPr lang="en-US" altLang="zh-TW" sz="1800" b="1" dirty="0" smtClean="0">
              <a:latin typeface="微軟正黑體" pitchFamily="34" charset="-120"/>
              <a:ea typeface="微軟正黑體" pitchFamily="34" charset="-120"/>
            </a:endParaRPr>
          </a:p>
          <a:p>
            <a:pPr eaLnBrk="1" hangingPunct="1">
              <a:lnSpc>
                <a:spcPts val="2200"/>
              </a:lnSpc>
              <a:defRPr/>
            </a:pPr>
            <a:r>
              <a:rPr lang="zh-TW" altLang="en-US" sz="1800" b="1" dirty="0" smtClean="0">
                <a:solidFill>
                  <a:srgbClr val="FF0000"/>
                </a:solidFill>
                <a:latin typeface="微軟正黑體" pitchFamily="34" charset="-120"/>
                <a:ea typeface="微軟正黑體" pitchFamily="34" charset="-120"/>
              </a:rPr>
              <a:t>  轉一般關懷訪視：由關懷訪視員繼續關懷</a:t>
            </a:r>
          </a:p>
        </p:txBody>
      </p:sp>
      <p:sp>
        <p:nvSpPr>
          <p:cNvPr id="49156" name="投影片編號版面配置區 1"/>
          <p:cNvSpPr>
            <a:spLocks noGrp="1"/>
          </p:cNvSpPr>
          <p:nvPr>
            <p:ph type="sldNum" sz="quarter" idx="12"/>
          </p:nvPr>
        </p:nvSpPr>
        <p:spPr bwMode="auto">
          <a:xfrm>
            <a:off x="6913563" y="6462714"/>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標楷體" panose="03000509000000000000" pitchFamily="65" charset="-120"/>
                <a:ea typeface="標楷體" panose="03000509000000000000" pitchFamily="65" charset="-120"/>
              </a:defRPr>
            </a:lvl1pPr>
            <a:lvl2pPr marL="742950" indent="-285750">
              <a:spcBef>
                <a:spcPct val="20000"/>
              </a:spcBef>
              <a:buFont typeface="Arial" panose="020B0604020202020204" pitchFamily="34" charset="0"/>
              <a:buChar char="–"/>
              <a:defRPr sz="2800">
                <a:solidFill>
                  <a:schemeClr val="tx1"/>
                </a:solidFill>
                <a:latin typeface="標楷體" panose="03000509000000000000" pitchFamily="65" charset="-120"/>
                <a:ea typeface="標楷體" panose="03000509000000000000" pitchFamily="65" charset="-120"/>
              </a:defRPr>
            </a:lvl2pPr>
            <a:lvl3pPr marL="1143000" indent="-228600">
              <a:spcBef>
                <a:spcPct val="20000"/>
              </a:spcBef>
              <a:buFont typeface="Arial" panose="020B0604020202020204" pitchFamily="34" charset="0"/>
              <a:buChar char="•"/>
              <a:defRPr sz="2400">
                <a:solidFill>
                  <a:schemeClr val="tx1"/>
                </a:solidFill>
                <a:latin typeface="標楷體" panose="03000509000000000000" pitchFamily="65" charset="-120"/>
                <a:ea typeface="標楷體" panose="03000509000000000000" pitchFamily="65" charset="-120"/>
              </a:defRPr>
            </a:lvl3pPr>
            <a:lvl4pPr marL="16002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4pPr>
            <a:lvl5pPr marL="20574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9pPr>
          </a:lstStyle>
          <a:p>
            <a:pPr>
              <a:spcBef>
                <a:spcPct val="0"/>
              </a:spcBef>
              <a:buFontTx/>
              <a:buNone/>
            </a:pPr>
            <a:fld id="{F506AC4A-A3DE-410E-8ED9-2A2BA2820925}" type="slidenum">
              <a:rPr lang="zh-TW" altLang="en-US" sz="1200">
                <a:solidFill>
                  <a:srgbClr val="898989"/>
                </a:solidFill>
                <a:latin typeface="Calibri" panose="020F0502020204030204" pitchFamily="34" charset="0"/>
                <a:ea typeface="新細明體" panose="02020500000000000000" pitchFamily="18" charset="-120"/>
              </a:rPr>
              <a:pPr>
                <a:spcBef>
                  <a:spcPct val="0"/>
                </a:spcBef>
                <a:buFontTx/>
                <a:buNone/>
              </a:pPr>
              <a:t>21</a:t>
            </a:fld>
            <a:endParaRPr lang="zh-TW" altLang="en-US" sz="1200">
              <a:solidFill>
                <a:srgbClr val="898989"/>
              </a:solidFill>
              <a:latin typeface="Calibri" panose="020F0502020204030204" pitchFamily="34" charset="0"/>
              <a:ea typeface="新細明體" panose="02020500000000000000" pitchFamily="18" charset="-120"/>
            </a:endParaRPr>
          </a:p>
        </p:txBody>
      </p:sp>
      <p:sp>
        <p:nvSpPr>
          <p:cNvPr id="7" name="橢圓 6"/>
          <p:cNvSpPr/>
          <p:nvPr/>
        </p:nvSpPr>
        <p:spPr>
          <a:xfrm>
            <a:off x="38100" y="2611437"/>
            <a:ext cx="2025650" cy="2025651"/>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hangingPunct="1">
              <a:defRPr/>
            </a:pPr>
            <a:r>
              <a:rPr lang="zh-TW" altLang="en-US" sz="2800" b="1" dirty="0">
                <a:solidFill>
                  <a:schemeClr val="tx1"/>
                </a:solidFill>
                <a:latin typeface="微軟正黑體" panose="020B0604030504040204" pitchFamily="34" charset="-120"/>
                <a:ea typeface="微軟正黑體" panose="020B0604030504040204" pitchFamily="34" charset="-120"/>
              </a:rPr>
              <a:t>心理衛生工作內容</a:t>
            </a:r>
          </a:p>
        </p:txBody>
      </p:sp>
      <p:sp>
        <p:nvSpPr>
          <p:cNvPr id="12" name="橢圓 11"/>
          <p:cNvSpPr/>
          <p:nvPr/>
        </p:nvSpPr>
        <p:spPr>
          <a:xfrm>
            <a:off x="3443289" y="1235077"/>
            <a:ext cx="1444625" cy="1444625"/>
          </a:xfrm>
          <a:prstGeom prst="ellipse">
            <a:avLst/>
          </a:prstGeom>
          <a:solidFill>
            <a:srgbClr val="FF9999"/>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hangingPunct="1">
              <a:defRPr/>
            </a:pPr>
            <a:r>
              <a:rPr lang="zh-TW" altLang="en-US" sz="2000" b="1" dirty="0">
                <a:solidFill>
                  <a:schemeClr val="tx1"/>
                </a:solidFill>
                <a:latin typeface="微軟正黑體" panose="020B0604030504040204" pitchFamily="34" charset="-120"/>
                <a:ea typeface="微軟正黑體" panose="020B0604030504040204" pitchFamily="34" charset="-120"/>
              </a:rPr>
              <a:t>服務對象收案標準</a:t>
            </a:r>
          </a:p>
        </p:txBody>
      </p:sp>
      <p:sp>
        <p:nvSpPr>
          <p:cNvPr id="13" name="橢圓 12"/>
          <p:cNvSpPr/>
          <p:nvPr/>
        </p:nvSpPr>
        <p:spPr>
          <a:xfrm>
            <a:off x="3690938" y="4117977"/>
            <a:ext cx="1446212" cy="1444625"/>
          </a:xfrm>
          <a:prstGeom prst="ellipse">
            <a:avLst/>
          </a:prstGeom>
          <a:solidFill>
            <a:srgbClr val="FFFF99"/>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hangingPunct="1">
              <a:defRPr/>
            </a:pPr>
            <a:r>
              <a:rPr lang="zh-TW" altLang="en-US" sz="2000" b="1" dirty="0">
                <a:solidFill>
                  <a:schemeClr val="tx1"/>
                </a:solidFill>
                <a:latin typeface="微軟正黑體" panose="020B0604030504040204" pitchFamily="34" charset="-120"/>
                <a:ea typeface="微軟正黑體" panose="020B0604030504040204" pitchFamily="34" charset="-120"/>
              </a:rPr>
              <a:t>個案管理溝通平台</a:t>
            </a:r>
          </a:p>
        </p:txBody>
      </p:sp>
      <p:sp>
        <p:nvSpPr>
          <p:cNvPr id="49160" name="文字方塊 5"/>
          <p:cNvSpPr txBox="1">
            <a:spLocks noChangeArrowheads="1"/>
          </p:cNvSpPr>
          <p:nvPr/>
        </p:nvSpPr>
        <p:spPr bwMode="auto">
          <a:xfrm>
            <a:off x="5137150" y="4405314"/>
            <a:ext cx="3532188" cy="93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88900" indent="-88900">
              <a:spcBef>
                <a:spcPct val="20000"/>
              </a:spcBef>
              <a:buFont typeface="Arial" panose="020B0604020202020204" pitchFamily="34" charset="0"/>
              <a:buChar char="•"/>
              <a:defRPr sz="3200">
                <a:solidFill>
                  <a:schemeClr val="tx1"/>
                </a:solidFill>
                <a:latin typeface="標楷體" panose="03000509000000000000" pitchFamily="65" charset="-120"/>
                <a:ea typeface="標楷體" panose="03000509000000000000" pitchFamily="65" charset="-120"/>
              </a:defRPr>
            </a:lvl1pPr>
            <a:lvl2pPr marL="742950" indent="-285750">
              <a:spcBef>
                <a:spcPct val="20000"/>
              </a:spcBef>
              <a:buFont typeface="Arial" panose="020B0604020202020204" pitchFamily="34" charset="0"/>
              <a:buChar char="–"/>
              <a:defRPr sz="2800">
                <a:solidFill>
                  <a:schemeClr val="tx1"/>
                </a:solidFill>
                <a:latin typeface="標楷體" panose="03000509000000000000" pitchFamily="65" charset="-120"/>
                <a:ea typeface="標楷體" panose="03000509000000000000" pitchFamily="65" charset="-120"/>
              </a:defRPr>
            </a:lvl2pPr>
            <a:lvl3pPr marL="1143000" indent="-228600">
              <a:spcBef>
                <a:spcPct val="20000"/>
              </a:spcBef>
              <a:buFont typeface="Arial" panose="020B0604020202020204" pitchFamily="34" charset="0"/>
              <a:buChar char="•"/>
              <a:defRPr sz="2400">
                <a:solidFill>
                  <a:schemeClr val="tx1"/>
                </a:solidFill>
                <a:latin typeface="標楷體" panose="03000509000000000000" pitchFamily="65" charset="-120"/>
                <a:ea typeface="標楷體" panose="03000509000000000000" pitchFamily="65" charset="-120"/>
              </a:defRPr>
            </a:lvl3pPr>
            <a:lvl4pPr marL="16002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4pPr>
            <a:lvl5pPr marL="20574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9pPr>
          </a:lstStyle>
          <a:p>
            <a:pPr eaLnBrk="1" hangingPunct="1">
              <a:lnSpc>
                <a:spcPts val="2200"/>
              </a:lnSpc>
              <a:spcBef>
                <a:spcPct val="0"/>
              </a:spcBef>
            </a:pPr>
            <a:r>
              <a:rPr lang="zh-TW" altLang="en-US" sz="1800" b="1">
                <a:latin typeface="微軟正黑體" panose="020B0604030504040204" pitchFamily="34" charset="-120"/>
                <a:ea typeface="微軟正黑體" panose="020B0604030504040204" pitchFamily="34" charset="-120"/>
              </a:rPr>
              <a:t>家暴安全網平台會議計畫</a:t>
            </a:r>
          </a:p>
          <a:p>
            <a:pPr eaLnBrk="1" hangingPunct="1">
              <a:lnSpc>
                <a:spcPts val="2200"/>
              </a:lnSpc>
              <a:spcBef>
                <a:spcPct val="0"/>
              </a:spcBef>
            </a:pPr>
            <a:r>
              <a:rPr lang="zh-TW" altLang="en-US" sz="1800" b="1">
                <a:latin typeface="微軟正黑體" panose="020B0604030504040204" pitchFamily="34" charset="-120"/>
                <a:ea typeface="微軟正黑體" panose="020B0604030504040204" pitchFamily="34" charset="-120"/>
              </a:rPr>
              <a:t>性侵害加害人評估小組會議</a:t>
            </a:r>
          </a:p>
          <a:p>
            <a:pPr eaLnBrk="1" hangingPunct="1">
              <a:lnSpc>
                <a:spcPts val="2200"/>
              </a:lnSpc>
              <a:spcBef>
                <a:spcPct val="0"/>
              </a:spcBef>
            </a:pPr>
            <a:r>
              <a:rPr lang="zh-TW" altLang="en-US" sz="1800" b="1">
                <a:latin typeface="微軟正黑體" panose="020B0604030504040204" pitchFamily="34" charset="-120"/>
                <a:ea typeface="微軟正黑體" panose="020B0604030504040204" pitchFamily="34" charset="-120"/>
              </a:rPr>
              <a:t>個案討論會議</a:t>
            </a:r>
          </a:p>
        </p:txBody>
      </p:sp>
      <p:sp>
        <p:nvSpPr>
          <p:cNvPr id="15" name="橢圓 14"/>
          <p:cNvSpPr/>
          <p:nvPr/>
        </p:nvSpPr>
        <p:spPr>
          <a:xfrm>
            <a:off x="3887790" y="2652714"/>
            <a:ext cx="1444625" cy="1444625"/>
          </a:xfrm>
          <a:prstGeom prst="ellipse">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hangingPunct="1">
              <a:defRPr/>
            </a:pPr>
            <a:r>
              <a:rPr lang="zh-TW" altLang="en-US" sz="2000" b="1" dirty="0">
                <a:solidFill>
                  <a:schemeClr val="tx1"/>
                </a:solidFill>
                <a:latin typeface="微軟正黑體" panose="020B0604030504040204" pitchFamily="34" charset="-120"/>
                <a:ea typeface="微軟正黑體" panose="020B0604030504040204" pitchFamily="34" charset="-120"/>
              </a:rPr>
              <a:t>評估／</a:t>
            </a:r>
            <a:endParaRPr lang="en-US" altLang="zh-TW" sz="2000" b="1" dirty="0">
              <a:solidFill>
                <a:schemeClr val="tx1"/>
              </a:solidFill>
              <a:latin typeface="微軟正黑體" panose="020B0604030504040204" pitchFamily="34" charset="-120"/>
              <a:ea typeface="微軟正黑體" panose="020B0604030504040204" pitchFamily="34" charset="-120"/>
            </a:endParaRPr>
          </a:p>
          <a:p>
            <a:pPr algn="ctr" eaLnBrk="1" hangingPunct="1">
              <a:defRPr/>
            </a:pPr>
            <a:r>
              <a:rPr lang="zh-TW" altLang="en-US" sz="2000" b="1" dirty="0">
                <a:solidFill>
                  <a:schemeClr val="tx1"/>
                </a:solidFill>
                <a:latin typeface="微軟正黑體" panose="020B0604030504040204" pitchFamily="34" charset="-120"/>
                <a:ea typeface="微軟正黑體" panose="020B0604030504040204" pitchFamily="34" charset="-120"/>
              </a:rPr>
              <a:t>服務計畫</a:t>
            </a:r>
          </a:p>
        </p:txBody>
      </p:sp>
      <p:sp>
        <p:nvSpPr>
          <p:cNvPr id="49162" name="文字方塊 5"/>
          <p:cNvSpPr txBox="1">
            <a:spLocks noChangeArrowheads="1"/>
          </p:cNvSpPr>
          <p:nvPr/>
        </p:nvSpPr>
        <p:spPr bwMode="auto">
          <a:xfrm>
            <a:off x="5249865" y="2763839"/>
            <a:ext cx="3875087" cy="1220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88900" indent="-88900">
              <a:spcBef>
                <a:spcPct val="20000"/>
              </a:spcBef>
              <a:buFont typeface="Arial" panose="020B0604020202020204" pitchFamily="34" charset="0"/>
              <a:buChar char="•"/>
              <a:defRPr sz="3200">
                <a:solidFill>
                  <a:schemeClr val="tx1"/>
                </a:solidFill>
                <a:latin typeface="標楷體" panose="03000509000000000000" pitchFamily="65" charset="-120"/>
                <a:ea typeface="標楷體" panose="03000509000000000000" pitchFamily="65" charset="-120"/>
              </a:defRPr>
            </a:lvl1pPr>
            <a:lvl2pPr marL="742950" indent="-285750">
              <a:spcBef>
                <a:spcPct val="20000"/>
              </a:spcBef>
              <a:buFont typeface="Arial" panose="020B0604020202020204" pitchFamily="34" charset="0"/>
              <a:buChar char="–"/>
              <a:defRPr sz="2800">
                <a:solidFill>
                  <a:schemeClr val="tx1"/>
                </a:solidFill>
                <a:latin typeface="標楷體" panose="03000509000000000000" pitchFamily="65" charset="-120"/>
                <a:ea typeface="標楷體" panose="03000509000000000000" pitchFamily="65" charset="-120"/>
              </a:defRPr>
            </a:lvl2pPr>
            <a:lvl3pPr marL="1143000" indent="-228600">
              <a:spcBef>
                <a:spcPct val="20000"/>
              </a:spcBef>
              <a:buFont typeface="Arial" panose="020B0604020202020204" pitchFamily="34" charset="0"/>
              <a:buChar char="•"/>
              <a:defRPr sz="2400">
                <a:solidFill>
                  <a:schemeClr val="tx1"/>
                </a:solidFill>
                <a:latin typeface="標楷體" panose="03000509000000000000" pitchFamily="65" charset="-120"/>
                <a:ea typeface="標楷體" panose="03000509000000000000" pitchFamily="65" charset="-120"/>
              </a:defRPr>
            </a:lvl3pPr>
            <a:lvl4pPr marL="16002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4pPr>
            <a:lvl5pPr marL="20574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9pPr>
          </a:lstStyle>
          <a:p>
            <a:pPr eaLnBrk="1" hangingPunct="1">
              <a:lnSpc>
                <a:spcPts val="2200"/>
              </a:lnSpc>
              <a:spcBef>
                <a:spcPct val="0"/>
              </a:spcBef>
            </a:pPr>
            <a:r>
              <a:rPr lang="zh-TW" altLang="en-US" sz="1800" b="1">
                <a:latin typeface="微軟正黑體" panose="020B0604030504040204" pitchFamily="34" charset="-120"/>
                <a:ea typeface="微軟正黑體" panose="020B0604030504040204" pitchFamily="34" charset="-120"/>
              </a:rPr>
              <a:t>精神疾病評估         </a:t>
            </a:r>
            <a:r>
              <a:rPr lang="zh-TW" altLang="en-US" sz="1800" b="1">
                <a:latin typeface="微軟正黑體" panose="020B0604030504040204" pitchFamily="34" charset="-120"/>
                <a:ea typeface="微軟正黑體" panose="020B0604030504040204" pitchFamily="34" charset="-120"/>
                <a:sym typeface="Wingdings" panose="05000000000000000000" pitchFamily="2" charset="2"/>
              </a:rPr>
              <a:t></a:t>
            </a:r>
            <a:r>
              <a:rPr lang="zh-TW" altLang="en-US" sz="1800" b="1">
                <a:latin typeface="微軟正黑體" panose="020B0604030504040204" pitchFamily="34" charset="-120"/>
                <a:ea typeface="微軟正黑體" panose="020B0604030504040204" pitchFamily="34" charset="-120"/>
              </a:rPr>
              <a:t>自殺風險評估</a:t>
            </a:r>
          </a:p>
          <a:p>
            <a:pPr eaLnBrk="1" hangingPunct="1">
              <a:lnSpc>
                <a:spcPts val="2200"/>
              </a:lnSpc>
              <a:spcBef>
                <a:spcPct val="0"/>
              </a:spcBef>
            </a:pPr>
            <a:r>
              <a:rPr lang="zh-TW" altLang="en-US" sz="1800" b="1">
                <a:latin typeface="微軟正黑體" panose="020B0604030504040204" pitchFamily="34" charset="-120"/>
                <a:ea typeface="微軟正黑體" panose="020B0604030504040204" pitchFamily="34" charset="-120"/>
              </a:rPr>
              <a:t>暴力風險評估</a:t>
            </a:r>
          </a:p>
          <a:p>
            <a:pPr eaLnBrk="1" hangingPunct="1">
              <a:lnSpc>
                <a:spcPts val="2200"/>
              </a:lnSpc>
              <a:spcBef>
                <a:spcPct val="0"/>
              </a:spcBef>
            </a:pPr>
            <a:r>
              <a:rPr lang="zh-TW" altLang="en-US" sz="1800" b="1">
                <a:latin typeface="微軟正黑體" panose="020B0604030504040204" pitchFamily="34" charset="-120"/>
                <a:ea typeface="微軟正黑體" panose="020B0604030504040204" pitchFamily="34" charset="-120"/>
              </a:rPr>
              <a:t>家庭功能評估</a:t>
            </a:r>
            <a:r>
              <a:rPr lang="en-US" altLang="zh-TW" sz="1800" b="1">
                <a:latin typeface="微軟正黑體" panose="020B0604030504040204" pitchFamily="34" charset="-120"/>
                <a:ea typeface="微軟正黑體" panose="020B0604030504040204" pitchFamily="34" charset="-120"/>
              </a:rPr>
              <a:t>(</a:t>
            </a:r>
            <a:r>
              <a:rPr lang="zh-TW" altLang="en-US" sz="1800" b="1">
                <a:latin typeface="微軟正黑體" panose="020B0604030504040204" pitchFamily="34" charset="-120"/>
                <a:ea typeface="微軟正黑體" panose="020B0604030504040204" pitchFamily="34" charset="-120"/>
              </a:rPr>
              <a:t>含脆弱家庭風險評估</a:t>
            </a:r>
            <a:r>
              <a:rPr lang="en-US" altLang="zh-TW" sz="1800" b="1">
                <a:latin typeface="微軟正黑體" panose="020B0604030504040204" pitchFamily="34" charset="-120"/>
                <a:ea typeface="微軟正黑體" panose="020B0604030504040204" pitchFamily="34" charset="-120"/>
              </a:rPr>
              <a:t>)</a:t>
            </a:r>
            <a:endParaRPr lang="zh-TW" altLang="en-US" sz="1800" b="1">
              <a:latin typeface="微軟正黑體" panose="020B0604030504040204" pitchFamily="34" charset="-120"/>
              <a:ea typeface="微軟正黑體" panose="020B0604030504040204" pitchFamily="34" charset="-120"/>
            </a:endParaRPr>
          </a:p>
          <a:p>
            <a:pPr eaLnBrk="1" hangingPunct="1">
              <a:lnSpc>
                <a:spcPts val="2200"/>
              </a:lnSpc>
              <a:spcBef>
                <a:spcPct val="0"/>
              </a:spcBef>
            </a:pPr>
            <a:r>
              <a:rPr lang="zh-TW" altLang="en-US" sz="1800" b="1">
                <a:latin typeface="微軟正黑體" panose="020B0604030504040204" pitchFamily="34" charset="-120"/>
                <a:ea typeface="微軟正黑體" panose="020B0604030504040204" pitchFamily="34" charset="-120"/>
              </a:rPr>
              <a:t>需求評估　　</a:t>
            </a:r>
            <a:r>
              <a:rPr lang="zh-TW" altLang="en-US" sz="1800" b="1">
                <a:latin typeface="微軟正黑體" panose="020B0604030504040204" pitchFamily="34" charset="-120"/>
                <a:ea typeface="微軟正黑體" panose="020B0604030504040204" pitchFamily="34" charset="-120"/>
                <a:sym typeface="Wingdings" panose="05000000000000000000" pitchFamily="2" charset="2"/>
              </a:rPr>
              <a:t>個案與家庭</a:t>
            </a:r>
            <a:r>
              <a:rPr lang="zh-TW" altLang="en-US" sz="1800" b="1">
                <a:latin typeface="微軟正黑體" panose="020B0604030504040204" pitchFamily="34" charset="-120"/>
                <a:ea typeface="微軟正黑體" panose="020B0604030504040204" pitchFamily="34" charset="-120"/>
              </a:rPr>
              <a:t>服務計畫</a:t>
            </a:r>
          </a:p>
        </p:txBody>
      </p:sp>
      <p:sp>
        <p:nvSpPr>
          <p:cNvPr id="17" name="橢圓 16"/>
          <p:cNvSpPr/>
          <p:nvPr/>
        </p:nvSpPr>
        <p:spPr>
          <a:xfrm>
            <a:off x="2771777" y="5394326"/>
            <a:ext cx="1444625" cy="1444625"/>
          </a:xfrm>
          <a:prstGeom prst="ellipse">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hangingPunct="1">
              <a:defRPr/>
            </a:pPr>
            <a:r>
              <a:rPr lang="zh-TW" altLang="en-US" sz="2000" b="1" dirty="0">
                <a:solidFill>
                  <a:schemeClr val="tx1"/>
                </a:solidFill>
                <a:latin typeface="微軟正黑體" panose="020B0604030504040204" pitchFamily="34" charset="-120"/>
                <a:ea typeface="微軟正黑體" panose="020B0604030504040204" pitchFamily="34" charset="-120"/>
              </a:rPr>
              <a:t>結案標準</a:t>
            </a:r>
          </a:p>
        </p:txBody>
      </p:sp>
      <p:sp>
        <p:nvSpPr>
          <p:cNvPr id="27" name="向右箭號 26"/>
          <p:cNvSpPr/>
          <p:nvPr/>
        </p:nvSpPr>
        <p:spPr>
          <a:xfrm rot="19969293">
            <a:off x="1817688" y="2128838"/>
            <a:ext cx="1727200" cy="728663"/>
          </a:xfrm>
          <a:prstGeom prst="rightArrow">
            <a:avLst/>
          </a:prstGeom>
          <a:gradFill flip="none" rotWithShape="1">
            <a:gsLst>
              <a:gs pos="0">
                <a:srgbClr val="FF9999">
                  <a:shade val="30000"/>
                  <a:satMod val="115000"/>
                </a:srgbClr>
              </a:gs>
              <a:gs pos="29000">
                <a:srgbClr val="FF9999">
                  <a:shade val="67500"/>
                  <a:satMod val="115000"/>
                </a:srgbClr>
              </a:gs>
              <a:gs pos="100000">
                <a:srgbClr val="FF999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TW" altLang="en-US"/>
          </a:p>
        </p:txBody>
      </p:sp>
      <p:sp>
        <p:nvSpPr>
          <p:cNvPr id="18" name="向右箭號 17"/>
          <p:cNvSpPr/>
          <p:nvPr/>
        </p:nvSpPr>
        <p:spPr>
          <a:xfrm rot="20985341">
            <a:off x="2165350" y="3052763"/>
            <a:ext cx="1727200" cy="728663"/>
          </a:xfrm>
          <a:prstGeom prst="rightArrow">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TW" altLang="en-US"/>
          </a:p>
        </p:txBody>
      </p:sp>
      <p:sp>
        <p:nvSpPr>
          <p:cNvPr id="20" name="向右箭號 19"/>
          <p:cNvSpPr/>
          <p:nvPr/>
        </p:nvSpPr>
        <p:spPr>
          <a:xfrm rot="1267993">
            <a:off x="1979438" y="4113229"/>
            <a:ext cx="1727200" cy="728663"/>
          </a:xfrm>
          <a:prstGeom prst="rightArrow">
            <a:avLst/>
          </a:prstGeom>
          <a:gradFill flip="none" rotWithShape="1">
            <a:gsLst>
              <a:gs pos="0">
                <a:srgbClr val="FFFF99">
                  <a:shade val="30000"/>
                  <a:satMod val="115000"/>
                </a:srgbClr>
              </a:gs>
              <a:gs pos="50000">
                <a:srgbClr val="FFFF99">
                  <a:shade val="67500"/>
                  <a:satMod val="115000"/>
                </a:srgbClr>
              </a:gs>
              <a:gs pos="100000">
                <a:srgbClr val="FFFF99">
                  <a:shade val="100000"/>
                  <a:satMod val="115000"/>
                </a:srgbClr>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TW" altLang="en-US"/>
          </a:p>
        </p:txBody>
      </p:sp>
      <p:sp>
        <p:nvSpPr>
          <p:cNvPr id="21" name="向右箭號 20"/>
          <p:cNvSpPr/>
          <p:nvPr/>
        </p:nvSpPr>
        <p:spPr>
          <a:xfrm rot="2051889">
            <a:off x="1383914" y="4781605"/>
            <a:ext cx="1727200" cy="728663"/>
          </a:xfrm>
          <a:prstGeom prst="rightArrow">
            <a:avLst/>
          </a:prstGeom>
          <a:gradFill flip="none" rotWithShape="1">
            <a:gsLst>
              <a:gs pos="0">
                <a:schemeClr val="accent3">
                  <a:lumMod val="60000"/>
                  <a:lumOff val="40000"/>
                  <a:shade val="30000"/>
                  <a:satMod val="115000"/>
                </a:schemeClr>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TW" altLang="en-US"/>
          </a:p>
        </p:txBody>
      </p:sp>
      <p:sp>
        <p:nvSpPr>
          <p:cNvPr id="49172" name="標題 1"/>
          <p:cNvSpPr>
            <a:spLocks noGrp="1"/>
          </p:cNvSpPr>
          <p:nvPr>
            <p:ph type="title"/>
          </p:nvPr>
        </p:nvSpPr>
        <p:spPr>
          <a:xfrm>
            <a:off x="376240" y="33337"/>
            <a:ext cx="8467725" cy="792163"/>
          </a:xfrm>
        </p:spPr>
        <p:txBody>
          <a:bodyPr>
            <a:normAutofit/>
          </a:bodyPr>
          <a:lstStyle/>
          <a:p>
            <a:r>
              <a:rPr lang="zh-TW" altLang="en-US" sz="3600" b="1" dirty="0">
                <a:solidFill>
                  <a:srgbClr val="0033CC"/>
                </a:solidFill>
                <a:latin typeface="微軟正黑體" pitchFamily="34" charset="-120"/>
                <a:ea typeface="微軟正黑體" pitchFamily="34" charset="-120"/>
              </a:rPr>
              <a:t>心理衛生社工服務內容</a:t>
            </a:r>
          </a:p>
        </p:txBody>
      </p:sp>
      <p:sp>
        <p:nvSpPr>
          <p:cNvPr id="22" name="標題 1"/>
          <p:cNvSpPr txBox="1">
            <a:spLocks/>
          </p:cNvSpPr>
          <p:nvPr/>
        </p:nvSpPr>
        <p:spPr bwMode="auto">
          <a:xfrm>
            <a:off x="-36513" y="1341437"/>
            <a:ext cx="3384551"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rtl="0" eaLnBrk="0" fontAlgn="base" hangingPunct="0">
              <a:spcBef>
                <a:spcPct val="0"/>
              </a:spcBef>
              <a:spcAft>
                <a:spcPct val="0"/>
              </a:spcAft>
              <a:defRPr sz="4400" kern="1200">
                <a:solidFill>
                  <a:srgbClr val="0000CC"/>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rgbClr val="0000CC"/>
                </a:solidFill>
                <a:latin typeface="標楷體" pitchFamily="65" charset="-120"/>
                <a:ea typeface="標楷體" pitchFamily="65" charset="-120"/>
              </a:defRPr>
            </a:lvl2pPr>
            <a:lvl3pPr algn="ctr" rtl="0" eaLnBrk="0" fontAlgn="base" hangingPunct="0">
              <a:spcBef>
                <a:spcPct val="0"/>
              </a:spcBef>
              <a:spcAft>
                <a:spcPct val="0"/>
              </a:spcAft>
              <a:defRPr sz="4400">
                <a:solidFill>
                  <a:srgbClr val="0000CC"/>
                </a:solidFill>
                <a:latin typeface="標楷體" pitchFamily="65" charset="-120"/>
                <a:ea typeface="標楷體" pitchFamily="65" charset="-120"/>
              </a:defRPr>
            </a:lvl3pPr>
            <a:lvl4pPr algn="ctr" rtl="0" eaLnBrk="0" fontAlgn="base" hangingPunct="0">
              <a:spcBef>
                <a:spcPct val="0"/>
              </a:spcBef>
              <a:spcAft>
                <a:spcPct val="0"/>
              </a:spcAft>
              <a:defRPr sz="4400">
                <a:solidFill>
                  <a:srgbClr val="0000CC"/>
                </a:solidFill>
                <a:latin typeface="標楷體" pitchFamily="65" charset="-120"/>
                <a:ea typeface="標楷體" pitchFamily="65" charset="-120"/>
              </a:defRPr>
            </a:lvl4pPr>
            <a:lvl5pPr algn="ctr" rtl="0" eaLnBrk="0" fontAlgn="base" hangingPunct="0">
              <a:spcBef>
                <a:spcPct val="0"/>
              </a:spcBef>
              <a:spcAft>
                <a:spcPct val="0"/>
              </a:spcAft>
              <a:defRPr sz="4400">
                <a:solidFill>
                  <a:srgbClr val="0000CC"/>
                </a:solidFill>
                <a:latin typeface="標楷體" pitchFamily="65" charset="-120"/>
                <a:ea typeface="標楷體" pitchFamily="65" charset="-120"/>
              </a:defRPr>
            </a:lvl5pPr>
            <a:lvl6pPr marL="457200" algn="ctr" rtl="0" eaLnBrk="1" fontAlgn="base" hangingPunct="1">
              <a:spcBef>
                <a:spcPct val="0"/>
              </a:spcBef>
              <a:spcAft>
                <a:spcPct val="0"/>
              </a:spcAft>
              <a:defRPr sz="4400">
                <a:solidFill>
                  <a:srgbClr val="0000CC"/>
                </a:solidFill>
                <a:latin typeface="標楷體" pitchFamily="65" charset="-120"/>
                <a:ea typeface="標楷體" pitchFamily="65" charset="-120"/>
              </a:defRPr>
            </a:lvl6pPr>
            <a:lvl7pPr marL="914400" algn="ctr" rtl="0" eaLnBrk="1" fontAlgn="base" hangingPunct="1">
              <a:spcBef>
                <a:spcPct val="0"/>
              </a:spcBef>
              <a:spcAft>
                <a:spcPct val="0"/>
              </a:spcAft>
              <a:defRPr sz="4400">
                <a:solidFill>
                  <a:srgbClr val="0000CC"/>
                </a:solidFill>
                <a:latin typeface="標楷體" pitchFamily="65" charset="-120"/>
                <a:ea typeface="標楷體" pitchFamily="65" charset="-120"/>
              </a:defRPr>
            </a:lvl7pPr>
            <a:lvl8pPr marL="1371600" algn="ctr" rtl="0" eaLnBrk="1" fontAlgn="base" hangingPunct="1">
              <a:spcBef>
                <a:spcPct val="0"/>
              </a:spcBef>
              <a:spcAft>
                <a:spcPct val="0"/>
              </a:spcAft>
              <a:defRPr sz="4400">
                <a:solidFill>
                  <a:srgbClr val="0000CC"/>
                </a:solidFill>
                <a:latin typeface="標楷體" pitchFamily="65" charset="-120"/>
                <a:ea typeface="標楷體" pitchFamily="65" charset="-120"/>
              </a:defRPr>
            </a:lvl8pPr>
            <a:lvl9pPr marL="1828800" algn="ctr" rtl="0" eaLnBrk="1" fontAlgn="base" hangingPunct="1">
              <a:spcBef>
                <a:spcPct val="0"/>
              </a:spcBef>
              <a:spcAft>
                <a:spcPct val="0"/>
              </a:spcAft>
              <a:defRPr sz="4400">
                <a:solidFill>
                  <a:srgbClr val="0000CC"/>
                </a:solidFill>
                <a:latin typeface="標楷體" pitchFamily="65" charset="-120"/>
                <a:ea typeface="標楷體" pitchFamily="65" charset="-120"/>
              </a:defRPr>
            </a:lvl9pPr>
          </a:lstStyle>
          <a:p>
            <a:pPr eaLnBrk="1" hangingPunct="1">
              <a:defRPr/>
            </a:pPr>
            <a:r>
              <a:rPr lang="zh-TW" altLang="en-US" sz="2000" b="1" dirty="0">
                <a:solidFill>
                  <a:schemeClr val="accent6">
                    <a:lumMod val="75000"/>
                  </a:schemeClr>
                </a:solidFill>
                <a:latin typeface="微軟正黑體" panose="020B0604030504040204" pitchFamily="34" charset="-120"/>
                <a:ea typeface="微軟正黑體" panose="020B0604030504040204" pitchFamily="34" charset="-120"/>
              </a:rPr>
              <a:t>◆</a:t>
            </a:r>
            <a:r>
              <a:rPr kumimoji="0" lang="zh-TW" altLang="en-US" sz="2000" b="1" dirty="0" smtClean="0">
                <a:solidFill>
                  <a:schemeClr val="accent6">
                    <a:lumMod val="75000"/>
                  </a:schemeClr>
                </a:solidFill>
                <a:latin typeface="微軟正黑體" pitchFamily="34" charset="-120"/>
                <a:ea typeface="微軟正黑體" pitchFamily="34" charset="-120"/>
              </a:rPr>
              <a:t>心理</a:t>
            </a:r>
            <a:r>
              <a:rPr kumimoji="0" lang="zh-TW" altLang="en-US" sz="2000" b="1" dirty="0">
                <a:solidFill>
                  <a:schemeClr val="accent6">
                    <a:lumMod val="75000"/>
                  </a:schemeClr>
                </a:solidFill>
                <a:latin typeface="微軟正黑體" pitchFamily="34" charset="-120"/>
                <a:ea typeface="微軟正黑體" pitchFamily="34" charset="-120"/>
              </a:rPr>
              <a:t>衛生</a:t>
            </a:r>
            <a:r>
              <a:rPr kumimoji="0" lang="zh-TW" altLang="en-US" sz="2000" b="1" dirty="0" smtClean="0">
                <a:solidFill>
                  <a:schemeClr val="accent6">
                    <a:lumMod val="75000"/>
                  </a:schemeClr>
                </a:solidFill>
                <a:latin typeface="微軟正黑體" pitchFamily="34" charset="-120"/>
                <a:ea typeface="微軟正黑體" pitchFamily="34" charset="-120"/>
              </a:rPr>
              <a:t>社工服務內容</a:t>
            </a:r>
          </a:p>
        </p:txBody>
      </p:sp>
    </p:spTree>
    <p:extLst>
      <p:ext uri="{BB962C8B-B14F-4D97-AF65-F5344CB8AC3E}">
        <p14:creationId xmlns:p14="http://schemas.microsoft.com/office/powerpoint/2010/main" val="31109363"/>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投影片編號版面配置區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spcBef>
                <a:spcPct val="0"/>
              </a:spcBef>
              <a:buFontTx/>
              <a:buNone/>
            </a:pPr>
            <a:fld id="{B427E154-1902-475F-954A-A78304731243}" type="slidenum">
              <a:rPr lang="zh-TW" altLang="en-US" sz="1200" smtClean="0">
                <a:solidFill>
                  <a:srgbClr val="898989"/>
                </a:solidFill>
              </a:rPr>
              <a:pPr>
                <a:spcBef>
                  <a:spcPct val="0"/>
                </a:spcBef>
                <a:buFontTx/>
                <a:buNone/>
              </a:pPr>
              <a:t>22</a:t>
            </a:fld>
            <a:endParaRPr lang="zh-TW" altLang="en-US" sz="1200" smtClean="0">
              <a:solidFill>
                <a:srgbClr val="898989"/>
              </a:solidFill>
            </a:endParaRPr>
          </a:p>
        </p:txBody>
      </p:sp>
      <p:sp>
        <p:nvSpPr>
          <p:cNvPr id="19459" name="標題 1"/>
          <p:cNvSpPr>
            <a:spLocks noGrp="1"/>
          </p:cNvSpPr>
          <p:nvPr>
            <p:ph type="title"/>
          </p:nvPr>
        </p:nvSpPr>
        <p:spPr>
          <a:xfrm>
            <a:off x="179390" y="100013"/>
            <a:ext cx="8785225" cy="736600"/>
          </a:xfrm>
        </p:spPr>
        <p:txBody>
          <a:bodyPr/>
          <a:lstStyle/>
          <a:p>
            <a:r>
              <a:rPr lang="zh-TW" altLang="en-US" sz="3600" b="1" dirty="0" smtClean="0">
                <a:solidFill>
                  <a:srgbClr val="0033CC"/>
                </a:solidFill>
                <a:latin typeface="微軟正黑體" pitchFamily="34" charset="-120"/>
                <a:ea typeface="微軟正黑體" pitchFamily="34" charset="-120"/>
              </a:rPr>
              <a:t>心理衛生社工服務內容及項目</a:t>
            </a:r>
          </a:p>
        </p:txBody>
      </p:sp>
      <p:graphicFrame>
        <p:nvGraphicFramePr>
          <p:cNvPr id="8" name="內容版面配置區 90"/>
          <p:cNvGraphicFramePr>
            <a:graphicFrameLocks noGrp="1"/>
          </p:cNvGraphicFramePr>
          <p:nvPr>
            <p:ph sz="half" idx="4294967295"/>
          </p:nvPr>
        </p:nvGraphicFramePr>
        <p:xfrm>
          <a:off x="2800266" y="1387253"/>
          <a:ext cx="4320480" cy="44930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文字方塊 8"/>
          <p:cNvSpPr txBox="1"/>
          <p:nvPr/>
        </p:nvSpPr>
        <p:spPr>
          <a:xfrm>
            <a:off x="107952" y="2354263"/>
            <a:ext cx="2303463" cy="1200329"/>
          </a:xfrm>
          <a:prstGeom prst="rect">
            <a:avLst/>
          </a:prstGeom>
          <a:solidFill>
            <a:srgbClr val="663300"/>
          </a:solidFill>
          <a:ln>
            <a:noFill/>
          </a:ln>
        </p:spPr>
        <p:style>
          <a:lnRef idx="1">
            <a:schemeClr val="accent2"/>
          </a:lnRef>
          <a:fillRef idx="2">
            <a:schemeClr val="accent2"/>
          </a:fillRef>
          <a:effectRef idx="1">
            <a:schemeClr val="accent2"/>
          </a:effectRef>
          <a:fontRef idx="minor">
            <a:schemeClr val="dk1"/>
          </a:fontRef>
        </p:style>
        <p:txBody>
          <a:bodyPr>
            <a:spAutoFit/>
          </a:bodyPr>
          <a:lstStyle/>
          <a:p>
            <a:pPr marL="174625" indent="-174625">
              <a:buFont typeface="Arial" panose="020B0604020202020204" pitchFamily="34" charset="0"/>
              <a:buChar char="•"/>
              <a:defRPr/>
            </a:pPr>
            <a:r>
              <a:rPr lang="zh-TW" altLang="en-US" b="1" dirty="0">
                <a:solidFill>
                  <a:prstClr val="white"/>
                </a:solidFill>
                <a:latin typeface="微軟正黑體" pitchFamily="34" charset="-120"/>
                <a:ea typeface="微軟正黑體" pitchFamily="34" charset="-120"/>
              </a:rPr>
              <a:t>提供追蹤輔導與關懷訪視</a:t>
            </a:r>
            <a:endParaRPr lang="en-US" altLang="zh-TW" b="1" dirty="0">
              <a:solidFill>
                <a:prstClr val="white"/>
              </a:solidFill>
              <a:latin typeface="微軟正黑體" pitchFamily="34" charset="-120"/>
              <a:ea typeface="微軟正黑體" pitchFamily="34" charset="-120"/>
            </a:endParaRPr>
          </a:p>
          <a:p>
            <a:pPr marL="174625" indent="-174625">
              <a:buFont typeface="Arial" panose="020B0604020202020204" pitchFamily="34" charset="0"/>
              <a:buChar char="•"/>
              <a:tabLst>
                <a:tab pos="174625" algn="l"/>
              </a:tabLst>
              <a:defRPr/>
            </a:pPr>
            <a:r>
              <a:rPr lang="zh-TW" altLang="en-US" b="1" dirty="0">
                <a:solidFill>
                  <a:prstClr val="white"/>
                </a:solidFill>
                <a:latin typeface="微軟正黑體" pitchFamily="34" charset="-120"/>
                <a:ea typeface="微軟正黑體" pitchFamily="34" charset="-120"/>
              </a:rPr>
              <a:t>強化精神照護與保護服務跨體系合作</a:t>
            </a:r>
          </a:p>
        </p:txBody>
      </p:sp>
      <p:sp>
        <p:nvSpPr>
          <p:cNvPr id="12" name="文字方塊 11"/>
          <p:cNvSpPr txBox="1"/>
          <p:nvPr/>
        </p:nvSpPr>
        <p:spPr>
          <a:xfrm>
            <a:off x="6948488" y="1268413"/>
            <a:ext cx="2041525" cy="1477328"/>
          </a:xfrm>
          <a:prstGeom prst="rect">
            <a:avLst/>
          </a:prstGeom>
          <a:solidFill>
            <a:schemeClr val="accent3">
              <a:lumMod val="75000"/>
            </a:schemeClr>
          </a:solidFill>
          <a:ln>
            <a:noFill/>
          </a:ln>
        </p:spPr>
        <p:style>
          <a:lnRef idx="1">
            <a:schemeClr val="accent2"/>
          </a:lnRef>
          <a:fillRef idx="2">
            <a:schemeClr val="accent2"/>
          </a:fillRef>
          <a:effectRef idx="1">
            <a:schemeClr val="accent2"/>
          </a:effectRef>
          <a:fontRef idx="minor">
            <a:schemeClr val="dk1"/>
          </a:fontRef>
        </p:style>
        <p:txBody>
          <a:bodyPr>
            <a:spAutoFit/>
          </a:bodyPr>
          <a:lstStyle/>
          <a:p>
            <a:pPr marL="179388" indent="-179388">
              <a:buFont typeface="Arial" panose="020B0604020202020204" pitchFamily="34" charset="0"/>
              <a:buChar char="•"/>
              <a:defRPr/>
            </a:pPr>
            <a:r>
              <a:rPr lang="zh-TW" altLang="en-US" b="1" dirty="0">
                <a:solidFill>
                  <a:prstClr val="white"/>
                </a:solidFill>
                <a:latin typeface="微軟正黑體" pitchFamily="34" charset="-120"/>
                <a:ea typeface="微軟正黑體" pitchFamily="34" charset="-120"/>
              </a:rPr>
              <a:t>病情變化監測及自殺風險評估</a:t>
            </a:r>
            <a:endParaRPr lang="en-US" altLang="zh-TW" b="1" dirty="0">
              <a:solidFill>
                <a:prstClr val="white"/>
              </a:solidFill>
              <a:latin typeface="微軟正黑體" pitchFamily="34" charset="-120"/>
              <a:ea typeface="微軟正黑體" pitchFamily="34" charset="-120"/>
            </a:endParaRPr>
          </a:p>
          <a:p>
            <a:pPr marL="179388" indent="-179388">
              <a:buFont typeface="Arial" panose="020B0604020202020204" pitchFamily="34" charset="0"/>
              <a:buChar char="•"/>
              <a:defRPr/>
            </a:pPr>
            <a:r>
              <a:rPr lang="zh-TW" altLang="en-US" b="1" dirty="0">
                <a:solidFill>
                  <a:prstClr val="white"/>
                </a:solidFill>
                <a:latin typeface="微軟正黑體" pitchFamily="34" charset="-120"/>
                <a:ea typeface="微軟正黑體" pitchFamily="34" charset="-120"/>
              </a:rPr>
              <a:t>依其整體評估結果提供適當</a:t>
            </a:r>
            <a:r>
              <a:rPr lang="zh-HK" altLang="zh-TW" b="1" dirty="0">
                <a:solidFill>
                  <a:prstClr val="white"/>
                </a:solidFill>
                <a:latin typeface="微軟正黑體" pitchFamily="34" charset="-120"/>
                <a:ea typeface="微軟正黑體" pitchFamily="34" charset="-120"/>
              </a:rPr>
              <a:t>處置與</a:t>
            </a:r>
            <a:r>
              <a:rPr lang="zh-TW" altLang="en-US" b="1" dirty="0">
                <a:solidFill>
                  <a:prstClr val="white"/>
                </a:solidFill>
                <a:latin typeface="微軟正黑體" pitchFamily="34" charset="-120"/>
                <a:ea typeface="微軟正黑體" pitchFamily="34" charset="-120"/>
              </a:rPr>
              <a:t>介入</a:t>
            </a:r>
          </a:p>
        </p:txBody>
      </p:sp>
      <p:sp>
        <p:nvSpPr>
          <p:cNvPr id="27" name="文字方塊 26"/>
          <p:cNvSpPr txBox="1"/>
          <p:nvPr/>
        </p:nvSpPr>
        <p:spPr>
          <a:xfrm>
            <a:off x="6684963" y="5075239"/>
            <a:ext cx="2305050" cy="923330"/>
          </a:xfrm>
          <a:prstGeom prst="rect">
            <a:avLst/>
          </a:prstGeom>
          <a:solidFill>
            <a:schemeClr val="accent4">
              <a:lumMod val="75000"/>
            </a:schemeClr>
          </a:solidFill>
          <a:ln>
            <a:noFill/>
          </a:ln>
        </p:spPr>
        <p:style>
          <a:lnRef idx="1">
            <a:schemeClr val="accent2"/>
          </a:lnRef>
          <a:fillRef idx="2">
            <a:schemeClr val="accent2"/>
          </a:fillRef>
          <a:effectRef idx="1">
            <a:schemeClr val="accent2"/>
          </a:effectRef>
          <a:fontRef idx="minor">
            <a:schemeClr val="dk1"/>
          </a:fontRef>
        </p:style>
        <p:txBody>
          <a:bodyPr>
            <a:spAutoFit/>
          </a:bodyPr>
          <a:lstStyle/>
          <a:p>
            <a:pPr marL="179388" indent="-179388">
              <a:buFont typeface="Arial" panose="020B0604020202020204" pitchFamily="34" charset="0"/>
              <a:buChar char="•"/>
              <a:defRPr/>
            </a:pPr>
            <a:r>
              <a:rPr lang="zh-TW" altLang="en-US" b="1" dirty="0">
                <a:solidFill>
                  <a:prstClr val="white"/>
                </a:solidFill>
                <a:latin typeface="微軟正黑體" pitchFamily="34" charset="-120"/>
                <a:ea typeface="微軟正黑體" pitchFamily="34" charset="-120"/>
              </a:rPr>
              <a:t>脆弱家庭風險評估</a:t>
            </a:r>
            <a:endParaRPr lang="en-US" altLang="zh-TW" b="1" dirty="0">
              <a:solidFill>
                <a:prstClr val="white"/>
              </a:solidFill>
              <a:latin typeface="微軟正黑體" pitchFamily="34" charset="-120"/>
              <a:ea typeface="微軟正黑體" pitchFamily="34" charset="-120"/>
            </a:endParaRPr>
          </a:p>
          <a:p>
            <a:pPr marL="179388" indent="-179388">
              <a:buFont typeface="Arial" panose="020B0604020202020204" pitchFamily="34" charset="0"/>
              <a:buChar char="•"/>
              <a:defRPr/>
            </a:pPr>
            <a:r>
              <a:rPr lang="zh-TW" altLang="en-US" b="1" dirty="0">
                <a:solidFill>
                  <a:prstClr val="white"/>
                </a:solidFill>
                <a:latin typeface="微軟正黑體" pitchFamily="34" charset="-120"/>
                <a:ea typeface="微軟正黑體" pitchFamily="34" charset="-120"/>
              </a:rPr>
              <a:t>避免疾病或家庭問題持續惡化</a:t>
            </a:r>
            <a:endParaRPr lang="en-US" altLang="zh-TW" b="1" dirty="0">
              <a:solidFill>
                <a:prstClr val="white"/>
              </a:solidFill>
              <a:latin typeface="微軟正黑體" pitchFamily="34" charset="-120"/>
              <a:ea typeface="微軟正黑體" pitchFamily="34" charset="-120"/>
            </a:endParaRPr>
          </a:p>
        </p:txBody>
      </p:sp>
      <p:sp>
        <p:nvSpPr>
          <p:cNvPr id="32" name="文字方塊 31"/>
          <p:cNvSpPr txBox="1"/>
          <p:nvPr/>
        </p:nvSpPr>
        <p:spPr>
          <a:xfrm>
            <a:off x="977902" y="5402263"/>
            <a:ext cx="2441575" cy="1200329"/>
          </a:xfrm>
          <a:prstGeom prst="rect">
            <a:avLst/>
          </a:prstGeom>
          <a:solidFill>
            <a:schemeClr val="accent1">
              <a:lumMod val="75000"/>
            </a:schemeClr>
          </a:solidFill>
          <a:ln>
            <a:noFill/>
          </a:ln>
        </p:spPr>
        <p:style>
          <a:lnRef idx="1">
            <a:schemeClr val="accent2"/>
          </a:lnRef>
          <a:fillRef idx="2">
            <a:schemeClr val="accent2"/>
          </a:fillRef>
          <a:effectRef idx="1">
            <a:schemeClr val="accent2"/>
          </a:effectRef>
          <a:fontRef idx="minor">
            <a:schemeClr val="dk1"/>
          </a:fontRef>
        </p:style>
        <p:txBody>
          <a:bodyPr>
            <a:spAutoFit/>
          </a:bodyPr>
          <a:lstStyle/>
          <a:p>
            <a:pPr marL="179388" indent="-179388">
              <a:buFont typeface="Arial" panose="020B0604020202020204" pitchFamily="34" charset="0"/>
              <a:buChar char="•"/>
              <a:defRPr/>
            </a:pPr>
            <a:r>
              <a:rPr lang="zh-TW" altLang="en-US" b="1" dirty="0">
                <a:solidFill>
                  <a:prstClr val="white"/>
                </a:solidFill>
                <a:latin typeface="微軟正黑體" pitchFamily="34" charset="-120"/>
                <a:ea typeface="微軟正黑體" pitchFamily="34" charset="-120"/>
              </a:rPr>
              <a:t>家庭、經濟、就業、</a:t>
            </a:r>
            <a:endParaRPr lang="en-US" altLang="zh-TW" b="1" dirty="0">
              <a:solidFill>
                <a:prstClr val="white"/>
              </a:solidFill>
              <a:latin typeface="微軟正黑體" pitchFamily="34" charset="-120"/>
              <a:ea typeface="微軟正黑體" pitchFamily="34" charset="-120"/>
            </a:endParaRPr>
          </a:p>
          <a:p>
            <a:pPr marL="179388">
              <a:defRPr/>
            </a:pPr>
            <a:r>
              <a:rPr lang="zh-TW" altLang="en-US" b="1" dirty="0">
                <a:solidFill>
                  <a:prstClr val="white"/>
                </a:solidFill>
                <a:latin typeface="微軟正黑體" pitchFamily="34" charset="-120"/>
                <a:ea typeface="微軟正黑體" pitchFamily="34" charset="-120"/>
              </a:rPr>
              <a:t>居住及社福等面向之需求，提供整合性評估</a:t>
            </a:r>
            <a:endParaRPr lang="en-US" altLang="zh-TW" b="1" dirty="0">
              <a:solidFill>
                <a:prstClr val="white"/>
              </a:solidFill>
              <a:latin typeface="微軟正黑體" pitchFamily="34" charset="-120"/>
              <a:ea typeface="微軟正黑體" pitchFamily="34" charset="-120"/>
            </a:endParaRPr>
          </a:p>
        </p:txBody>
      </p:sp>
      <p:sp>
        <p:nvSpPr>
          <p:cNvPr id="35" name="文字方塊 34"/>
          <p:cNvSpPr txBox="1"/>
          <p:nvPr/>
        </p:nvSpPr>
        <p:spPr>
          <a:xfrm>
            <a:off x="107952" y="3836988"/>
            <a:ext cx="2232025" cy="923330"/>
          </a:xfrm>
          <a:prstGeom prst="rect">
            <a:avLst/>
          </a:prstGeom>
          <a:solidFill>
            <a:schemeClr val="accent6">
              <a:lumMod val="75000"/>
            </a:schemeClr>
          </a:solidFill>
          <a:ln>
            <a:noFill/>
          </a:ln>
        </p:spPr>
        <p:style>
          <a:lnRef idx="1">
            <a:schemeClr val="accent2"/>
          </a:lnRef>
          <a:fillRef idx="2">
            <a:schemeClr val="accent2"/>
          </a:fillRef>
          <a:effectRef idx="1">
            <a:schemeClr val="accent2"/>
          </a:effectRef>
          <a:fontRef idx="minor">
            <a:schemeClr val="dk1"/>
          </a:fontRef>
        </p:style>
        <p:txBody>
          <a:bodyPr>
            <a:spAutoFit/>
          </a:bodyPr>
          <a:lstStyle/>
          <a:p>
            <a:pPr marL="179388" indent="-179388">
              <a:buFont typeface="Arial" panose="020B0604020202020204" pitchFamily="34" charset="0"/>
              <a:buChar char="•"/>
              <a:defRPr/>
            </a:pPr>
            <a:r>
              <a:rPr lang="zh-TW" altLang="en-US" b="1" dirty="0">
                <a:solidFill>
                  <a:prstClr val="white"/>
                </a:solidFill>
                <a:latin typeface="微軟正黑體" pitchFamily="34" charset="-120"/>
                <a:ea typeface="微軟正黑體" pitchFamily="34" charset="-120"/>
              </a:rPr>
              <a:t>串聯社區服務方案</a:t>
            </a:r>
            <a:endParaRPr lang="en-US" altLang="zh-TW" b="1" dirty="0">
              <a:solidFill>
                <a:prstClr val="white"/>
              </a:solidFill>
              <a:latin typeface="微軟正黑體" pitchFamily="34" charset="-120"/>
              <a:ea typeface="微軟正黑體" pitchFamily="34" charset="-120"/>
            </a:endParaRPr>
          </a:p>
          <a:p>
            <a:pPr marL="179388">
              <a:defRPr/>
            </a:pPr>
            <a:r>
              <a:rPr lang="zh-TW" altLang="en-US" b="1" dirty="0">
                <a:solidFill>
                  <a:prstClr val="white"/>
                </a:solidFill>
                <a:latin typeface="微軟正黑體" pitchFamily="34" charset="-120"/>
                <a:ea typeface="微軟正黑體" pitchFamily="34" charset="-120"/>
              </a:rPr>
              <a:t>，周延服務面向，追蹤轉介後情形</a:t>
            </a:r>
            <a:endParaRPr lang="en-US" altLang="zh-TW" b="1" dirty="0">
              <a:solidFill>
                <a:prstClr val="white"/>
              </a:solidFill>
              <a:latin typeface="微軟正黑體" pitchFamily="34" charset="-120"/>
              <a:ea typeface="微軟正黑體" pitchFamily="34" charset="-120"/>
            </a:endParaRPr>
          </a:p>
        </p:txBody>
      </p:sp>
      <p:cxnSp>
        <p:nvCxnSpPr>
          <p:cNvPr id="3" name="肘形接點 2"/>
          <p:cNvCxnSpPr>
            <a:endCxn id="12" idx="2"/>
          </p:cNvCxnSpPr>
          <p:nvPr/>
        </p:nvCxnSpPr>
        <p:spPr>
          <a:xfrm flipV="1">
            <a:off x="6559551" y="2745741"/>
            <a:ext cx="1409700" cy="395923"/>
          </a:xfrm>
          <a:prstGeom prst="bentConnector2">
            <a:avLst/>
          </a:prstGeom>
          <a:ln w="38100">
            <a:solidFill>
              <a:schemeClr val="accent3">
                <a:lumMod val="75000"/>
              </a:schemeClr>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24" name="肘形接點 23"/>
          <p:cNvCxnSpPr/>
          <p:nvPr/>
        </p:nvCxnSpPr>
        <p:spPr>
          <a:xfrm rot="10800000" flipV="1">
            <a:off x="3419475" y="5402263"/>
            <a:ext cx="922338" cy="531812"/>
          </a:xfrm>
          <a:prstGeom prst="bentConnector3">
            <a:avLst>
              <a:gd name="adj1" fmla="val 50000"/>
            </a:avLst>
          </a:prstGeom>
          <a:ln w="38100">
            <a:solidFill>
              <a:schemeClr val="accent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4" name="肘形接點 33"/>
          <p:cNvCxnSpPr>
            <a:endCxn id="35" idx="3"/>
          </p:cNvCxnSpPr>
          <p:nvPr/>
        </p:nvCxnSpPr>
        <p:spPr>
          <a:xfrm rot="10800000">
            <a:off x="2339978" y="4298653"/>
            <a:ext cx="573089" cy="200326"/>
          </a:xfrm>
          <a:prstGeom prst="bentConnector3">
            <a:avLst>
              <a:gd name="adj1" fmla="val 50000"/>
            </a:avLst>
          </a:prstGeom>
          <a:ln w="381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0" name="肘形接點 39"/>
          <p:cNvCxnSpPr>
            <a:endCxn id="27" idx="0"/>
          </p:cNvCxnSpPr>
          <p:nvPr/>
        </p:nvCxnSpPr>
        <p:spPr>
          <a:xfrm>
            <a:off x="7045326" y="4473577"/>
            <a:ext cx="792162" cy="601662"/>
          </a:xfrm>
          <a:prstGeom prst="bentConnector2">
            <a:avLst/>
          </a:prstGeom>
          <a:ln w="38100">
            <a:solidFill>
              <a:schemeClr val="accent4">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45" name="文字方塊 44"/>
          <p:cNvSpPr txBox="1"/>
          <p:nvPr/>
        </p:nvSpPr>
        <p:spPr>
          <a:xfrm>
            <a:off x="1474788" y="1484314"/>
            <a:ext cx="1943100" cy="646331"/>
          </a:xfrm>
          <a:prstGeom prst="rect">
            <a:avLst/>
          </a:prstGeom>
          <a:solidFill>
            <a:schemeClr val="accent2">
              <a:lumMod val="75000"/>
            </a:schemeClr>
          </a:solidFill>
          <a:ln>
            <a:noFill/>
          </a:ln>
        </p:spPr>
        <p:style>
          <a:lnRef idx="1">
            <a:schemeClr val="accent2"/>
          </a:lnRef>
          <a:fillRef idx="2">
            <a:schemeClr val="accent2"/>
          </a:fillRef>
          <a:effectRef idx="1">
            <a:schemeClr val="accent2"/>
          </a:effectRef>
          <a:fontRef idx="minor">
            <a:schemeClr val="dk1"/>
          </a:fontRef>
        </p:style>
        <p:txBody>
          <a:bodyPr>
            <a:spAutoFit/>
          </a:bodyPr>
          <a:lstStyle/>
          <a:p>
            <a:pPr marL="179388" indent="-179388">
              <a:buFont typeface="Arial" panose="020B0604020202020204" pitchFamily="34" charset="0"/>
              <a:buChar char="•"/>
              <a:tabLst>
                <a:tab pos="179388" algn="l"/>
              </a:tabLst>
              <a:defRPr/>
            </a:pPr>
            <a:r>
              <a:rPr lang="zh-TW" altLang="en-US" b="1" dirty="0">
                <a:solidFill>
                  <a:prstClr val="white"/>
                </a:solidFill>
                <a:latin typeface="微軟正黑體" pitchFamily="34" charset="-120"/>
                <a:ea typeface="微軟正黑體" pitchFamily="34" charset="-120"/>
              </a:rPr>
              <a:t>暴力行為及加害人狀況評估</a:t>
            </a:r>
            <a:endParaRPr lang="en-US" altLang="zh-TW" b="1" dirty="0">
              <a:solidFill>
                <a:prstClr val="white"/>
              </a:solidFill>
              <a:latin typeface="微軟正黑體" pitchFamily="34" charset="-120"/>
              <a:ea typeface="微軟正黑體" pitchFamily="34" charset="-120"/>
            </a:endParaRPr>
          </a:p>
        </p:txBody>
      </p:sp>
      <p:cxnSp>
        <p:nvCxnSpPr>
          <p:cNvPr id="46" name="肘形接點 45"/>
          <p:cNvCxnSpPr>
            <a:endCxn id="45" idx="3"/>
          </p:cNvCxnSpPr>
          <p:nvPr/>
        </p:nvCxnSpPr>
        <p:spPr>
          <a:xfrm rot="10800000">
            <a:off x="3417888" y="1807481"/>
            <a:ext cx="923930" cy="276911"/>
          </a:xfrm>
          <a:prstGeom prst="bentConnector3">
            <a:avLst>
              <a:gd name="adj1" fmla="val 50000"/>
            </a:avLst>
          </a:prstGeom>
          <a:ln w="38100">
            <a:solidFill>
              <a:schemeClr val="accent2">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7" name="肘形接點 16"/>
          <p:cNvCxnSpPr>
            <a:endCxn id="9" idx="3"/>
          </p:cNvCxnSpPr>
          <p:nvPr/>
        </p:nvCxnSpPr>
        <p:spPr>
          <a:xfrm rot="10800000" flipV="1">
            <a:off x="2411416" y="2781298"/>
            <a:ext cx="431801" cy="173129"/>
          </a:xfrm>
          <a:prstGeom prst="bentConnector3">
            <a:avLst>
              <a:gd name="adj1" fmla="val 50000"/>
            </a:avLst>
          </a:prstGeom>
          <a:ln w="38100">
            <a:solidFill>
              <a:srgbClr val="6633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5286696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323852" y="28575"/>
            <a:ext cx="8569325" cy="1143000"/>
          </a:xfrm>
        </p:spPr>
        <p:txBody>
          <a:bodyPr>
            <a:normAutofit/>
          </a:bodyPr>
          <a:lstStyle/>
          <a:p>
            <a:pPr>
              <a:defRPr/>
            </a:pPr>
            <a:r>
              <a:rPr lang="zh-TW" altLang="en-US" sz="3600" b="1" dirty="0">
                <a:solidFill>
                  <a:srgbClr val="0033CC"/>
                </a:solidFill>
                <a:latin typeface="微軟正黑體" pitchFamily="34" charset="-120"/>
                <a:ea typeface="微軟正黑體" pitchFamily="34" charset="-120"/>
              </a:rPr>
              <a:t>心理衛生社工評估表單一覽表</a:t>
            </a:r>
            <a:r>
              <a:rPr lang="en-US" altLang="zh-TW" sz="3600" b="1" dirty="0">
                <a:solidFill>
                  <a:srgbClr val="0033CC"/>
                </a:solidFill>
                <a:latin typeface="微軟正黑體" pitchFamily="34" charset="-120"/>
                <a:ea typeface="微軟正黑體" pitchFamily="34" charset="-120"/>
              </a:rPr>
              <a:t>(1/3)</a:t>
            </a:r>
            <a:endParaRPr lang="zh-TW" altLang="en-US" sz="3600" b="1" dirty="0">
              <a:solidFill>
                <a:srgbClr val="0033CC"/>
              </a:solidFill>
              <a:latin typeface="微軟正黑體" pitchFamily="34" charset="-120"/>
              <a:ea typeface="微軟正黑體" pitchFamily="34" charset="-120"/>
            </a:endParaRPr>
          </a:p>
        </p:txBody>
      </p:sp>
      <p:graphicFrame>
        <p:nvGraphicFramePr>
          <p:cNvPr id="6" name="內容版面配置區 5"/>
          <p:cNvGraphicFramePr>
            <a:graphicFrameLocks noGrp="1"/>
          </p:cNvGraphicFramePr>
          <p:nvPr>
            <p:ph idx="1"/>
            <p:extLst>
              <p:ext uri="{D42A27DB-BD31-4B8C-83A1-F6EECF244321}">
                <p14:modId xmlns:p14="http://schemas.microsoft.com/office/powerpoint/2010/main" val="3661340959"/>
              </p:ext>
            </p:extLst>
          </p:nvPr>
        </p:nvGraphicFramePr>
        <p:xfrm>
          <a:off x="467544" y="1268760"/>
          <a:ext cx="8497887" cy="5455124"/>
        </p:xfrm>
        <a:graphic>
          <a:graphicData uri="http://schemas.openxmlformats.org/drawingml/2006/table">
            <a:tbl>
              <a:tblPr firstRow="1" firstCol="1" bandRow="1">
                <a:tableStyleId>{5C22544A-7EE6-4342-B048-85BDC9FD1C3A}</a:tableStyleId>
              </a:tblPr>
              <a:tblGrid>
                <a:gridCol w="479342">
                  <a:extLst>
                    <a:ext uri="{9D8B030D-6E8A-4147-A177-3AD203B41FA5}">
                      <a16:colId xmlns="" xmlns:a16="http://schemas.microsoft.com/office/drawing/2014/main" val="20000"/>
                    </a:ext>
                  </a:extLst>
                </a:gridCol>
                <a:gridCol w="865787">
                  <a:extLst>
                    <a:ext uri="{9D8B030D-6E8A-4147-A177-3AD203B41FA5}">
                      <a16:colId xmlns="" xmlns:a16="http://schemas.microsoft.com/office/drawing/2014/main" val="20001"/>
                    </a:ext>
                  </a:extLst>
                </a:gridCol>
                <a:gridCol w="1203930">
                  <a:extLst>
                    <a:ext uri="{9D8B030D-6E8A-4147-A177-3AD203B41FA5}">
                      <a16:colId xmlns="" xmlns:a16="http://schemas.microsoft.com/office/drawing/2014/main" val="20002"/>
                    </a:ext>
                  </a:extLst>
                </a:gridCol>
                <a:gridCol w="3116053">
                  <a:extLst>
                    <a:ext uri="{9D8B030D-6E8A-4147-A177-3AD203B41FA5}">
                      <a16:colId xmlns="" xmlns:a16="http://schemas.microsoft.com/office/drawing/2014/main" val="20003"/>
                    </a:ext>
                  </a:extLst>
                </a:gridCol>
                <a:gridCol w="2832775">
                  <a:extLst>
                    <a:ext uri="{9D8B030D-6E8A-4147-A177-3AD203B41FA5}">
                      <a16:colId xmlns="" xmlns:a16="http://schemas.microsoft.com/office/drawing/2014/main" val="20004"/>
                    </a:ext>
                  </a:extLst>
                </a:gridCol>
              </a:tblGrid>
              <a:tr h="575671">
                <a:tc>
                  <a:txBody>
                    <a:bodyPr/>
                    <a:lstStyle/>
                    <a:p>
                      <a:pPr algn="ctr" fontAlgn="ctr"/>
                      <a:r>
                        <a:rPr lang="zh-TW" altLang="en-US" sz="1900" u="none" strike="noStrike" dirty="0">
                          <a:effectLst/>
                          <a:latin typeface="微軟正黑體" panose="020B0604030504040204" pitchFamily="34" charset="-120"/>
                          <a:ea typeface="微軟正黑體" panose="020B0604030504040204" pitchFamily="34" charset="-120"/>
                        </a:rPr>
                        <a:t>服務階段</a:t>
                      </a:r>
                      <a:endParaRPr lang="zh-TW" altLang="en-US" sz="1900" b="1" i="0" u="none" strike="noStrike" dirty="0">
                        <a:solidFill>
                          <a:srgbClr val="FFFFFF"/>
                        </a:solidFill>
                        <a:effectLst/>
                        <a:latin typeface="微軟正黑體" panose="020B0604030504040204" pitchFamily="34" charset="-120"/>
                        <a:ea typeface="微軟正黑體" panose="020B0604030504040204" pitchFamily="34" charset="-120"/>
                      </a:endParaRPr>
                    </a:p>
                  </a:txBody>
                  <a:tcPr marL="3555" marR="3555"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900" u="none" strike="noStrike" dirty="0">
                          <a:effectLst/>
                          <a:latin typeface="微軟正黑體" panose="020B0604030504040204" pitchFamily="34" charset="-120"/>
                          <a:ea typeface="微軟正黑體" panose="020B0604030504040204" pitchFamily="34" charset="-120"/>
                        </a:rPr>
                        <a:t>編號</a:t>
                      </a:r>
                      <a:endParaRPr lang="zh-TW" altLang="en-US" sz="1900" b="1" i="0" u="none" strike="noStrike" dirty="0">
                        <a:solidFill>
                          <a:srgbClr val="FFFFFF"/>
                        </a:solidFill>
                        <a:effectLst/>
                        <a:latin typeface="微軟正黑體" panose="020B0604030504040204" pitchFamily="34" charset="-120"/>
                        <a:ea typeface="微軟正黑體" panose="020B0604030504040204" pitchFamily="34" charset="-120"/>
                      </a:endParaRPr>
                    </a:p>
                  </a:txBody>
                  <a:tcPr marL="3555" marR="3555"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900" u="none" strike="noStrike" dirty="0">
                          <a:effectLst/>
                          <a:latin typeface="微軟正黑體" panose="020B0604030504040204" pitchFamily="34" charset="-120"/>
                          <a:ea typeface="微軟正黑體" panose="020B0604030504040204" pitchFamily="34" charset="-120"/>
                        </a:rPr>
                        <a:t>紀錄表單</a:t>
                      </a:r>
                      <a:endParaRPr lang="zh-TW" altLang="en-US" sz="1900" b="1" i="0" u="none" strike="noStrike" dirty="0">
                        <a:solidFill>
                          <a:srgbClr val="FFFFFF"/>
                        </a:solidFill>
                        <a:effectLst/>
                        <a:latin typeface="微軟正黑體" panose="020B0604030504040204" pitchFamily="34" charset="-120"/>
                        <a:ea typeface="微軟正黑體" panose="020B0604030504040204" pitchFamily="34" charset="-120"/>
                      </a:endParaRPr>
                    </a:p>
                  </a:txBody>
                  <a:tcPr marL="3555" marR="3555"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900" u="none" strike="noStrike" dirty="0">
                          <a:effectLst/>
                          <a:latin typeface="微軟正黑體" panose="020B0604030504040204" pitchFamily="34" charset="-120"/>
                          <a:ea typeface="微軟正黑體" panose="020B0604030504040204" pitchFamily="34" charset="-120"/>
                        </a:rPr>
                        <a:t>評估項目</a:t>
                      </a:r>
                      <a:endParaRPr lang="zh-TW" altLang="en-US" sz="1900" b="1" i="0" u="none" strike="noStrike" dirty="0">
                        <a:solidFill>
                          <a:srgbClr val="FFFFFF"/>
                        </a:solidFill>
                        <a:effectLst/>
                        <a:latin typeface="微軟正黑體" panose="020B0604030504040204" pitchFamily="34" charset="-120"/>
                        <a:ea typeface="微軟正黑體" panose="020B0604030504040204" pitchFamily="34" charset="-120"/>
                      </a:endParaRPr>
                    </a:p>
                  </a:txBody>
                  <a:tcPr marL="3555" marR="3555"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900" u="none" strike="noStrike" dirty="0">
                          <a:effectLst/>
                          <a:latin typeface="微軟正黑體" panose="020B0604030504040204" pitchFamily="34" charset="-120"/>
                          <a:ea typeface="微軟正黑體" panose="020B0604030504040204" pitchFamily="34" charset="-120"/>
                        </a:rPr>
                        <a:t>評估頻率</a:t>
                      </a:r>
                      <a:endParaRPr lang="zh-TW" altLang="en-US" sz="1900" b="1" i="0" u="none" strike="noStrike" dirty="0">
                        <a:solidFill>
                          <a:srgbClr val="FFFFFF"/>
                        </a:solidFill>
                        <a:effectLst/>
                        <a:latin typeface="微軟正黑體" panose="020B0604030504040204" pitchFamily="34" charset="-120"/>
                        <a:ea typeface="微軟正黑體" panose="020B0604030504040204" pitchFamily="34" charset="-120"/>
                      </a:endParaRPr>
                    </a:p>
                  </a:txBody>
                  <a:tcPr marL="3555" marR="3555"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431977">
                <a:tc rowSpan="9">
                  <a:txBody>
                    <a:bodyPr/>
                    <a:lstStyle/>
                    <a:p>
                      <a:pPr algn="ctr" fontAlgn="ctr"/>
                      <a:r>
                        <a:rPr lang="zh-TW" altLang="en-US" sz="2400" u="none" strike="noStrike" dirty="0">
                          <a:solidFill>
                            <a:srgbClr val="FFFF00"/>
                          </a:solidFill>
                          <a:effectLst/>
                          <a:latin typeface="微軟正黑體" panose="020B0604030504040204" pitchFamily="34" charset="-120"/>
                          <a:ea typeface="微軟正黑體" panose="020B0604030504040204" pitchFamily="34" charset="-120"/>
                        </a:rPr>
                        <a:t>初</a:t>
                      </a:r>
                      <a:r>
                        <a:rPr lang="zh-TW" altLang="en-US" sz="2400" b="1" u="none" strike="noStrike" kern="1200" dirty="0">
                          <a:solidFill>
                            <a:srgbClr val="FFFF00"/>
                          </a:solidFill>
                          <a:effectLst/>
                          <a:latin typeface="微軟正黑體" panose="020B0604030504040204" pitchFamily="34" charset="-120"/>
                          <a:ea typeface="微軟正黑體" panose="020B0604030504040204" pitchFamily="34" charset="-120"/>
                          <a:cs typeface="+mn-cs"/>
                        </a:rPr>
                        <a:t>次</a:t>
                      </a:r>
                      <a:r>
                        <a:rPr lang="zh-TW" altLang="en-US" sz="2400" b="1" u="none" strike="noStrike" kern="1200" dirty="0" smtClean="0">
                          <a:solidFill>
                            <a:srgbClr val="FFFF00"/>
                          </a:solidFill>
                          <a:effectLst/>
                          <a:latin typeface="微軟正黑體" panose="020B0604030504040204" pitchFamily="34" charset="-120"/>
                          <a:ea typeface="微軟正黑體" panose="020B0604030504040204" pitchFamily="34" charset="-120"/>
                          <a:cs typeface="+mn-cs"/>
                        </a:rPr>
                        <a:t>評估階段</a:t>
                      </a:r>
                      <a:endParaRPr lang="en-US" altLang="zh-TW" sz="2400" b="1" u="none" strike="noStrike" kern="1200" dirty="0" smtClean="0">
                        <a:solidFill>
                          <a:srgbClr val="FFFF00"/>
                        </a:solidFill>
                        <a:effectLst/>
                        <a:latin typeface="微軟正黑體" panose="020B0604030504040204" pitchFamily="34" charset="-120"/>
                        <a:ea typeface="微軟正黑體" panose="020B0604030504040204" pitchFamily="34" charset="-120"/>
                        <a:cs typeface="+mn-cs"/>
                      </a:endParaRPr>
                    </a:p>
                  </a:txBody>
                  <a:tcPr marL="3555" marR="3555"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4">
                  <a:txBody>
                    <a:bodyPr/>
                    <a:lstStyle/>
                    <a:p>
                      <a:pPr algn="ctr" fontAlgn="ctr"/>
                      <a:r>
                        <a:rPr lang="zh-TW" altLang="en-US" sz="1900" b="1" u="none" strike="noStrike" dirty="0">
                          <a:effectLst/>
                          <a:latin typeface="微軟正黑體" panose="020B0604030504040204" pitchFamily="34" charset="-120"/>
                          <a:ea typeface="微軟正黑體" panose="020B0604030504040204" pitchFamily="34" charset="-120"/>
                        </a:rPr>
                        <a:t>附表一</a:t>
                      </a:r>
                      <a:endParaRPr lang="zh-TW" altLang="en-US" sz="1900" b="1"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5" marR="3555"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4">
                  <a:txBody>
                    <a:bodyPr/>
                    <a:lstStyle/>
                    <a:p>
                      <a:pPr algn="l" fontAlgn="ctr"/>
                      <a:r>
                        <a:rPr lang="zh-TW" altLang="en-US" sz="1900" b="1" u="none" strike="noStrike" dirty="0">
                          <a:effectLst/>
                          <a:latin typeface="微軟正黑體" panose="020B0604030504040204" pitchFamily="34" charset="-120"/>
                          <a:ea typeface="微軟正黑體" panose="020B0604030504040204" pitchFamily="34" charset="-120"/>
                        </a:rPr>
                        <a:t>初次評估表</a:t>
                      </a:r>
                      <a:endParaRPr lang="zh-TW" altLang="en-US" sz="1900" b="1"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5" marR="3555"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900" u="none" strike="noStrike" dirty="0">
                          <a:effectLst/>
                          <a:latin typeface="微軟正黑體" panose="020B0604030504040204" pitchFamily="34" charset="-120"/>
                          <a:ea typeface="微軟正黑體" panose="020B0604030504040204" pitchFamily="34" charset="-120"/>
                        </a:rPr>
                        <a:t>一、精神疾病評估</a:t>
                      </a:r>
                      <a:endParaRPr lang="zh-TW" altLang="en-US" sz="19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5" marR="3555"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4">
                  <a:txBody>
                    <a:bodyPr/>
                    <a:lstStyle/>
                    <a:p>
                      <a:pPr algn="l" fontAlgn="ctr"/>
                      <a:r>
                        <a:rPr lang="zh-TW" altLang="en-US" sz="1900" b="1" u="none" strike="noStrike" dirty="0">
                          <a:effectLst/>
                          <a:latin typeface="微軟正黑體" panose="020B0604030504040204" pitchFamily="34" charset="-120"/>
                          <a:ea typeface="微軟正黑體" panose="020B0604030504040204" pitchFamily="34" charset="-120"/>
                        </a:rPr>
                        <a:t>初次訪視評估時須填寫</a:t>
                      </a:r>
                      <a:endParaRPr lang="zh-TW" altLang="en-US" sz="1900" b="1"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5" marR="3555"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1"/>
                  </a:ext>
                </a:extLst>
              </a:tr>
              <a:tr h="572515">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zh-TW" altLang="en-US" sz="1900" u="none" strike="noStrike" dirty="0">
                          <a:effectLst/>
                          <a:latin typeface="微軟正黑體" panose="020B0604030504040204" pitchFamily="34" charset="-120"/>
                          <a:ea typeface="微軟正黑體" panose="020B0604030504040204" pitchFamily="34" charset="-120"/>
                        </a:rPr>
                        <a:t>二、家庭功能概況</a:t>
                      </a:r>
                      <a:r>
                        <a:rPr lang="zh-TW" altLang="en-US" sz="1900" u="none" strike="noStrike" dirty="0" smtClean="0">
                          <a:effectLst/>
                          <a:latin typeface="微軟正黑體" panose="020B0604030504040204" pitchFamily="34" charset="-120"/>
                          <a:ea typeface="微軟正黑體" panose="020B0604030504040204" pitchFamily="34" charset="-120"/>
                        </a:rPr>
                        <a:t>評估</a:t>
                      </a:r>
                      <a:r>
                        <a:rPr lang="en-US" altLang="zh-TW" sz="1900" u="none" strike="noStrike" dirty="0" smtClean="0">
                          <a:effectLst/>
                          <a:latin typeface="微軟正黑體" panose="020B0604030504040204" pitchFamily="34" charset="-120"/>
                          <a:ea typeface="微軟正黑體" panose="020B0604030504040204" pitchFamily="34" charset="-120"/>
                        </a:rPr>
                        <a:t/>
                      </a:r>
                      <a:br>
                        <a:rPr lang="en-US" altLang="zh-TW" sz="1900" u="none" strike="noStrike" dirty="0" smtClean="0">
                          <a:effectLst/>
                          <a:latin typeface="微軟正黑體" panose="020B0604030504040204" pitchFamily="34" charset="-120"/>
                          <a:ea typeface="微軟正黑體" panose="020B0604030504040204" pitchFamily="34" charset="-120"/>
                        </a:rPr>
                      </a:br>
                      <a:r>
                        <a:rPr lang="en-US" altLang="zh-TW" sz="1900" u="none" strike="noStrike" dirty="0" smtClean="0">
                          <a:effectLst/>
                          <a:latin typeface="微軟正黑體" panose="020B0604030504040204" pitchFamily="34" charset="-120"/>
                          <a:ea typeface="微軟正黑體" panose="020B0604030504040204" pitchFamily="34" charset="-120"/>
                        </a:rPr>
                        <a:t>        (</a:t>
                      </a:r>
                      <a:r>
                        <a:rPr lang="zh-TW" altLang="en-US" sz="1900" u="none" strike="noStrike" dirty="0">
                          <a:effectLst/>
                          <a:latin typeface="微軟正黑體" panose="020B0604030504040204" pitchFamily="34" charset="-120"/>
                          <a:ea typeface="微軟正黑體" panose="020B0604030504040204" pitchFamily="34" charset="-120"/>
                        </a:rPr>
                        <a:t>含脆弱家庭風險評估</a:t>
                      </a:r>
                      <a:r>
                        <a:rPr lang="en-US" altLang="zh-TW" sz="1900" u="none" strike="noStrike" dirty="0">
                          <a:effectLst/>
                          <a:latin typeface="微軟正黑體" panose="020B0604030504040204" pitchFamily="34" charset="-120"/>
                          <a:ea typeface="微軟正黑體" panose="020B0604030504040204" pitchFamily="34" charset="-120"/>
                        </a:rPr>
                        <a:t>)</a:t>
                      </a:r>
                      <a:endParaRPr lang="en-US" altLang="zh-TW" sz="19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5" marR="3555"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zh-TW" altLang="en-US"/>
                    </a:p>
                  </a:txBody>
                  <a:tcPr/>
                </a:tc>
                <a:extLst>
                  <a:ext uri="{0D108BD9-81ED-4DB2-BD59-A6C34878D82A}">
                    <a16:rowId xmlns="" xmlns:a16="http://schemas.microsoft.com/office/drawing/2014/main" val="10002"/>
                  </a:ext>
                </a:extLst>
              </a:tr>
              <a:tr h="383847">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zh-TW" altLang="en-US" sz="1900" u="none" strike="noStrike" dirty="0">
                          <a:effectLst/>
                          <a:latin typeface="微軟正黑體" panose="020B0604030504040204" pitchFamily="34" charset="-120"/>
                          <a:ea typeface="微軟正黑體" panose="020B0604030504040204" pitchFamily="34" charset="-120"/>
                        </a:rPr>
                        <a:t>三、風險評估表</a:t>
                      </a:r>
                      <a:endParaRPr lang="zh-TW" altLang="en-US" sz="19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5" marR="3555"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zh-TW" altLang="en-US"/>
                    </a:p>
                  </a:txBody>
                  <a:tcPr/>
                </a:tc>
                <a:extLst>
                  <a:ext uri="{0D108BD9-81ED-4DB2-BD59-A6C34878D82A}">
                    <a16:rowId xmlns="" xmlns:a16="http://schemas.microsoft.com/office/drawing/2014/main" val="10003"/>
                  </a:ext>
                </a:extLst>
              </a:tr>
              <a:tr h="359980">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zh-TW" altLang="en-US" sz="1900" u="none" strike="noStrike" dirty="0">
                          <a:effectLst/>
                          <a:latin typeface="微軟正黑體" panose="020B0604030504040204" pitchFamily="34" charset="-120"/>
                          <a:ea typeface="微軟正黑體" panose="020B0604030504040204" pitchFamily="34" charset="-120"/>
                        </a:rPr>
                        <a:t>四、需求評估及服務計畫</a:t>
                      </a:r>
                      <a:endParaRPr lang="zh-TW" altLang="en-US" sz="19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5" marR="3555"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zh-TW" altLang="en-US"/>
                    </a:p>
                  </a:txBody>
                  <a:tcPr/>
                </a:tc>
                <a:extLst>
                  <a:ext uri="{0D108BD9-81ED-4DB2-BD59-A6C34878D82A}">
                    <a16:rowId xmlns="" xmlns:a16="http://schemas.microsoft.com/office/drawing/2014/main" val="10004"/>
                  </a:ext>
                </a:extLst>
              </a:tr>
              <a:tr h="359980">
                <a:tc vMerge="1">
                  <a:txBody>
                    <a:bodyPr/>
                    <a:lstStyle/>
                    <a:p>
                      <a:endParaRPr lang="zh-TW" altLang="en-US"/>
                    </a:p>
                  </a:txBody>
                  <a:tcPr/>
                </a:tc>
                <a:tc rowSpan="5">
                  <a:txBody>
                    <a:bodyPr/>
                    <a:lstStyle/>
                    <a:p>
                      <a:pPr algn="ctr" fontAlgn="ctr"/>
                      <a:r>
                        <a:rPr lang="zh-TW" altLang="en-US" sz="1900" b="1" u="none" strike="noStrike" dirty="0">
                          <a:effectLst/>
                          <a:latin typeface="微軟正黑體" panose="020B0604030504040204" pitchFamily="34" charset="-120"/>
                          <a:ea typeface="微軟正黑體" panose="020B0604030504040204" pitchFamily="34" charset="-120"/>
                        </a:rPr>
                        <a:t>附表四</a:t>
                      </a:r>
                      <a:endParaRPr lang="zh-TW" altLang="en-US" sz="1900" b="1"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5" marR="3555"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5">
                  <a:txBody>
                    <a:bodyPr/>
                    <a:lstStyle/>
                    <a:p>
                      <a:pPr algn="l" fontAlgn="ctr"/>
                      <a:r>
                        <a:rPr lang="zh-TW" altLang="en-US" sz="1900" b="1" u="none" strike="noStrike" dirty="0">
                          <a:effectLst/>
                          <a:latin typeface="微軟正黑體" panose="020B0604030504040204" pitchFamily="34" charset="-120"/>
                          <a:ea typeface="微軟正黑體" panose="020B0604030504040204" pitchFamily="34" charset="-120"/>
                        </a:rPr>
                        <a:t>個案紀錄表</a:t>
                      </a:r>
                      <a:endParaRPr lang="zh-TW" altLang="en-US" sz="1900" b="1"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5" marR="3555"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900" u="none" strike="noStrike" dirty="0">
                          <a:effectLst/>
                          <a:latin typeface="微軟正黑體" panose="020B0604030504040204" pitchFamily="34" charset="-120"/>
                          <a:ea typeface="微軟正黑體" panose="020B0604030504040204" pitchFamily="34" charset="-120"/>
                        </a:rPr>
                        <a:t>一、基本資料</a:t>
                      </a:r>
                      <a:endParaRPr lang="zh-TW" altLang="en-US" sz="19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5" marR="3555"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900" u="none" strike="noStrike" dirty="0">
                          <a:effectLst/>
                          <a:latin typeface="微軟正黑體" panose="020B0604030504040204" pitchFamily="34" charset="-120"/>
                          <a:ea typeface="微軟正黑體" panose="020B0604030504040204" pitchFamily="34" charset="-120"/>
                        </a:rPr>
                        <a:t>初次訪視時須填寫</a:t>
                      </a:r>
                      <a:endParaRPr lang="zh-TW" altLang="en-US" sz="1900" b="1"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5" marR="3555"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5"/>
                  </a:ext>
                </a:extLst>
              </a:tr>
              <a:tr h="359980">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zh-TW" altLang="en-US" sz="1900" u="none" strike="noStrike" dirty="0">
                          <a:effectLst/>
                          <a:latin typeface="微軟正黑體" panose="020B0604030504040204" pitchFamily="34" charset="-120"/>
                          <a:ea typeface="微軟正黑體" panose="020B0604030504040204" pitchFamily="34" charset="-120"/>
                        </a:rPr>
                        <a:t>二、個案前次評估內容</a:t>
                      </a:r>
                      <a:endParaRPr lang="zh-TW" altLang="en-US" sz="19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5" marR="3555"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900" u="none" strike="noStrike" dirty="0">
                          <a:effectLst/>
                          <a:latin typeface="微軟正黑體" panose="020B0604030504040204" pitchFamily="34" charset="-120"/>
                          <a:ea typeface="微軟正黑體" panose="020B0604030504040204" pitchFamily="34" charset="-120"/>
                        </a:rPr>
                        <a:t>毋須填寫</a:t>
                      </a:r>
                      <a:endParaRPr lang="zh-TW" altLang="en-US" sz="19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5" marR="3555"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6"/>
                  </a:ext>
                </a:extLst>
              </a:tr>
              <a:tr h="359980">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zh-TW" altLang="en-US" sz="1900" u="none" strike="noStrike" dirty="0">
                          <a:effectLst/>
                          <a:latin typeface="微軟正黑體" panose="020B0604030504040204" pitchFamily="34" charset="-120"/>
                          <a:ea typeface="微軟正黑體" panose="020B0604030504040204" pitchFamily="34" charset="-120"/>
                        </a:rPr>
                        <a:t>三、個案目前風險評估級數</a:t>
                      </a:r>
                      <a:endParaRPr lang="zh-TW" altLang="en-US" sz="19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5" marR="3555"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900" u="none" strike="noStrike" dirty="0">
                          <a:effectLst/>
                          <a:latin typeface="微軟正黑體" panose="020B0604030504040204" pitchFamily="34" charset="-120"/>
                          <a:ea typeface="微軟正黑體" panose="020B0604030504040204" pitchFamily="34" charset="-120"/>
                        </a:rPr>
                        <a:t>毋須填寫</a:t>
                      </a:r>
                      <a:endParaRPr lang="zh-TW" altLang="en-US" sz="19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5" marR="3555"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7"/>
                  </a:ext>
                </a:extLst>
              </a:tr>
              <a:tr h="359980">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zh-TW" altLang="en-US" sz="1900" u="none" strike="noStrike" dirty="0">
                          <a:effectLst/>
                          <a:latin typeface="微軟正黑體" panose="020B0604030504040204" pitchFamily="34" charset="-120"/>
                          <a:ea typeface="微軟正黑體" panose="020B0604030504040204" pitchFamily="34" charset="-120"/>
                        </a:rPr>
                        <a:t>四、個案需求評估與服務目標</a:t>
                      </a:r>
                      <a:endParaRPr lang="zh-TW" altLang="en-US" sz="19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5" marR="3555"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900" u="none" strike="noStrike" dirty="0">
                          <a:effectLst/>
                          <a:latin typeface="微軟正黑體" panose="020B0604030504040204" pitchFamily="34" charset="-120"/>
                          <a:ea typeface="微軟正黑體" panose="020B0604030504040204" pitchFamily="34" charset="-120"/>
                        </a:rPr>
                        <a:t>毋須填寫</a:t>
                      </a:r>
                      <a:endParaRPr lang="zh-TW" altLang="en-US" sz="19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5" marR="3555"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8"/>
                  </a:ext>
                </a:extLst>
              </a:tr>
              <a:tr h="572515">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zh-TW" altLang="en-US" sz="1900" u="none" strike="noStrike" dirty="0">
                          <a:effectLst/>
                          <a:latin typeface="微軟正黑體" panose="020B0604030504040204" pitchFamily="34" charset="-120"/>
                          <a:ea typeface="微軟正黑體" panose="020B0604030504040204" pitchFamily="34" charset="-120"/>
                        </a:rPr>
                        <a:t>五、本次個案服務目標與</a:t>
                      </a:r>
                      <a:r>
                        <a:rPr lang="zh-TW" altLang="en-US" sz="1900" u="none" strike="noStrike" dirty="0" smtClean="0">
                          <a:effectLst/>
                          <a:latin typeface="微軟正黑體" panose="020B0604030504040204" pitchFamily="34" charset="-120"/>
                          <a:ea typeface="微軟正黑體" panose="020B0604030504040204" pitchFamily="34" charset="-120"/>
                        </a:rPr>
                        <a:t>計畫</a:t>
                      </a:r>
                      <a:r>
                        <a:rPr lang="en-US" altLang="zh-TW" sz="1900" u="none" strike="noStrike" dirty="0" smtClean="0">
                          <a:effectLst/>
                          <a:latin typeface="微軟正黑體" panose="020B0604030504040204" pitchFamily="34" charset="-120"/>
                          <a:ea typeface="微軟正黑體" panose="020B0604030504040204" pitchFamily="34" charset="-120"/>
                        </a:rPr>
                        <a:t/>
                      </a:r>
                      <a:br>
                        <a:rPr lang="en-US" altLang="zh-TW" sz="1900" u="none" strike="noStrike" dirty="0" smtClean="0">
                          <a:effectLst/>
                          <a:latin typeface="微軟正黑體" panose="020B0604030504040204" pitchFamily="34" charset="-120"/>
                          <a:ea typeface="微軟正黑體" panose="020B0604030504040204" pitchFamily="34" charset="-120"/>
                        </a:rPr>
                      </a:br>
                      <a:r>
                        <a:rPr lang="en-US" altLang="zh-TW" sz="1900" u="none" strike="noStrike" dirty="0" smtClean="0">
                          <a:effectLst/>
                          <a:latin typeface="微軟正黑體" panose="020B0604030504040204" pitchFamily="34" charset="-120"/>
                          <a:ea typeface="微軟正黑體" panose="020B0604030504040204" pitchFamily="34" charset="-120"/>
                        </a:rPr>
                        <a:t>         </a:t>
                      </a:r>
                      <a:r>
                        <a:rPr lang="zh-TW" altLang="en-US" sz="1900" u="none" strike="noStrike" dirty="0" smtClean="0">
                          <a:effectLst/>
                          <a:latin typeface="微軟正黑體" panose="020B0604030504040204" pitchFamily="34" charset="-120"/>
                          <a:ea typeface="微軟正黑體" panose="020B0604030504040204" pitchFamily="34" charset="-120"/>
                        </a:rPr>
                        <a:t>執行</a:t>
                      </a:r>
                      <a:r>
                        <a:rPr lang="zh-TW" altLang="en-US" sz="1900" u="none" strike="noStrike" dirty="0">
                          <a:effectLst/>
                          <a:latin typeface="微軟正黑體" panose="020B0604030504040204" pitchFamily="34" charset="-120"/>
                          <a:ea typeface="微軟正黑體" panose="020B0604030504040204" pitchFamily="34" charset="-120"/>
                        </a:rPr>
                        <a:t>情形</a:t>
                      </a:r>
                      <a:endParaRPr lang="zh-TW" altLang="en-US" sz="19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5" marR="3555"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900" u="none" strike="noStrike" dirty="0">
                          <a:effectLst/>
                          <a:latin typeface="微軟正黑體" panose="020B0604030504040204" pitchFamily="34" charset="-120"/>
                          <a:ea typeface="微軟正黑體" panose="020B0604030504040204" pitchFamily="34" charset="-120"/>
                        </a:rPr>
                        <a:t>初次訪視時須填寫</a:t>
                      </a:r>
                      <a:endParaRPr lang="zh-TW" altLang="en-US" sz="1900" b="1"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5" marR="3555"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9"/>
                  </a:ext>
                </a:extLst>
              </a:tr>
            </a:tbl>
          </a:graphicData>
        </a:graphic>
      </p:graphicFrame>
      <p:sp>
        <p:nvSpPr>
          <p:cNvPr id="52270" name="投影片編號版面配置區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標楷體" panose="03000509000000000000" pitchFamily="65" charset="-120"/>
                <a:ea typeface="標楷體" panose="03000509000000000000" pitchFamily="65" charset="-120"/>
              </a:defRPr>
            </a:lvl1pPr>
            <a:lvl2pPr marL="742950" indent="-285750">
              <a:spcBef>
                <a:spcPct val="20000"/>
              </a:spcBef>
              <a:buFont typeface="Arial" panose="020B0604020202020204" pitchFamily="34" charset="0"/>
              <a:buChar char="–"/>
              <a:defRPr sz="2800">
                <a:solidFill>
                  <a:schemeClr val="tx1"/>
                </a:solidFill>
                <a:latin typeface="標楷體" panose="03000509000000000000" pitchFamily="65" charset="-120"/>
                <a:ea typeface="標楷體" panose="03000509000000000000" pitchFamily="65" charset="-120"/>
              </a:defRPr>
            </a:lvl2pPr>
            <a:lvl3pPr marL="1143000" indent="-228600">
              <a:spcBef>
                <a:spcPct val="20000"/>
              </a:spcBef>
              <a:buFont typeface="Arial" panose="020B0604020202020204" pitchFamily="34" charset="0"/>
              <a:buChar char="•"/>
              <a:defRPr sz="2400">
                <a:solidFill>
                  <a:schemeClr val="tx1"/>
                </a:solidFill>
                <a:latin typeface="標楷體" panose="03000509000000000000" pitchFamily="65" charset="-120"/>
                <a:ea typeface="標楷體" panose="03000509000000000000" pitchFamily="65" charset="-120"/>
              </a:defRPr>
            </a:lvl3pPr>
            <a:lvl4pPr marL="16002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4pPr>
            <a:lvl5pPr marL="20574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9pPr>
          </a:lstStyle>
          <a:p>
            <a:pPr>
              <a:spcBef>
                <a:spcPct val="0"/>
              </a:spcBef>
              <a:buFontTx/>
              <a:buNone/>
            </a:pPr>
            <a:fld id="{13FAFE13-1AD0-4D2A-AA44-87970D1EB598}" type="slidenum">
              <a:rPr lang="zh-TW" altLang="en-US" sz="1200">
                <a:solidFill>
                  <a:srgbClr val="898989"/>
                </a:solidFill>
                <a:latin typeface="Calibri" panose="020F0502020204030204" pitchFamily="34" charset="0"/>
                <a:ea typeface="新細明體" panose="02020500000000000000" pitchFamily="18" charset="-120"/>
              </a:rPr>
              <a:pPr>
                <a:spcBef>
                  <a:spcPct val="0"/>
                </a:spcBef>
                <a:buFontTx/>
                <a:buNone/>
              </a:pPr>
              <a:t>23</a:t>
            </a:fld>
            <a:endParaRPr lang="zh-TW" altLang="en-US" sz="1200">
              <a:solidFill>
                <a:srgbClr val="898989"/>
              </a:solidFill>
              <a:latin typeface="Calibri" panose="020F0502020204030204" pitchFamily="34" charset="0"/>
              <a:ea typeface="新細明體" panose="02020500000000000000" pitchFamily="18" charset="-120"/>
            </a:endParaRPr>
          </a:p>
        </p:txBody>
      </p:sp>
    </p:spTree>
    <p:extLst>
      <p:ext uri="{BB962C8B-B14F-4D97-AF65-F5344CB8AC3E}">
        <p14:creationId xmlns:p14="http://schemas.microsoft.com/office/powerpoint/2010/main" val="10975941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內容版面配置區 5"/>
          <p:cNvGraphicFramePr>
            <a:graphicFrameLocks noGrp="1"/>
          </p:cNvGraphicFramePr>
          <p:nvPr>
            <p:ph idx="1"/>
          </p:nvPr>
        </p:nvGraphicFramePr>
        <p:xfrm>
          <a:off x="107950" y="981075"/>
          <a:ext cx="8928100" cy="5779744"/>
        </p:xfrm>
        <a:graphic>
          <a:graphicData uri="http://schemas.openxmlformats.org/drawingml/2006/table">
            <a:tbl>
              <a:tblPr firstRow="1" firstCol="1" bandRow="1">
                <a:tableStyleId>{5C22544A-7EE6-4342-B048-85BDC9FD1C3A}</a:tableStyleId>
              </a:tblPr>
              <a:tblGrid>
                <a:gridCol w="432005">
                  <a:extLst>
                    <a:ext uri="{9D8B030D-6E8A-4147-A177-3AD203B41FA5}">
                      <a16:colId xmlns="" xmlns:a16="http://schemas.microsoft.com/office/drawing/2014/main" val="20000"/>
                    </a:ext>
                  </a:extLst>
                </a:gridCol>
                <a:gridCol w="432005">
                  <a:extLst>
                    <a:ext uri="{9D8B030D-6E8A-4147-A177-3AD203B41FA5}">
                      <a16:colId xmlns="" xmlns:a16="http://schemas.microsoft.com/office/drawing/2014/main" val="20001"/>
                    </a:ext>
                  </a:extLst>
                </a:gridCol>
                <a:gridCol w="819156">
                  <a:extLst>
                    <a:ext uri="{9D8B030D-6E8A-4147-A177-3AD203B41FA5}">
                      <a16:colId xmlns="" xmlns:a16="http://schemas.microsoft.com/office/drawing/2014/main" val="20002"/>
                    </a:ext>
                  </a:extLst>
                </a:gridCol>
                <a:gridCol w="2924886">
                  <a:extLst>
                    <a:ext uri="{9D8B030D-6E8A-4147-A177-3AD203B41FA5}">
                      <a16:colId xmlns="" xmlns:a16="http://schemas.microsoft.com/office/drawing/2014/main" val="20003"/>
                    </a:ext>
                  </a:extLst>
                </a:gridCol>
                <a:gridCol w="4320048">
                  <a:extLst>
                    <a:ext uri="{9D8B030D-6E8A-4147-A177-3AD203B41FA5}">
                      <a16:colId xmlns="" xmlns:a16="http://schemas.microsoft.com/office/drawing/2014/main" val="20004"/>
                    </a:ext>
                  </a:extLst>
                </a:gridCol>
              </a:tblGrid>
              <a:tr h="431544">
                <a:tc>
                  <a:txBody>
                    <a:bodyPr/>
                    <a:lstStyle/>
                    <a:p>
                      <a:pPr algn="ctr" fontAlgn="ctr"/>
                      <a:r>
                        <a:rPr lang="zh-TW" altLang="en-US" sz="1300" u="none" strike="noStrike" dirty="0">
                          <a:effectLst/>
                          <a:latin typeface="微軟正黑體" panose="020B0604030504040204" pitchFamily="34" charset="-120"/>
                          <a:ea typeface="微軟正黑體" panose="020B0604030504040204" pitchFamily="34" charset="-120"/>
                        </a:rPr>
                        <a:t>服務階段</a:t>
                      </a:r>
                      <a:endParaRPr lang="zh-TW" altLang="en-US" sz="1300" b="1" i="0" u="none" strike="noStrike" dirty="0">
                        <a:solidFill>
                          <a:srgbClr val="FFFFFF"/>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300" u="none" strike="noStrike">
                          <a:effectLst/>
                          <a:latin typeface="微軟正黑體" panose="020B0604030504040204" pitchFamily="34" charset="-120"/>
                          <a:ea typeface="微軟正黑體" panose="020B0604030504040204" pitchFamily="34" charset="-120"/>
                        </a:rPr>
                        <a:t>編號</a:t>
                      </a:r>
                      <a:endParaRPr lang="zh-TW" altLang="en-US" sz="1300" b="1" i="0" u="none" strike="noStrike">
                        <a:solidFill>
                          <a:srgbClr val="FFFFFF"/>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300" u="none" strike="noStrike">
                          <a:effectLst/>
                          <a:latin typeface="微軟正黑體" panose="020B0604030504040204" pitchFamily="34" charset="-120"/>
                          <a:ea typeface="微軟正黑體" panose="020B0604030504040204" pitchFamily="34" charset="-120"/>
                        </a:rPr>
                        <a:t>紀錄表單</a:t>
                      </a:r>
                      <a:endParaRPr lang="zh-TW" altLang="en-US" sz="1300" b="1" i="0" u="none" strike="noStrike">
                        <a:solidFill>
                          <a:srgbClr val="FFFFFF"/>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300" u="none" strike="noStrike">
                          <a:effectLst/>
                          <a:latin typeface="微軟正黑體" panose="020B0604030504040204" pitchFamily="34" charset="-120"/>
                          <a:ea typeface="微軟正黑體" panose="020B0604030504040204" pitchFamily="34" charset="-120"/>
                        </a:rPr>
                        <a:t>評估項目</a:t>
                      </a:r>
                      <a:endParaRPr lang="zh-TW" altLang="en-US" sz="1300" b="1" i="0" u="none" strike="noStrike">
                        <a:solidFill>
                          <a:srgbClr val="FFFFFF"/>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300" u="none" strike="noStrike">
                          <a:effectLst/>
                          <a:latin typeface="微軟正黑體" panose="020B0604030504040204" pitchFamily="34" charset="-120"/>
                          <a:ea typeface="微軟正黑體" panose="020B0604030504040204" pitchFamily="34" charset="-120"/>
                        </a:rPr>
                        <a:t>評估頻率</a:t>
                      </a:r>
                      <a:endParaRPr lang="zh-TW" altLang="en-US" sz="1300" b="1" i="0" u="none" strike="noStrike">
                        <a:solidFill>
                          <a:srgbClr val="FFFFFF"/>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206755">
                <a:tc rowSpan="23">
                  <a:txBody>
                    <a:bodyPr/>
                    <a:lstStyle/>
                    <a:p>
                      <a:pPr marL="0" algn="ctr" defTabSz="914400" rtl="0" eaLnBrk="1" fontAlgn="ctr" latinLnBrk="0" hangingPunct="1"/>
                      <a:r>
                        <a:rPr lang="zh-TW" altLang="en-US" sz="2000" b="1" u="none" strike="noStrike" kern="1200" dirty="0">
                          <a:solidFill>
                            <a:srgbClr val="FFFF00"/>
                          </a:solidFill>
                          <a:effectLst/>
                          <a:latin typeface="微軟正黑體" panose="020B0604030504040204" pitchFamily="34" charset="-120"/>
                          <a:ea typeface="微軟正黑體" panose="020B0604030504040204" pitchFamily="34" charset="-120"/>
                          <a:cs typeface="+mn-cs"/>
                        </a:rPr>
                        <a:t>追蹤</a:t>
                      </a:r>
                      <a:r>
                        <a:rPr lang="zh-TW" altLang="en-US" sz="2000" b="1" u="none" strike="noStrike" kern="1200" dirty="0" smtClean="0">
                          <a:solidFill>
                            <a:srgbClr val="FFFF00"/>
                          </a:solidFill>
                          <a:effectLst/>
                          <a:latin typeface="微軟正黑體" panose="020B0604030504040204" pitchFamily="34" charset="-120"/>
                          <a:ea typeface="微軟正黑體" panose="020B0604030504040204" pitchFamily="34" charset="-120"/>
                          <a:cs typeface="+mn-cs"/>
                        </a:rPr>
                        <a:t>關懷階段</a:t>
                      </a:r>
                      <a:endParaRPr lang="zh-TW" altLang="en-US" sz="2000" b="1" u="none" strike="noStrike" kern="1200" dirty="0">
                        <a:solidFill>
                          <a:srgbClr val="FFFF00"/>
                        </a:solidFill>
                        <a:effectLst/>
                        <a:latin typeface="微軟正黑體" panose="020B0604030504040204" pitchFamily="34" charset="-120"/>
                        <a:ea typeface="微軟正黑體" panose="020B0604030504040204" pitchFamily="34" charset="-120"/>
                        <a:cs typeface="+mn-cs"/>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4">
                  <a:txBody>
                    <a:bodyPr/>
                    <a:lstStyle/>
                    <a:p>
                      <a:pPr algn="ctr" fontAlgn="ctr"/>
                      <a:r>
                        <a:rPr lang="zh-TW" altLang="en-US" sz="1300" b="1" u="none" strike="noStrike" dirty="0">
                          <a:effectLst/>
                          <a:latin typeface="微軟正黑體" panose="020B0604030504040204" pitchFamily="34" charset="-120"/>
                          <a:ea typeface="微軟正黑體" panose="020B0604030504040204" pitchFamily="34" charset="-120"/>
                        </a:rPr>
                        <a:t>附表二</a:t>
                      </a:r>
                      <a:endParaRPr lang="zh-TW" altLang="en-US" sz="1300" b="1"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4">
                  <a:txBody>
                    <a:bodyPr/>
                    <a:lstStyle/>
                    <a:p>
                      <a:pPr algn="l" fontAlgn="ctr"/>
                      <a:r>
                        <a:rPr lang="zh-TW" altLang="en-US" sz="1300" b="1" u="none" strike="noStrike" dirty="0">
                          <a:effectLst/>
                          <a:latin typeface="微軟正黑體" panose="020B0604030504040204" pitchFamily="34" charset="-120"/>
                          <a:ea typeface="微軟正黑體" panose="020B0604030504040204" pitchFamily="34" charset="-120"/>
                        </a:rPr>
                        <a:t>精神疾病暨風險評估表</a:t>
                      </a:r>
                      <a:endParaRPr lang="zh-TW" altLang="en-US" sz="1300" b="1"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300" u="none" strike="noStrike" dirty="0">
                          <a:effectLst/>
                          <a:latin typeface="微軟正黑體" panose="020B0604030504040204" pitchFamily="34" charset="-120"/>
                          <a:ea typeface="微軟正黑體" panose="020B0604030504040204" pitchFamily="34" charset="-120"/>
                        </a:rPr>
                        <a:t>一、精神症狀與就醫情形評估</a:t>
                      </a:r>
                      <a:endParaRPr lang="zh-TW" altLang="en-US" sz="13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300" u="none" strike="noStrike" dirty="0">
                          <a:effectLst/>
                          <a:latin typeface="微軟正黑體" panose="020B0604030504040204" pitchFamily="34" charset="-120"/>
                          <a:ea typeface="微軟正黑體" panose="020B0604030504040204" pitchFamily="34" charset="-120"/>
                        </a:rPr>
                        <a:t>預設系統自動帶入前次評估結果，</a:t>
                      </a:r>
                      <a:r>
                        <a:rPr lang="zh-TW" altLang="en-US" sz="1300" b="1" u="none" strike="noStrike" dirty="0">
                          <a:effectLst/>
                          <a:latin typeface="微軟正黑體" panose="020B0604030504040204" pitchFamily="34" charset="-120"/>
                          <a:ea typeface="微軟正黑體" panose="020B0604030504040204" pitchFamily="34" charset="-120"/>
                        </a:rPr>
                        <a:t>每一個月須重新評估</a:t>
                      </a:r>
                      <a:endParaRPr lang="zh-TW" altLang="en-US" sz="1300" b="1"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1"/>
                  </a:ext>
                </a:extLst>
              </a:tr>
              <a:tr h="206755">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zh-TW" altLang="en-US" sz="1300" u="none" strike="noStrike" dirty="0">
                          <a:effectLst/>
                          <a:latin typeface="微軟正黑體" panose="020B0604030504040204" pitchFamily="34" charset="-120"/>
                          <a:ea typeface="微軟正黑體" panose="020B0604030504040204" pitchFamily="34" charset="-120"/>
                        </a:rPr>
                        <a:t>二、自殺風險評估</a:t>
                      </a:r>
                      <a:endParaRPr lang="zh-TW" altLang="en-US" sz="13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14400" rtl="0" eaLnBrk="1" fontAlgn="ctr" latinLnBrk="0" hangingPunct="1"/>
                      <a:r>
                        <a:rPr lang="zh-TW" altLang="en-US" sz="1300" u="none" strike="noStrike" dirty="0">
                          <a:effectLst/>
                          <a:latin typeface="微軟正黑體" panose="020B0604030504040204" pitchFamily="34" charset="-120"/>
                          <a:ea typeface="微軟正黑體" panose="020B0604030504040204" pitchFamily="34" charset="-120"/>
                        </a:rPr>
                        <a:t>預設系統自動帶入前次評估結果，</a:t>
                      </a:r>
                      <a:r>
                        <a:rPr lang="zh-TW" altLang="en-US" sz="1300" b="1" u="none" strike="noStrike" kern="1200" dirty="0">
                          <a:solidFill>
                            <a:schemeClr val="dk1"/>
                          </a:solidFill>
                          <a:effectLst/>
                          <a:latin typeface="微軟正黑體" panose="020B0604030504040204" pitchFamily="34" charset="-120"/>
                          <a:ea typeface="微軟正黑體" panose="020B0604030504040204" pitchFamily="34" charset="-120"/>
                          <a:cs typeface="+mn-cs"/>
                        </a:rPr>
                        <a:t>每一個月須重新評估</a:t>
                      </a: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2"/>
                  </a:ext>
                </a:extLst>
              </a:tr>
              <a:tr h="399795">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zh-TW" altLang="en-US" sz="1300" u="none" strike="noStrike" dirty="0">
                          <a:effectLst/>
                          <a:latin typeface="微軟正黑體" panose="020B0604030504040204" pitchFamily="34" charset="-120"/>
                          <a:ea typeface="微軟正黑體" panose="020B0604030504040204" pitchFamily="34" charset="-120"/>
                        </a:rPr>
                        <a:t>三、性侵害風險評估</a:t>
                      </a:r>
                      <a:endParaRPr lang="zh-TW" altLang="en-US" sz="13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300" u="none" strike="noStrike" dirty="0">
                          <a:effectLst/>
                          <a:latin typeface="微軟正黑體" panose="020B0604030504040204" pitchFamily="34" charset="-120"/>
                          <a:ea typeface="微軟正黑體" panose="020B0604030504040204" pitchFamily="34" charset="-120"/>
                        </a:rPr>
                        <a:t>預設系統自動帶入前次評估結果，</a:t>
                      </a:r>
                      <a:r>
                        <a:rPr lang="zh-TW" altLang="en-US" sz="1300" b="1" u="none" strike="noStrike" dirty="0">
                          <a:effectLst/>
                          <a:latin typeface="微軟正黑體" panose="020B0604030504040204" pitchFamily="34" charset="-120"/>
                          <a:ea typeface="微軟正黑體" panose="020B0604030504040204" pitchFamily="34" charset="-120"/>
                        </a:rPr>
                        <a:t>於系統介接資料前無須填寫</a:t>
                      </a:r>
                      <a:endParaRPr lang="zh-TW" altLang="en-US" sz="1300" b="1"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3"/>
                  </a:ext>
                </a:extLst>
              </a:tr>
              <a:tr h="206755">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zh-TW" altLang="en-US" sz="1300" u="none" strike="noStrike" dirty="0">
                          <a:effectLst/>
                          <a:latin typeface="微軟正黑體" panose="020B0604030504040204" pitchFamily="34" charset="-120"/>
                          <a:ea typeface="微軟正黑體" panose="020B0604030504040204" pitchFamily="34" charset="-120"/>
                        </a:rPr>
                        <a:t>四、暴力風險評估</a:t>
                      </a:r>
                      <a:endParaRPr lang="zh-TW" altLang="en-US" sz="13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14400" rtl="0" eaLnBrk="1" fontAlgn="ctr" latinLnBrk="0" hangingPunct="1"/>
                      <a:r>
                        <a:rPr lang="zh-TW" altLang="en-US" sz="1300" u="none" strike="noStrike" dirty="0">
                          <a:effectLst/>
                          <a:latin typeface="微軟正黑體" panose="020B0604030504040204" pitchFamily="34" charset="-120"/>
                          <a:ea typeface="微軟正黑體" panose="020B0604030504040204" pitchFamily="34" charset="-120"/>
                        </a:rPr>
                        <a:t>預設系統自動帶入前次評估結果，</a:t>
                      </a:r>
                      <a:r>
                        <a:rPr lang="zh-TW" altLang="en-US" sz="1300" b="1" u="none" strike="noStrike" kern="1200" dirty="0">
                          <a:solidFill>
                            <a:schemeClr val="dk1"/>
                          </a:solidFill>
                          <a:effectLst/>
                          <a:latin typeface="微軟正黑體" panose="020B0604030504040204" pitchFamily="34" charset="-120"/>
                          <a:ea typeface="微軟正黑體" panose="020B0604030504040204" pitchFamily="34" charset="-120"/>
                          <a:cs typeface="+mn-cs"/>
                        </a:rPr>
                        <a:t>每一個月須重新評估</a:t>
                      </a: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4"/>
                  </a:ext>
                </a:extLst>
              </a:tr>
              <a:tr h="206755">
                <a:tc vMerge="1">
                  <a:txBody>
                    <a:bodyPr/>
                    <a:lstStyle/>
                    <a:p>
                      <a:endParaRPr lang="zh-TW" altLang="en-US"/>
                    </a:p>
                  </a:txBody>
                  <a:tcPr/>
                </a:tc>
                <a:tc rowSpan="14">
                  <a:txBody>
                    <a:bodyPr/>
                    <a:lstStyle/>
                    <a:p>
                      <a:pPr algn="ctr" fontAlgn="ctr"/>
                      <a:r>
                        <a:rPr lang="zh-TW" altLang="en-US" sz="1300" b="1" u="none" strike="noStrike" dirty="0">
                          <a:effectLst/>
                          <a:latin typeface="微軟正黑體" panose="020B0604030504040204" pitchFamily="34" charset="-120"/>
                          <a:ea typeface="微軟正黑體" panose="020B0604030504040204" pitchFamily="34" charset="-120"/>
                        </a:rPr>
                        <a:t>附表三</a:t>
                      </a:r>
                      <a:endParaRPr lang="zh-TW" altLang="en-US" sz="1300" b="1"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14">
                  <a:txBody>
                    <a:bodyPr/>
                    <a:lstStyle/>
                    <a:p>
                      <a:pPr algn="l" fontAlgn="ctr"/>
                      <a:r>
                        <a:rPr lang="zh-TW" altLang="en-US" sz="1300" b="1" u="none" strike="noStrike" dirty="0">
                          <a:effectLst/>
                          <a:latin typeface="微軟正黑體" panose="020B0604030504040204" pitchFamily="34" charset="-120"/>
                          <a:ea typeface="微軟正黑體" panose="020B0604030504040204" pitchFamily="34" charset="-120"/>
                        </a:rPr>
                        <a:t>定期評估表</a:t>
                      </a:r>
                      <a:endParaRPr lang="zh-TW" altLang="en-US" sz="1300" b="1"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300" u="none" strike="noStrike" dirty="0">
                          <a:effectLst/>
                          <a:latin typeface="微軟正黑體" panose="020B0604030504040204" pitchFamily="34" charset="-120"/>
                          <a:ea typeface="微軟正黑體" panose="020B0604030504040204" pitchFamily="34" charset="-120"/>
                        </a:rPr>
                        <a:t>一、精神疾病評估</a:t>
                      </a:r>
                      <a:endParaRPr lang="zh-TW" altLang="en-US" sz="13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14">
                  <a:txBody>
                    <a:bodyPr/>
                    <a:lstStyle/>
                    <a:p>
                      <a:pPr marL="0" algn="l" defTabSz="914400" rtl="0" eaLnBrk="1" fontAlgn="ctr" latinLnBrk="0" hangingPunct="1"/>
                      <a:r>
                        <a:rPr lang="zh-TW" altLang="en-US" sz="1300" u="none" strike="noStrike" dirty="0">
                          <a:effectLst/>
                          <a:latin typeface="微軟正黑體" panose="020B0604030504040204" pitchFamily="34" charset="-120"/>
                          <a:ea typeface="微軟正黑體" panose="020B0604030504040204" pitchFamily="34" charset="-120"/>
                        </a:rPr>
                        <a:t>預設系統自動帶入初次評估表或前次定期評估表內容</a:t>
                      </a:r>
                      <a:r>
                        <a:rPr lang="zh-TW" altLang="en-US" sz="1300" u="none" strike="noStrike" dirty="0" smtClean="0">
                          <a:effectLst/>
                          <a:latin typeface="微軟正黑體" panose="020B0604030504040204" pitchFamily="34" charset="-120"/>
                          <a:ea typeface="微軟正黑體" panose="020B0604030504040204" pitchFamily="34" charset="-120"/>
                        </a:rPr>
                        <a:t>，</a:t>
                      </a:r>
                      <a:r>
                        <a:rPr lang="en-US" altLang="zh-TW" sz="1300" u="none" strike="noStrike" dirty="0" smtClean="0">
                          <a:effectLst/>
                          <a:latin typeface="微軟正黑體" panose="020B0604030504040204" pitchFamily="34" charset="-120"/>
                          <a:ea typeface="微軟正黑體" panose="020B0604030504040204" pitchFamily="34" charset="-120"/>
                        </a:rPr>
                        <a:t/>
                      </a:r>
                      <a:br>
                        <a:rPr lang="en-US" altLang="zh-TW" sz="1300" u="none" strike="noStrike" dirty="0" smtClean="0">
                          <a:effectLst/>
                          <a:latin typeface="微軟正黑體" panose="020B0604030504040204" pitchFamily="34" charset="-120"/>
                          <a:ea typeface="微軟正黑體" panose="020B0604030504040204" pitchFamily="34" charset="-120"/>
                        </a:rPr>
                      </a:br>
                      <a:r>
                        <a:rPr lang="zh-TW" altLang="en-US" sz="1300" b="1" u="none" strike="noStrike" kern="1200" dirty="0" smtClean="0">
                          <a:solidFill>
                            <a:schemeClr val="dk1"/>
                          </a:solidFill>
                          <a:effectLst/>
                          <a:latin typeface="微軟正黑體" panose="020B0604030504040204" pitchFamily="34" charset="-120"/>
                          <a:ea typeface="微軟正黑體" panose="020B0604030504040204" pitchFamily="34" charset="-120"/>
                          <a:cs typeface="+mn-cs"/>
                        </a:rPr>
                        <a:t>每三</a:t>
                      </a:r>
                      <a:r>
                        <a:rPr lang="zh-TW" altLang="en-US" sz="1300" b="1" u="none" strike="noStrike" kern="1200" dirty="0">
                          <a:solidFill>
                            <a:schemeClr val="dk1"/>
                          </a:solidFill>
                          <a:effectLst/>
                          <a:latin typeface="微軟正黑體" panose="020B0604030504040204" pitchFamily="34" charset="-120"/>
                          <a:ea typeface="微軟正黑體" panose="020B0604030504040204" pitchFamily="34" charset="-120"/>
                          <a:cs typeface="+mn-cs"/>
                        </a:rPr>
                        <a:t>個月須重新評估</a:t>
                      </a: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5"/>
                  </a:ext>
                </a:extLst>
              </a:tr>
              <a:tr h="206755">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en-US" altLang="zh-TW" sz="1300" u="none" strike="noStrike" dirty="0">
                          <a:effectLst/>
                          <a:latin typeface="微軟正黑體" panose="020B0604030504040204" pitchFamily="34" charset="-120"/>
                          <a:ea typeface="微軟正黑體" panose="020B0604030504040204" pitchFamily="34" charset="-120"/>
                        </a:rPr>
                        <a:t>1.</a:t>
                      </a:r>
                      <a:r>
                        <a:rPr lang="zh-TW" altLang="en-US" sz="1300" u="none" strike="noStrike" dirty="0">
                          <a:effectLst/>
                          <a:latin typeface="微軟正黑體" panose="020B0604030504040204" pitchFamily="34" charset="-120"/>
                          <a:ea typeface="微軟正黑體" panose="020B0604030504040204" pitchFamily="34" charset="-120"/>
                        </a:rPr>
                        <a:t>基本資料</a:t>
                      </a:r>
                      <a:endParaRPr lang="zh-TW" altLang="en-US" sz="13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zh-TW" altLang="en-US"/>
                    </a:p>
                  </a:txBody>
                  <a:tcPr/>
                </a:tc>
                <a:extLst>
                  <a:ext uri="{0D108BD9-81ED-4DB2-BD59-A6C34878D82A}">
                    <a16:rowId xmlns="" xmlns:a16="http://schemas.microsoft.com/office/drawing/2014/main" val="10006"/>
                  </a:ext>
                </a:extLst>
              </a:tr>
              <a:tr h="206755">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en-US" altLang="zh-TW" sz="1300" u="none" strike="noStrike" dirty="0">
                          <a:effectLst/>
                          <a:latin typeface="微軟正黑體" panose="020B0604030504040204" pitchFamily="34" charset="-120"/>
                          <a:ea typeface="微軟正黑體" panose="020B0604030504040204" pitchFamily="34" charset="-120"/>
                        </a:rPr>
                        <a:t>2.</a:t>
                      </a:r>
                      <a:r>
                        <a:rPr lang="zh-TW" altLang="en-US" sz="1300" u="none" strike="noStrike" dirty="0">
                          <a:effectLst/>
                          <a:latin typeface="微軟正黑體" panose="020B0604030504040204" pitchFamily="34" charset="-120"/>
                          <a:ea typeface="微軟正黑體" panose="020B0604030504040204" pitchFamily="34" charset="-120"/>
                        </a:rPr>
                        <a:t>精神症狀與就醫情形評估</a:t>
                      </a:r>
                      <a:endParaRPr lang="zh-TW" altLang="en-US" sz="13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zh-TW" altLang="en-US"/>
                    </a:p>
                  </a:txBody>
                  <a:tcPr/>
                </a:tc>
                <a:extLst>
                  <a:ext uri="{0D108BD9-81ED-4DB2-BD59-A6C34878D82A}">
                    <a16:rowId xmlns="" xmlns:a16="http://schemas.microsoft.com/office/drawing/2014/main" val="10007"/>
                  </a:ext>
                </a:extLst>
              </a:tr>
              <a:tr h="206755">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en-US" altLang="zh-TW" sz="1300" u="none" strike="noStrike" dirty="0">
                          <a:effectLst/>
                          <a:latin typeface="微軟正黑體" panose="020B0604030504040204" pitchFamily="34" charset="-120"/>
                          <a:ea typeface="微軟正黑體" panose="020B0604030504040204" pitchFamily="34" charset="-120"/>
                        </a:rPr>
                        <a:t>3.</a:t>
                      </a:r>
                      <a:r>
                        <a:rPr lang="zh-TW" altLang="en-US" sz="1300" u="none" strike="noStrike" dirty="0">
                          <a:effectLst/>
                          <a:latin typeface="微軟正黑體" panose="020B0604030504040204" pitchFamily="34" charset="-120"/>
                          <a:ea typeface="微軟正黑體" panose="020B0604030504040204" pitchFamily="34" charset="-120"/>
                        </a:rPr>
                        <a:t>居住現況與子女現況調查</a:t>
                      </a:r>
                      <a:endParaRPr lang="zh-TW" altLang="en-US" sz="13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zh-TW" altLang="en-US"/>
                    </a:p>
                  </a:txBody>
                  <a:tcPr/>
                </a:tc>
                <a:extLst>
                  <a:ext uri="{0D108BD9-81ED-4DB2-BD59-A6C34878D82A}">
                    <a16:rowId xmlns="" xmlns:a16="http://schemas.microsoft.com/office/drawing/2014/main" val="10008"/>
                  </a:ext>
                </a:extLst>
              </a:tr>
              <a:tr h="399795">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zh-TW" altLang="en-US" sz="1300" u="none" strike="noStrike" dirty="0">
                          <a:effectLst/>
                          <a:latin typeface="微軟正黑體" panose="020B0604030504040204" pitchFamily="34" charset="-120"/>
                          <a:ea typeface="微軟正黑體" panose="020B0604030504040204" pitchFamily="34" charset="-120"/>
                        </a:rPr>
                        <a:t>二、家庭功能概況評估</a:t>
                      </a:r>
                      <a:r>
                        <a:rPr lang="en-US" altLang="zh-TW" sz="1300" u="none" strike="noStrike" dirty="0">
                          <a:effectLst/>
                          <a:latin typeface="微軟正黑體" panose="020B0604030504040204" pitchFamily="34" charset="-120"/>
                          <a:ea typeface="微軟正黑體" panose="020B0604030504040204" pitchFamily="34" charset="-120"/>
                        </a:rPr>
                        <a:t>(</a:t>
                      </a:r>
                      <a:r>
                        <a:rPr lang="zh-TW" altLang="en-US" sz="1300" u="none" strike="noStrike" dirty="0">
                          <a:effectLst/>
                          <a:latin typeface="微軟正黑體" panose="020B0604030504040204" pitchFamily="34" charset="-120"/>
                          <a:ea typeface="微軟正黑體" panose="020B0604030504040204" pitchFamily="34" charset="-120"/>
                        </a:rPr>
                        <a:t>含脆弱家庭風險評估</a:t>
                      </a:r>
                      <a:r>
                        <a:rPr lang="en-US" altLang="zh-TW" sz="1300" u="none" strike="noStrike" dirty="0">
                          <a:effectLst/>
                          <a:latin typeface="微軟正黑體" panose="020B0604030504040204" pitchFamily="34" charset="-120"/>
                          <a:ea typeface="微軟正黑體" panose="020B0604030504040204" pitchFamily="34" charset="-120"/>
                        </a:rPr>
                        <a:t>)</a:t>
                      </a:r>
                      <a:endParaRPr lang="en-US" altLang="zh-TW" sz="13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zh-TW" altLang="en-US"/>
                    </a:p>
                  </a:txBody>
                  <a:tcPr/>
                </a:tc>
                <a:extLst>
                  <a:ext uri="{0D108BD9-81ED-4DB2-BD59-A6C34878D82A}">
                    <a16:rowId xmlns="" xmlns:a16="http://schemas.microsoft.com/office/drawing/2014/main" val="10009"/>
                  </a:ext>
                </a:extLst>
              </a:tr>
              <a:tr h="206755">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en-US" altLang="zh-TW" sz="1300" u="none" strike="noStrike" dirty="0">
                          <a:effectLst/>
                          <a:latin typeface="微軟正黑體" panose="020B0604030504040204" pitchFamily="34" charset="-120"/>
                          <a:ea typeface="微軟正黑體" panose="020B0604030504040204" pitchFamily="34" charset="-120"/>
                        </a:rPr>
                        <a:t>1.</a:t>
                      </a:r>
                      <a:r>
                        <a:rPr lang="zh-TW" altLang="en-US" sz="1300" u="none" strike="noStrike" dirty="0">
                          <a:effectLst/>
                          <a:latin typeface="微軟正黑體" panose="020B0604030504040204" pitchFamily="34" charset="-120"/>
                          <a:ea typeface="微軟正黑體" panose="020B0604030504040204" pitchFamily="34" charset="-120"/>
                        </a:rPr>
                        <a:t>家系圖為基礎之家庭生態圖</a:t>
                      </a:r>
                      <a:endParaRPr lang="zh-TW" altLang="en-US" sz="13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zh-TW" altLang="en-US"/>
                    </a:p>
                  </a:txBody>
                  <a:tcPr/>
                </a:tc>
                <a:extLst>
                  <a:ext uri="{0D108BD9-81ED-4DB2-BD59-A6C34878D82A}">
                    <a16:rowId xmlns="" xmlns:a16="http://schemas.microsoft.com/office/drawing/2014/main" val="10010"/>
                  </a:ext>
                </a:extLst>
              </a:tr>
              <a:tr h="206755">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en-US" altLang="zh-TW" sz="1300" u="none" strike="noStrike" dirty="0">
                          <a:effectLst/>
                          <a:latin typeface="微軟正黑體" panose="020B0604030504040204" pitchFamily="34" charset="-120"/>
                          <a:ea typeface="微軟正黑體" panose="020B0604030504040204" pitchFamily="34" charset="-120"/>
                        </a:rPr>
                        <a:t>2.</a:t>
                      </a:r>
                      <a:r>
                        <a:rPr lang="zh-TW" altLang="en-US" sz="1300" u="none" strike="noStrike" dirty="0">
                          <a:effectLst/>
                          <a:latin typeface="微軟正黑體" panose="020B0604030504040204" pitchFamily="34" charset="-120"/>
                          <a:ea typeface="微軟正黑體" panose="020B0604030504040204" pitchFamily="34" charset="-120"/>
                        </a:rPr>
                        <a:t>家庭功能評估</a:t>
                      </a:r>
                      <a:endParaRPr lang="zh-TW" altLang="en-US" sz="13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zh-TW" altLang="en-US"/>
                    </a:p>
                  </a:txBody>
                  <a:tcPr/>
                </a:tc>
                <a:extLst>
                  <a:ext uri="{0D108BD9-81ED-4DB2-BD59-A6C34878D82A}">
                    <a16:rowId xmlns="" xmlns:a16="http://schemas.microsoft.com/office/drawing/2014/main" val="10011"/>
                  </a:ext>
                </a:extLst>
              </a:tr>
              <a:tr h="206755">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en-US" altLang="zh-TW" sz="1300" u="none" strike="noStrike" dirty="0">
                          <a:effectLst/>
                          <a:latin typeface="微軟正黑體" panose="020B0604030504040204" pitchFamily="34" charset="-120"/>
                          <a:ea typeface="微軟正黑體" panose="020B0604030504040204" pitchFamily="34" charset="-120"/>
                        </a:rPr>
                        <a:t>3.</a:t>
                      </a:r>
                      <a:r>
                        <a:rPr lang="zh-TW" altLang="en-US" sz="1300" u="none" strike="noStrike" dirty="0">
                          <a:effectLst/>
                          <a:latin typeface="微軟正黑體" panose="020B0604030504040204" pitchFamily="34" charset="-120"/>
                          <a:ea typeface="微軟正黑體" panose="020B0604030504040204" pitchFamily="34" charset="-120"/>
                        </a:rPr>
                        <a:t>脆弱家庭風險評估</a:t>
                      </a:r>
                      <a:endParaRPr lang="zh-TW" altLang="en-US" sz="13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zh-TW" altLang="en-US"/>
                    </a:p>
                  </a:txBody>
                  <a:tcPr/>
                </a:tc>
                <a:extLst>
                  <a:ext uri="{0D108BD9-81ED-4DB2-BD59-A6C34878D82A}">
                    <a16:rowId xmlns="" xmlns:a16="http://schemas.microsoft.com/office/drawing/2014/main" val="10012"/>
                  </a:ext>
                </a:extLst>
              </a:tr>
              <a:tr h="206755">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zh-TW" altLang="en-US" sz="1300" u="none" strike="noStrike" dirty="0">
                          <a:effectLst/>
                          <a:latin typeface="微軟正黑體" panose="020B0604030504040204" pitchFamily="34" charset="-120"/>
                          <a:ea typeface="微軟正黑體" panose="020B0604030504040204" pitchFamily="34" charset="-120"/>
                        </a:rPr>
                        <a:t>三、風險評估表</a:t>
                      </a:r>
                      <a:endParaRPr lang="zh-TW" altLang="en-US" sz="13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zh-TW" altLang="en-US"/>
                    </a:p>
                  </a:txBody>
                  <a:tcPr/>
                </a:tc>
                <a:extLst>
                  <a:ext uri="{0D108BD9-81ED-4DB2-BD59-A6C34878D82A}">
                    <a16:rowId xmlns="" xmlns:a16="http://schemas.microsoft.com/office/drawing/2014/main" val="10013"/>
                  </a:ext>
                </a:extLst>
              </a:tr>
              <a:tr h="206755">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en-US" altLang="zh-TW" sz="1300" u="none" strike="noStrike" dirty="0">
                          <a:effectLst/>
                          <a:latin typeface="微軟正黑體" panose="020B0604030504040204" pitchFamily="34" charset="-120"/>
                          <a:ea typeface="微軟正黑體" panose="020B0604030504040204" pitchFamily="34" charset="-120"/>
                        </a:rPr>
                        <a:t>1.</a:t>
                      </a:r>
                      <a:r>
                        <a:rPr lang="zh-TW" altLang="en-US" sz="1300" u="none" strike="noStrike" dirty="0">
                          <a:effectLst/>
                          <a:latin typeface="微軟正黑體" panose="020B0604030504040204" pitchFamily="34" charset="-120"/>
                          <a:ea typeface="微軟正黑體" panose="020B0604030504040204" pitchFamily="34" charset="-120"/>
                        </a:rPr>
                        <a:t>自殺風險評估</a:t>
                      </a:r>
                      <a:endParaRPr lang="zh-TW" altLang="en-US" sz="13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zh-TW" altLang="en-US"/>
                    </a:p>
                  </a:txBody>
                  <a:tcPr/>
                </a:tc>
                <a:extLst>
                  <a:ext uri="{0D108BD9-81ED-4DB2-BD59-A6C34878D82A}">
                    <a16:rowId xmlns="" xmlns:a16="http://schemas.microsoft.com/office/drawing/2014/main" val="10014"/>
                  </a:ext>
                </a:extLst>
              </a:tr>
              <a:tr h="206755">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en-US" altLang="zh-TW" sz="1300" u="none" strike="noStrike" dirty="0">
                          <a:effectLst/>
                          <a:latin typeface="微軟正黑體" panose="020B0604030504040204" pitchFamily="34" charset="-120"/>
                          <a:ea typeface="微軟正黑體" panose="020B0604030504040204" pitchFamily="34" charset="-120"/>
                        </a:rPr>
                        <a:t>2.</a:t>
                      </a:r>
                      <a:r>
                        <a:rPr lang="zh-TW" altLang="en-US" sz="1300" u="none" strike="noStrike" dirty="0">
                          <a:effectLst/>
                          <a:latin typeface="微軟正黑體" panose="020B0604030504040204" pitchFamily="34" charset="-120"/>
                          <a:ea typeface="微軟正黑體" panose="020B0604030504040204" pitchFamily="34" charset="-120"/>
                        </a:rPr>
                        <a:t>暴力風險評估</a:t>
                      </a:r>
                      <a:endParaRPr lang="zh-TW" altLang="en-US" sz="13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zh-TW" altLang="en-US"/>
                    </a:p>
                  </a:txBody>
                  <a:tcPr/>
                </a:tc>
                <a:extLst>
                  <a:ext uri="{0D108BD9-81ED-4DB2-BD59-A6C34878D82A}">
                    <a16:rowId xmlns="" xmlns:a16="http://schemas.microsoft.com/office/drawing/2014/main" val="10015"/>
                  </a:ext>
                </a:extLst>
              </a:tr>
              <a:tr h="206755">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en-US" altLang="zh-TW" sz="1300" u="none" strike="noStrike" dirty="0">
                          <a:effectLst/>
                          <a:latin typeface="微軟正黑體" panose="020B0604030504040204" pitchFamily="34" charset="-120"/>
                          <a:ea typeface="微軟正黑體" panose="020B0604030504040204" pitchFamily="34" charset="-120"/>
                        </a:rPr>
                        <a:t>3.</a:t>
                      </a:r>
                      <a:r>
                        <a:rPr lang="zh-TW" altLang="en-US" sz="1300" u="none" strike="noStrike" dirty="0">
                          <a:effectLst/>
                          <a:latin typeface="微軟正黑體" panose="020B0604030504040204" pitchFamily="34" charset="-120"/>
                          <a:ea typeface="微軟正黑體" panose="020B0604030504040204" pitchFamily="34" charset="-120"/>
                        </a:rPr>
                        <a:t>個案風險評估級數</a:t>
                      </a:r>
                      <a:endParaRPr lang="zh-TW" altLang="en-US" sz="13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zh-TW" altLang="en-US"/>
                    </a:p>
                  </a:txBody>
                  <a:tcPr/>
                </a:tc>
                <a:extLst>
                  <a:ext uri="{0D108BD9-81ED-4DB2-BD59-A6C34878D82A}">
                    <a16:rowId xmlns="" xmlns:a16="http://schemas.microsoft.com/office/drawing/2014/main" val="10016"/>
                  </a:ext>
                </a:extLst>
              </a:tr>
              <a:tr h="206755">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zh-TW" altLang="en-US" sz="1300" u="none" strike="noStrike" dirty="0">
                          <a:effectLst/>
                          <a:latin typeface="微軟正黑體" panose="020B0604030504040204" pitchFamily="34" charset="-120"/>
                          <a:ea typeface="微軟正黑體" panose="020B0604030504040204" pitchFamily="34" charset="-120"/>
                        </a:rPr>
                        <a:t>四、需求評估及服務計畫</a:t>
                      </a:r>
                      <a:endParaRPr lang="zh-TW" altLang="en-US" sz="13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zh-TW" altLang="en-US"/>
                    </a:p>
                  </a:txBody>
                  <a:tcPr/>
                </a:tc>
                <a:extLst>
                  <a:ext uri="{0D108BD9-81ED-4DB2-BD59-A6C34878D82A}">
                    <a16:rowId xmlns="" xmlns:a16="http://schemas.microsoft.com/office/drawing/2014/main" val="10017"/>
                  </a:ext>
                </a:extLst>
              </a:tr>
              <a:tr h="206755">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zh-TW" altLang="en-US" sz="1300" u="none" strike="noStrike" dirty="0">
                          <a:effectLst/>
                          <a:latin typeface="微軟正黑體" panose="020B0604030504040204" pitchFamily="34" charset="-120"/>
                          <a:ea typeface="微軟正黑體" panose="020B0604030504040204" pitchFamily="34" charset="-120"/>
                        </a:rPr>
                        <a:t>五、定期評估結論</a:t>
                      </a:r>
                      <a:endParaRPr lang="zh-TW" altLang="en-US" sz="13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zh-TW" altLang="en-US"/>
                    </a:p>
                  </a:txBody>
                  <a:tcPr/>
                </a:tc>
                <a:extLst>
                  <a:ext uri="{0D108BD9-81ED-4DB2-BD59-A6C34878D82A}">
                    <a16:rowId xmlns="" xmlns:a16="http://schemas.microsoft.com/office/drawing/2014/main" val="10018"/>
                  </a:ext>
                </a:extLst>
              </a:tr>
              <a:tr h="206755">
                <a:tc vMerge="1">
                  <a:txBody>
                    <a:bodyPr/>
                    <a:lstStyle/>
                    <a:p>
                      <a:endParaRPr lang="zh-TW" altLang="en-US"/>
                    </a:p>
                  </a:txBody>
                  <a:tcPr/>
                </a:tc>
                <a:tc rowSpan="5">
                  <a:txBody>
                    <a:bodyPr/>
                    <a:lstStyle/>
                    <a:p>
                      <a:pPr algn="ctr" fontAlgn="ctr"/>
                      <a:r>
                        <a:rPr lang="zh-TW" altLang="en-US" sz="1300" b="1" u="none" strike="noStrike">
                          <a:effectLst/>
                          <a:latin typeface="微軟正黑體" panose="020B0604030504040204" pitchFamily="34" charset="-120"/>
                          <a:ea typeface="微軟正黑體" panose="020B0604030504040204" pitchFamily="34" charset="-120"/>
                        </a:rPr>
                        <a:t>附表四</a:t>
                      </a:r>
                      <a:endParaRPr lang="zh-TW" altLang="en-US" sz="1300" b="1" i="0" u="none" strike="noStrike">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5">
                  <a:txBody>
                    <a:bodyPr/>
                    <a:lstStyle/>
                    <a:p>
                      <a:pPr algn="l" fontAlgn="ctr"/>
                      <a:r>
                        <a:rPr lang="zh-TW" altLang="en-US" sz="1300" b="1" u="none" strike="noStrike" dirty="0">
                          <a:effectLst/>
                          <a:latin typeface="微軟正黑體" panose="020B0604030504040204" pitchFamily="34" charset="-120"/>
                          <a:ea typeface="微軟正黑體" panose="020B0604030504040204" pitchFamily="34" charset="-120"/>
                        </a:rPr>
                        <a:t>個案紀錄表</a:t>
                      </a:r>
                      <a:endParaRPr lang="zh-TW" altLang="en-US" sz="1300" b="1"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300" u="none" strike="noStrike" dirty="0">
                          <a:effectLst/>
                          <a:latin typeface="微軟正黑體" panose="020B0604030504040204" pitchFamily="34" charset="-120"/>
                          <a:ea typeface="微軟正黑體" panose="020B0604030504040204" pitchFamily="34" charset="-120"/>
                        </a:rPr>
                        <a:t>一、基本資料</a:t>
                      </a:r>
                      <a:endParaRPr lang="zh-TW" altLang="en-US" sz="13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300" u="none" strike="noStrike" dirty="0">
                          <a:effectLst/>
                          <a:latin typeface="微軟正黑體" panose="020B0604030504040204" pitchFamily="34" charset="-120"/>
                          <a:ea typeface="微軟正黑體" panose="020B0604030504040204" pitchFamily="34" charset="-120"/>
                        </a:rPr>
                        <a:t>預設系統自動帶入前次個案紀錄表填寫內容</a:t>
                      </a:r>
                      <a:endParaRPr lang="zh-TW" altLang="en-US" sz="13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19"/>
                  </a:ext>
                </a:extLst>
              </a:tr>
              <a:tr h="206755">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zh-TW" altLang="en-US" sz="1300" u="none" strike="noStrike">
                          <a:effectLst/>
                          <a:latin typeface="微軟正黑體" panose="020B0604030504040204" pitchFamily="34" charset="-120"/>
                          <a:ea typeface="微軟正黑體" panose="020B0604030504040204" pitchFamily="34" charset="-120"/>
                        </a:rPr>
                        <a:t>二、個案前次評估內容</a:t>
                      </a:r>
                      <a:endParaRPr lang="zh-TW" altLang="en-US" sz="1300" b="0" i="0" u="none" strike="noStrike">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300" u="none" strike="noStrike" dirty="0">
                          <a:effectLst/>
                          <a:latin typeface="微軟正黑體" panose="020B0604030504040204" pitchFamily="34" charset="-120"/>
                          <a:ea typeface="微軟正黑體" panose="020B0604030504040204" pitchFamily="34" charset="-120"/>
                        </a:rPr>
                        <a:t>預設系統自動帶入前次個案紀錄表填寫內容</a:t>
                      </a:r>
                      <a:endParaRPr lang="zh-TW" altLang="en-US" sz="13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20"/>
                  </a:ext>
                </a:extLst>
              </a:tr>
              <a:tr h="206755">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zh-TW" altLang="en-US" sz="1300" u="none" strike="noStrike" dirty="0">
                          <a:effectLst/>
                          <a:latin typeface="微軟正黑體" panose="020B0604030504040204" pitchFamily="34" charset="-120"/>
                          <a:ea typeface="微軟正黑體" panose="020B0604030504040204" pitchFamily="34" charset="-120"/>
                        </a:rPr>
                        <a:t>三、個案目前風險評估級數</a:t>
                      </a:r>
                      <a:endParaRPr lang="zh-TW" altLang="en-US" sz="13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300" u="none" strike="noStrike" dirty="0">
                          <a:effectLst/>
                          <a:latin typeface="微軟正黑體" panose="020B0604030504040204" pitchFamily="34" charset="-120"/>
                          <a:ea typeface="微軟正黑體" panose="020B0604030504040204" pitchFamily="34" charset="-120"/>
                        </a:rPr>
                        <a:t>預設系統自動帶入前次定期評估表的風險評估級數</a:t>
                      </a:r>
                      <a:endParaRPr lang="zh-TW" altLang="en-US" sz="13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21"/>
                  </a:ext>
                </a:extLst>
              </a:tr>
              <a:tr h="206755">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zh-TW" altLang="en-US" sz="1300" u="none" strike="noStrike" dirty="0">
                          <a:effectLst/>
                          <a:latin typeface="微軟正黑體" panose="020B0604030504040204" pitchFamily="34" charset="-120"/>
                          <a:ea typeface="微軟正黑體" panose="020B0604030504040204" pitchFamily="34" charset="-120"/>
                        </a:rPr>
                        <a:t>四、個案需求評估與服務目標</a:t>
                      </a:r>
                      <a:endParaRPr lang="zh-TW" altLang="en-US" sz="13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300" u="none" strike="noStrike" dirty="0">
                          <a:effectLst/>
                          <a:latin typeface="微軟正黑體" panose="020B0604030504040204" pitchFamily="34" charset="-120"/>
                          <a:ea typeface="微軟正黑體" panose="020B0604030504040204" pitchFamily="34" charset="-120"/>
                        </a:rPr>
                        <a:t>預設系統自動帶入前次定期評估表的需求評估與服務目標</a:t>
                      </a:r>
                      <a:endParaRPr lang="zh-TW" altLang="en-US" sz="13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22"/>
                  </a:ext>
                </a:extLst>
              </a:tr>
              <a:tr h="206755">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zh-TW" altLang="en-US" sz="1300" u="none" strike="noStrike" dirty="0">
                          <a:effectLst/>
                          <a:latin typeface="微軟正黑體" panose="020B0604030504040204" pitchFamily="34" charset="-120"/>
                          <a:ea typeface="微軟正黑體" panose="020B0604030504040204" pitchFamily="34" charset="-120"/>
                        </a:rPr>
                        <a:t>五、本次個案服務目標與計畫執行情形</a:t>
                      </a:r>
                      <a:endParaRPr lang="zh-TW" altLang="en-US" sz="13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14400" rtl="0" eaLnBrk="1" fontAlgn="ctr" latinLnBrk="0" hangingPunct="1"/>
                      <a:r>
                        <a:rPr lang="zh-TW" altLang="en-US" sz="1300" b="1" u="none" strike="noStrike" kern="1200" dirty="0">
                          <a:solidFill>
                            <a:schemeClr val="dk1"/>
                          </a:solidFill>
                          <a:effectLst/>
                          <a:latin typeface="微軟正黑體" panose="020B0604030504040204" pitchFamily="34" charset="-120"/>
                          <a:ea typeface="微軟正黑體" panose="020B0604030504040204" pitchFamily="34" charset="-120"/>
                          <a:cs typeface="+mn-cs"/>
                        </a:rPr>
                        <a:t>每次訪視須填寫</a:t>
                      </a: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23"/>
                  </a:ext>
                </a:extLst>
              </a:tr>
              <a:tr h="206755">
                <a:tc gridSpan="5">
                  <a:txBody>
                    <a:bodyPr/>
                    <a:lstStyle/>
                    <a:p>
                      <a:pPr algn="l" fontAlgn="ctr"/>
                      <a:r>
                        <a:rPr lang="zh-TW" altLang="en-US" sz="1300" u="none" strike="noStrike" dirty="0" smtClean="0">
                          <a:effectLst/>
                          <a:latin typeface="微軟正黑體" panose="020B0604030504040204" pitchFamily="34" charset="-120"/>
                          <a:ea typeface="微軟正黑體" panose="020B0604030504040204" pitchFamily="34" charset="-120"/>
                        </a:rPr>
                        <a:t>                                     *</a:t>
                      </a:r>
                      <a:r>
                        <a:rPr lang="zh-TW" altLang="en-US" sz="1300" u="none" strike="noStrike" dirty="0">
                          <a:effectLst/>
                          <a:latin typeface="微軟正黑體" panose="020B0604030504040204" pitchFamily="34" charset="-120"/>
                          <a:ea typeface="微軟正黑體" panose="020B0604030504040204" pitchFamily="34" charset="-120"/>
                        </a:rPr>
                        <a:t>註：預設系統自動帶入之內容，如有變動均可手動重新修正填答選項</a:t>
                      </a:r>
                      <a:endParaRPr lang="zh-TW" altLang="en-US" sz="13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554" marR="3554" marT="355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pPr algn="l" fontAlgn="ctr"/>
                      <a:endParaRPr lang="zh-TW" altLang="en-US" sz="1300" b="0" i="0" u="none" strike="noStrike" dirty="0">
                        <a:solidFill>
                          <a:srgbClr val="000000"/>
                        </a:solidFill>
                        <a:effectLst/>
                        <a:latin typeface="標楷體"/>
                      </a:endParaRPr>
                    </a:p>
                  </a:txBody>
                  <a:tcPr marL="3554" marR="3554" marT="355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24"/>
                  </a:ext>
                </a:extLst>
              </a:tr>
            </a:tbl>
          </a:graphicData>
        </a:graphic>
      </p:graphicFrame>
      <p:sp>
        <p:nvSpPr>
          <p:cNvPr id="53329" name="投影片編號版面配置區 4"/>
          <p:cNvSpPr>
            <a:spLocks noGrp="1"/>
          </p:cNvSpPr>
          <p:nvPr>
            <p:ph type="sldNum" sz="quarter" idx="12"/>
          </p:nvPr>
        </p:nvSpPr>
        <p:spPr bwMode="auto">
          <a:xfrm>
            <a:off x="7118350" y="6592888"/>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標楷體" panose="03000509000000000000" pitchFamily="65" charset="-120"/>
                <a:ea typeface="標楷體" panose="03000509000000000000" pitchFamily="65" charset="-120"/>
              </a:defRPr>
            </a:lvl1pPr>
            <a:lvl2pPr marL="742950" indent="-285750">
              <a:spcBef>
                <a:spcPct val="20000"/>
              </a:spcBef>
              <a:buFont typeface="Arial" panose="020B0604020202020204" pitchFamily="34" charset="0"/>
              <a:buChar char="–"/>
              <a:defRPr sz="2800">
                <a:solidFill>
                  <a:schemeClr val="tx1"/>
                </a:solidFill>
                <a:latin typeface="標楷體" panose="03000509000000000000" pitchFamily="65" charset="-120"/>
                <a:ea typeface="標楷體" panose="03000509000000000000" pitchFamily="65" charset="-120"/>
              </a:defRPr>
            </a:lvl2pPr>
            <a:lvl3pPr marL="1143000" indent="-228600">
              <a:spcBef>
                <a:spcPct val="20000"/>
              </a:spcBef>
              <a:buFont typeface="Arial" panose="020B0604020202020204" pitchFamily="34" charset="0"/>
              <a:buChar char="•"/>
              <a:defRPr sz="2400">
                <a:solidFill>
                  <a:schemeClr val="tx1"/>
                </a:solidFill>
                <a:latin typeface="標楷體" panose="03000509000000000000" pitchFamily="65" charset="-120"/>
                <a:ea typeface="標楷體" panose="03000509000000000000" pitchFamily="65" charset="-120"/>
              </a:defRPr>
            </a:lvl3pPr>
            <a:lvl4pPr marL="16002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4pPr>
            <a:lvl5pPr marL="20574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9pPr>
          </a:lstStyle>
          <a:p>
            <a:pPr>
              <a:spcBef>
                <a:spcPct val="0"/>
              </a:spcBef>
              <a:buFontTx/>
              <a:buNone/>
            </a:pPr>
            <a:fld id="{30071F26-641C-4305-9FB8-C60E1363415D}" type="slidenum">
              <a:rPr lang="zh-TW" altLang="en-US" sz="1200">
                <a:solidFill>
                  <a:srgbClr val="898989"/>
                </a:solidFill>
                <a:latin typeface="Calibri" panose="020F0502020204030204" pitchFamily="34" charset="0"/>
                <a:ea typeface="新細明體" panose="02020500000000000000" pitchFamily="18" charset="-120"/>
              </a:rPr>
              <a:pPr>
                <a:spcBef>
                  <a:spcPct val="0"/>
                </a:spcBef>
                <a:buFontTx/>
                <a:buNone/>
              </a:pPr>
              <a:t>24</a:t>
            </a:fld>
            <a:endParaRPr lang="zh-TW" altLang="en-US" sz="1200">
              <a:solidFill>
                <a:srgbClr val="898989"/>
              </a:solidFill>
              <a:latin typeface="Calibri" panose="020F0502020204030204" pitchFamily="34" charset="0"/>
              <a:ea typeface="新細明體" panose="02020500000000000000" pitchFamily="18" charset="-120"/>
            </a:endParaRPr>
          </a:p>
        </p:txBody>
      </p:sp>
      <p:sp>
        <p:nvSpPr>
          <p:cNvPr id="8" name="標題 1"/>
          <p:cNvSpPr>
            <a:spLocks noGrp="1"/>
          </p:cNvSpPr>
          <p:nvPr>
            <p:ph type="title"/>
          </p:nvPr>
        </p:nvSpPr>
        <p:spPr>
          <a:xfrm>
            <a:off x="463550" y="28575"/>
            <a:ext cx="8229600" cy="1143000"/>
          </a:xfrm>
        </p:spPr>
        <p:txBody>
          <a:bodyPr>
            <a:normAutofit/>
          </a:bodyPr>
          <a:lstStyle/>
          <a:p>
            <a:pPr>
              <a:defRPr/>
            </a:pPr>
            <a:r>
              <a:rPr lang="zh-TW" altLang="en-US" sz="3600" b="1" dirty="0">
                <a:solidFill>
                  <a:srgbClr val="0033CC"/>
                </a:solidFill>
                <a:latin typeface="微軟正黑體" pitchFamily="34" charset="-120"/>
                <a:ea typeface="微軟正黑體" pitchFamily="34" charset="-120"/>
              </a:rPr>
              <a:t>心理衛生社工評估表單一覽表</a:t>
            </a:r>
            <a:r>
              <a:rPr lang="en-US" altLang="zh-TW" sz="3600" b="1" dirty="0">
                <a:solidFill>
                  <a:srgbClr val="0033CC"/>
                </a:solidFill>
                <a:latin typeface="微軟正黑體" pitchFamily="34" charset="-120"/>
                <a:ea typeface="微軟正黑體" pitchFamily="34" charset="-120"/>
              </a:rPr>
              <a:t>(2/3)</a:t>
            </a:r>
            <a:endParaRPr lang="zh-TW" altLang="en-US" sz="3600" b="1" dirty="0">
              <a:solidFill>
                <a:srgbClr val="0033CC"/>
              </a:solidFill>
              <a:latin typeface="微軟正黑體" pitchFamily="34" charset="-120"/>
              <a:ea typeface="微軟正黑體" pitchFamily="34" charset="-120"/>
            </a:endParaRPr>
          </a:p>
        </p:txBody>
      </p:sp>
    </p:spTree>
    <p:extLst>
      <p:ext uri="{BB962C8B-B14F-4D97-AF65-F5344CB8AC3E}">
        <p14:creationId xmlns:p14="http://schemas.microsoft.com/office/powerpoint/2010/main" val="39077467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投影片編號版面配置區 4"/>
          <p:cNvSpPr>
            <a:spLocks noGrp="1"/>
          </p:cNvSpPr>
          <p:nvPr>
            <p:ph type="sldNum" sz="quarter" idx="12"/>
          </p:nvPr>
        </p:nvSpPr>
        <p:spPr bwMode="auto">
          <a:xfrm>
            <a:off x="7019925" y="6592888"/>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標楷體" panose="03000509000000000000" pitchFamily="65" charset="-120"/>
                <a:ea typeface="標楷體" panose="03000509000000000000" pitchFamily="65" charset="-120"/>
              </a:defRPr>
            </a:lvl1pPr>
            <a:lvl2pPr marL="742950" indent="-285750">
              <a:spcBef>
                <a:spcPct val="20000"/>
              </a:spcBef>
              <a:buFont typeface="Arial" panose="020B0604020202020204" pitchFamily="34" charset="0"/>
              <a:buChar char="–"/>
              <a:defRPr sz="2800">
                <a:solidFill>
                  <a:schemeClr val="tx1"/>
                </a:solidFill>
                <a:latin typeface="標楷體" panose="03000509000000000000" pitchFamily="65" charset="-120"/>
                <a:ea typeface="標楷體" panose="03000509000000000000" pitchFamily="65" charset="-120"/>
              </a:defRPr>
            </a:lvl2pPr>
            <a:lvl3pPr marL="1143000" indent="-228600">
              <a:spcBef>
                <a:spcPct val="20000"/>
              </a:spcBef>
              <a:buFont typeface="Arial" panose="020B0604020202020204" pitchFamily="34" charset="0"/>
              <a:buChar char="•"/>
              <a:defRPr sz="2400">
                <a:solidFill>
                  <a:schemeClr val="tx1"/>
                </a:solidFill>
                <a:latin typeface="標楷體" panose="03000509000000000000" pitchFamily="65" charset="-120"/>
                <a:ea typeface="標楷體" panose="03000509000000000000" pitchFamily="65" charset="-120"/>
              </a:defRPr>
            </a:lvl3pPr>
            <a:lvl4pPr marL="16002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4pPr>
            <a:lvl5pPr marL="20574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9pPr>
          </a:lstStyle>
          <a:p>
            <a:pPr>
              <a:spcBef>
                <a:spcPct val="0"/>
              </a:spcBef>
              <a:buFontTx/>
              <a:buNone/>
            </a:pPr>
            <a:fld id="{02145221-1AB2-4B00-9F1D-870C4E6E18F2}" type="slidenum">
              <a:rPr lang="zh-TW" altLang="en-US" sz="1200">
                <a:solidFill>
                  <a:srgbClr val="898989"/>
                </a:solidFill>
                <a:latin typeface="Calibri" panose="020F0502020204030204" pitchFamily="34" charset="0"/>
                <a:ea typeface="新細明體" panose="02020500000000000000" pitchFamily="18" charset="-120"/>
              </a:rPr>
              <a:pPr>
                <a:spcBef>
                  <a:spcPct val="0"/>
                </a:spcBef>
                <a:buFontTx/>
                <a:buNone/>
              </a:pPr>
              <a:t>25</a:t>
            </a:fld>
            <a:endParaRPr lang="zh-TW" altLang="en-US" sz="1200">
              <a:solidFill>
                <a:srgbClr val="898989"/>
              </a:solidFill>
              <a:latin typeface="Calibri" panose="020F0502020204030204" pitchFamily="34" charset="0"/>
              <a:ea typeface="新細明體" panose="02020500000000000000" pitchFamily="18" charset="-120"/>
            </a:endParaRPr>
          </a:p>
        </p:txBody>
      </p:sp>
      <p:graphicFrame>
        <p:nvGraphicFramePr>
          <p:cNvPr id="7" name="內容版面配置區 6"/>
          <p:cNvGraphicFramePr>
            <a:graphicFrameLocks noGrp="1"/>
          </p:cNvGraphicFramePr>
          <p:nvPr>
            <p:ph idx="1"/>
          </p:nvPr>
        </p:nvGraphicFramePr>
        <p:xfrm>
          <a:off x="179390" y="1052513"/>
          <a:ext cx="8785225" cy="5647302"/>
        </p:xfrm>
        <a:graphic>
          <a:graphicData uri="http://schemas.openxmlformats.org/drawingml/2006/table">
            <a:tbl>
              <a:tblPr firstRow="1" firstCol="1"/>
              <a:tblGrid>
                <a:gridCol w="521158">
                  <a:extLst>
                    <a:ext uri="{9D8B030D-6E8A-4147-A177-3AD203B41FA5}">
                      <a16:colId xmlns="" xmlns:a16="http://schemas.microsoft.com/office/drawing/2014/main" val="20000"/>
                    </a:ext>
                  </a:extLst>
                </a:gridCol>
                <a:gridCol w="775023">
                  <a:extLst>
                    <a:ext uri="{9D8B030D-6E8A-4147-A177-3AD203B41FA5}">
                      <a16:colId xmlns="" xmlns:a16="http://schemas.microsoft.com/office/drawing/2014/main" val="20001"/>
                    </a:ext>
                  </a:extLst>
                </a:gridCol>
                <a:gridCol w="936131">
                  <a:extLst>
                    <a:ext uri="{9D8B030D-6E8A-4147-A177-3AD203B41FA5}">
                      <a16:colId xmlns="" xmlns:a16="http://schemas.microsoft.com/office/drawing/2014/main" val="20002"/>
                    </a:ext>
                  </a:extLst>
                </a:gridCol>
                <a:gridCol w="2952412">
                  <a:extLst>
                    <a:ext uri="{9D8B030D-6E8A-4147-A177-3AD203B41FA5}">
                      <a16:colId xmlns="" xmlns:a16="http://schemas.microsoft.com/office/drawing/2014/main" val="20003"/>
                    </a:ext>
                  </a:extLst>
                </a:gridCol>
                <a:gridCol w="3600501">
                  <a:extLst>
                    <a:ext uri="{9D8B030D-6E8A-4147-A177-3AD203B41FA5}">
                      <a16:colId xmlns="" xmlns:a16="http://schemas.microsoft.com/office/drawing/2014/main" val="20004"/>
                    </a:ext>
                  </a:extLst>
                </a:gridCol>
              </a:tblGrid>
              <a:tr h="475231">
                <a:tc>
                  <a:txBody>
                    <a:bodyPr/>
                    <a:lstStyle/>
                    <a:p>
                      <a:pPr algn="ctr" fontAlgn="ctr"/>
                      <a:r>
                        <a:rPr lang="zh-TW" altLang="en-US" sz="1500" b="1" i="0" u="none" strike="noStrike" dirty="0">
                          <a:solidFill>
                            <a:srgbClr val="FFFFFF"/>
                          </a:solidFill>
                          <a:effectLst/>
                          <a:latin typeface="微軟正黑體" panose="020B0604030504040204" pitchFamily="34" charset="-120"/>
                          <a:ea typeface="微軟正黑體" panose="020B0604030504040204" pitchFamily="34" charset="-120"/>
                        </a:rPr>
                        <a:t>服務</a:t>
                      </a:r>
                      <a:r>
                        <a:rPr lang="zh-TW" altLang="en-US" sz="1500" b="1" i="0" u="none" strike="noStrike" dirty="0" smtClean="0">
                          <a:solidFill>
                            <a:srgbClr val="FFFFFF"/>
                          </a:solidFill>
                          <a:effectLst/>
                          <a:latin typeface="微軟正黑體" panose="020B0604030504040204" pitchFamily="34" charset="-120"/>
                          <a:ea typeface="微軟正黑體" panose="020B0604030504040204" pitchFamily="34" charset="-120"/>
                        </a:rPr>
                        <a:t>階段</a:t>
                      </a:r>
                      <a:endParaRPr lang="zh-TW" altLang="en-US" sz="1500" b="1" i="0" u="none" strike="noStrike" dirty="0">
                        <a:solidFill>
                          <a:srgbClr val="FFFFFF"/>
                        </a:solidFill>
                        <a:effectLst/>
                        <a:latin typeface="微軟正黑體" panose="020B0604030504040204" pitchFamily="34" charset="-120"/>
                        <a:ea typeface="微軟正黑體" panose="020B0604030504040204" pitchFamily="34" charset="-120"/>
                      </a:endParaRP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ctr"/>
                      <a:r>
                        <a:rPr lang="zh-TW" altLang="en-US" sz="1500" b="1" i="0" u="none" strike="noStrike" dirty="0">
                          <a:solidFill>
                            <a:srgbClr val="FFFFFF"/>
                          </a:solidFill>
                          <a:effectLst/>
                          <a:latin typeface="微軟正黑體" panose="020B0604030504040204" pitchFamily="34" charset="-120"/>
                          <a:ea typeface="微軟正黑體" panose="020B0604030504040204" pitchFamily="34" charset="-120"/>
                        </a:rPr>
                        <a:t>編號</a:t>
                      </a: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ctr"/>
                      <a:r>
                        <a:rPr lang="zh-TW" altLang="en-US" sz="1500" b="1" i="0" u="none" strike="noStrike" dirty="0">
                          <a:solidFill>
                            <a:srgbClr val="FFFFFF"/>
                          </a:solidFill>
                          <a:effectLst/>
                          <a:latin typeface="微軟正黑體" panose="020B0604030504040204" pitchFamily="34" charset="-120"/>
                          <a:ea typeface="微軟正黑體" panose="020B0604030504040204" pitchFamily="34" charset="-120"/>
                        </a:rPr>
                        <a:t>紀錄表單</a:t>
                      </a: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ctr"/>
                      <a:r>
                        <a:rPr lang="zh-TW" altLang="en-US" sz="1500" b="1" i="0" u="none" strike="noStrike" dirty="0">
                          <a:solidFill>
                            <a:srgbClr val="FFFFFF"/>
                          </a:solidFill>
                          <a:effectLst/>
                          <a:latin typeface="微軟正黑體" panose="020B0604030504040204" pitchFamily="34" charset="-120"/>
                          <a:ea typeface="微軟正黑體" panose="020B0604030504040204" pitchFamily="34" charset="-120"/>
                        </a:rPr>
                        <a:t>評估項目</a:t>
                      </a: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algn="ctr" fontAlgn="ctr"/>
                      <a:r>
                        <a:rPr lang="zh-TW" altLang="en-US" sz="1500" b="1" i="0" u="none" strike="noStrike">
                          <a:solidFill>
                            <a:srgbClr val="FFFFFF"/>
                          </a:solidFill>
                          <a:effectLst/>
                          <a:latin typeface="微軟正黑體" panose="020B0604030504040204" pitchFamily="34" charset="-120"/>
                          <a:ea typeface="微軟正黑體" panose="020B0604030504040204" pitchFamily="34" charset="-120"/>
                        </a:rPr>
                        <a:t>評估頻率</a:t>
                      </a: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 xmlns:a16="http://schemas.microsoft.com/office/drawing/2014/main" val="10000"/>
                  </a:ext>
                </a:extLst>
              </a:tr>
              <a:tr h="452412">
                <a:tc rowSpan="7">
                  <a:txBody>
                    <a:bodyPr/>
                    <a:lstStyle/>
                    <a:p>
                      <a:pPr marL="0" algn="ctr" defTabSz="914400" rtl="0" eaLnBrk="1" fontAlgn="ctr" latinLnBrk="0" hangingPunct="1"/>
                      <a:r>
                        <a:rPr lang="zh-TW" altLang="en-US" sz="2000" b="1" u="none" strike="noStrike" kern="1200" dirty="0">
                          <a:solidFill>
                            <a:srgbClr val="FFFF00"/>
                          </a:solidFill>
                          <a:effectLst/>
                          <a:latin typeface="微軟正黑體" panose="020B0604030504040204" pitchFamily="34" charset="-120"/>
                          <a:ea typeface="微軟正黑體" panose="020B0604030504040204" pitchFamily="34" charset="-120"/>
                          <a:cs typeface="+mn-cs"/>
                        </a:rPr>
                        <a:t>轉介</a:t>
                      </a:r>
                      <a:r>
                        <a:rPr lang="zh-TW" altLang="en-US" sz="2000" b="1" u="none" strike="noStrike" kern="1200" dirty="0" smtClean="0">
                          <a:solidFill>
                            <a:srgbClr val="FFFF00"/>
                          </a:solidFill>
                          <a:effectLst/>
                          <a:latin typeface="微軟正黑體" panose="020B0604030504040204" pitchFamily="34" charset="-120"/>
                          <a:ea typeface="微軟正黑體" panose="020B0604030504040204" pitchFamily="34" charset="-120"/>
                          <a:cs typeface="+mn-cs"/>
                        </a:rPr>
                        <a:t>服務階段</a:t>
                      </a:r>
                      <a:endParaRPr lang="zh-TW" altLang="en-US" sz="2000" b="1" u="none" strike="noStrike" kern="1200" dirty="0">
                        <a:solidFill>
                          <a:srgbClr val="FFFF00"/>
                        </a:solidFill>
                        <a:effectLst/>
                        <a:latin typeface="微軟正黑體" panose="020B0604030504040204" pitchFamily="34" charset="-120"/>
                        <a:ea typeface="微軟正黑體" panose="020B0604030504040204" pitchFamily="34" charset="-120"/>
                        <a:cs typeface="+mn-cs"/>
                      </a:endParaRP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60000"/>
                        <a:lumOff val="40000"/>
                      </a:schemeClr>
                    </a:solidFill>
                  </a:tcPr>
                </a:tc>
                <a:tc rowSpan="3">
                  <a:txBody>
                    <a:bodyPr/>
                    <a:lstStyle/>
                    <a:p>
                      <a:pPr algn="ctr" fontAlgn="ctr"/>
                      <a:r>
                        <a:rPr lang="zh-TW" altLang="en-US" sz="1500" b="1" i="0" u="none" strike="noStrike" dirty="0">
                          <a:solidFill>
                            <a:srgbClr val="000000"/>
                          </a:solidFill>
                          <a:effectLst/>
                          <a:latin typeface="微軟正黑體" panose="020B0604030504040204" pitchFamily="34" charset="-120"/>
                          <a:ea typeface="微軟正黑體" panose="020B0604030504040204" pitchFamily="34" charset="-120"/>
                        </a:rPr>
                        <a:t>附表五</a:t>
                      </a: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CE6F1"/>
                    </a:solidFill>
                  </a:tcPr>
                </a:tc>
                <a:tc rowSpan="3">
                  <a:txBody>
                    <a:bodyPr/>
                    <a:lstStyle/>
                    <a:p>
                      <a:pPr algn="l" fontAlgn="ctr"/>
                      <a:r>
                        <a:rPr lang="zh-TW" altLang="en-US" sz="1500" b="1" i="0" u="none" strike="noStrike" dirty="0">
                          <a:solidFill>
                            <a:srgbClr val="000000"/>
                          </a:solidFill>
                          <a:effectLst/>
                          <a:latin typeface="微軟正黑體" panose="020B0604030504040204" pitchFamily="34" charset="-120"/>
                          <a:ea typeface="微軟正黑體" panose="020B0604030504040204" pitchFamily="34" charset="-120"/>
                        </a:rPr>
                        <a:t>個案轉介表</a:t>
                      </a: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CE6F1"/>
                    </a:solidFill>
                  </a:tcPr>
                </a:tc>
                <a:tc>
                  <a:txBody>
                    <a:bodyPr/>
                    <a:lstStyle/>
                    <a:p>
                      <a:pPr algn="l" fontAlgn="ctr"/>
                      <a:r>
                        <a:rPr lang="zh-TW" altLang="en-US" sz="1500" b="0" i="0" u="none" strike="noStrike">
                          <a:solidFill>
                            <a:srgbClr val="000000"/>
                          </a:solidFill>
                          <a:effectLst/>
                          <a:latin typeface="微軟正黑體" panose="020B0604030504040204" pitchFamily="34" charset="-120"/>
                          <a:ea typeface="微軟正黑體" panose="020B0604030504040204" pitchFamily="34" charset="-120"/>
                        </a:rPr>
                        <a:t>基本資料、家系圖、家庭功能評估</a:t>
                      </a: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ctr"/>
                      <a:r>
                        <a:rPr lang="zh-TW" altLang="en-US" sz="1500" b="0" i="0" u="none" strike="noStrike" dirty="0">
                          <a:solidFill>
                            <a:srgbClr val="000000"/>
                          </a:solidFill>
                          <a:effectLst/>
                          <a:latin typeface="微軟正黑體" panose="020B0604030504040204" pitchFamily="34" charset="-120"/>
                          <a:ea typeface="微軟正黑體" panose="020B0604030504040204" pitchFamily="34" charset="-120"/>
                        </a:rPr>
                        <a:t>預設系統自動帶入初次評估表或前次定期評估表內容</a:t>
                      </a: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extLst>
                  <a:ext uri="{0D108BD9-81ED-4DB2-BD59-A6C34878D82A}">
                    <a16:rowId xmlns="" xmlns:a16="http://schemas.microsoft.com/office/drawing/2014/main" val="10001"/>
                  </a:ext>
                </a:extLst>
              </a:tr>
              <a:tr h="336313">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zh-TW" altLang="en-US" sz="1500" b="0" i="0" u="none" strike="noStrike">
                          <a:solidFill>
                            <a:srgbClr val="000000"/>
                          </a:solidFill>
                          <a:effectLst/>
                          <a:latin typeface="微軟正黑體" panose="020B0604030504040204" pitchFamily="34" charset="-120"/>
                          <a:ea typeface="微軟正黑體" panose="020B0604030504040204" pitchFamily="34" charset="-120"/>
                        </a:rPr>
                        <a:t>轉介原因</a:t>
                      </a: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ctr"/>
                      <a:r>
                        <a:rPr lang="zh-TW" altLang="en-US" sz="1500" b="1" i="0" u="none" strike="noStrike" dirty="0">
                          <a:solidFill>
                            <a:srgbClr val="000000"/>
                          </a:solidFill>
                          <a:effectLst/>
                          <a:latin typeface="微軟正黑體" panose="020B0604030504040204" pitchFamily="34" charset="-120"/>
                          <a:ea typeface="微軟正黑體" panose="020B0604030504040204" pitchFamily="34" charset="-120"/>
                        </a:rPr>
                        <a:t>須填寫</a:t>
                      </a: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extLst>
                  <a:ext uri="{0D108BD9-81ED-4DB2-BD59-A6C34878D82A}">
                    <a16:rowId xmlns="" xmlns:a16="http://schemas.microsoft.com/office/drawing/2014/main" val="10002"/>
                  </a:ext>
                </a:extLst>
              </a:tr>
              <a:tr h="378455">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zh-TW" altLang="en-US" sz="1500" b="0" i="0" u="none" strike="noStrike" dirty="0">
                          <a:solidFill>
                            <a:srgbClr val="000000"/>
                          </a:solidFill>
                          <a:effectLst/>
                          <a:latin typeface="微軟正黑體" panose="020B0604030504040204" pitchFamily="34" charset="-120"/>
                          <a:ea typeface="微軟正黑體" panose="020B0604030504040204" pitchFamily="34" charset="-120"/>
                        </a:rPr>
                        <a:t>期待協助事項</a:t>
                      </a: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CE6F1"/>
                    </a:solidFill>
                  </a:tcPr>
                </a:tc>
                <a:tc>
                  <a:txBody>
                    <a:bodyPr/>
                    <a:lstStyle/>
                    <a:p>
                      <a:pPr algn="l" fontAlgn="ctr"/>
                      <a:r>
                        <a:rPr lang="zh-TW" altLang="en-US" sz="1500" b="1" i="0" u="none" strike="noStrike" dirty="0">
                          <a:solidFill>
                            <a:srgbClr val="000000"/>
                          </a:solidFill>
                          <a:effectLst/>
                          <a:latin typeface="微軟正黑體" panose="020B0604030504040204" pitchFamily="34" charset="-120"/>
                          <a:ea typeface="微軟正黑體" panose="020B0604030504040204" pitchFamily="34" charset="-120"/>
                        </a:rPr>
                        <a:t>須填寫</a:t>
                      </a: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CE6F1"/>
                    </a:solidFill>
                  </a:tcPr>
                </a:tc>
                <a:extLst>
                  <a:ext uri="{0D108BD9-81ED-4DB2-BD59-A6C34878D82A}">
                    <a16:rowId xmlns="" xmlns:a16="http://schemas.microsoft.com/office/drawing/2014/main" val="10003"/>
                  </a:ext>
                </a:extLst>
              </a:tr>
              <a:tr h="378455">
                <a:tc vMerge="1">
                  <a:txBody>
                    <a:bodyPr/>
                    <a:lstStyle/>
                    <a:p>
                      <a:endParaRPr lang="zh-TW" altLang="en-US"/>
                    </a:p>
                  </a:txBody>
                  <a:tcPr/>
                </a:tc>
                <a:tc rowSpan="2">
                  <a:txBody>
                    <a:bodyPr/>
                    <a:lstStyle/>
                    <a:p>
                      <a:pPr algn="ctr" fontAlgn="ctr"/>
                      <a:r>
                        <a:rPr lang="zh-TW" altLang="en-US" sz="1500" b="1" i="0" u="none" strike="noStrike" dirty="0">
                          <a:solidFill>
                            <a:srgbClr val="000000"/>
                          </a:solidFill>
                          <a:effectLst/>
                          <a:latin typeface="微軟正黑體" panose="020B0604030504040204" pitchFamily="34" charset="-120"/>
                          <a:ea typeface="微軟正黑體" panose="020B0604030504040204" pitchFamily="34" charset="-120"/>
                        </a:rPr>
                        <a:t>附表六</a:t>
                      </a: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c rowSpan="2">
                  <a:txBody>
                    <a:bodyPr/>
                    <a:lstStyle/>
                    <a:p>
                      <a:pPr algn="l" fontAlgn="ctr"/>
                      <a:r>
                        <a:rPr lang="zh-TW" altLang="en-US" sz="1500" b="1" i="0" u="none" strike="noStrike">
                          <a:solidFill>
                            <a:srgbClr val="000000"/>
                          </a:solidFill>
                          <a:effectLst/>
                          <a:latin typeface="微軟正黑體" panose="020B0604030504040204" pitchFamily="34" charset="-120"/>
                          <a:ea typeface="微軟正黑體" panose="020B0604030504040204" pitchFamily="34" charset="-120"/>
                        </a:rPr>
                        <a:t>轉介回復表 </a:t>
                      </a: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ctr"/>
                      <a:r>
                        <a:rPr lang="zh-TW" altLang="en-US" sz="1500" b="0" i="0" u="none" strike="noStrike" dirty="0">
                          <a:solidFill>
                            <a:srgbClr val="000000"/>
                          </a:solidFill>
                          <a:effectLst/>
                          <a:latin typeface="微軟正黑體" panose="020B0604030504040204" pitchFamily="34" charset="-120"/>
                          <a:ea typeface="微軟正黑體" panose="020B0604030504040204" pitchFamily="34" charset="-120"/>
                        </a:rPr>
                        <a:t>個案基本資料</a:t>
                      </a: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rowSpan="2">
                  <a:txBody>
                    <a:bodyPr/>
                    <a:lstStyle/>
                    <a:p>
                      <a:pPr algn="l" fontAlgn="ctr"/>
                      <a:r>
                        <a:rPr lang="zh-TW" altLang="en-US" sz="1500" b="1" i="0" u="none" strike="noStrike" dirty="0">
                          <a:solidFill>
                            <a:srgbClr val="000000"/>
                          </a:solidFill>
                          <a:effectLst/>
                          <a:latin typeface="微軟正黑體" panose="020B0604030504040204" pitchFamily="34" charset="-120"/>
                          <a:ea typeface="微軟正黑體" panose="020B0604030504040204" pitchFamily="34" charset="-120"/>
                        </a:rPr>
                        <a:t>由受轉介單位填寫</a:t>
                      </a: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 xmlns:a16="http://schemas.microsoft.com/office/drawing/2014/main" val="10004"/>
                  </a:ext>
                </a:extLst>
              </a:tr>
              <a:tr h="365881">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zh-TW" altLang="en-US" sz="1500" b="0" i="0" u="none" strike="noStrike" dirty="0">
                          <a:solidFill>
                            <a:srgbClr val="000000"/>
                          </a:solidFill>
                          <a:effectLst/>
                          <a:latin typeface="微軟正黑體" panose="020B0604030504040204" pitchFamily="34" charset="-120"/>
                          <a:ea typeface="微軟正黑體" panose="020B0604030504040204" pitchFamily="34" charset="-120"/>
                        </a:rPr>
                        <a:t>提供服務情形</a:t>
                      </a: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c vMerge="1">
                  <a:txBody>
                    <a:bodyPr/>
                    <a:lstStyle/>
                    <a:p>
                      <a:endParaRPr lang="zh-TW" altLang="en-US"/>
                    </a:p>
                  </a:txBody>
                  <a:tcPr/>
                </a:tc>
                <a:extLst>
                  <a:ext uri="{0D108BD9-81ED-4DB2-BD59-A6C34878D82A}">
                    <a16:rowId xmlns="" xmlns:a16="http://schemas.microsoft.com/office/drawing/2014/main" val="10005"/>
                  </a:ext>
                </a:extLst>
              </a:tr>
              <a:tr h="391000">
                <a:tc vMerge="1">
                  <a:txBody>
                    <a:bodyPr/>
                    <a:lstStyle/>
                    <a:p>
                      <a:endParaRPr lang="zh-TW" altLang="en-US"/>
                    </a:p>
                  </a:txBody>
                  <a:tcPr/>
                </a:tc>
                <a:tc rowSpan="2">
                  <a:txBody>
                    <a:bodyPr/>
                    <a:lstStyle/>
                    <a:p>
                      <a:pPr algn="ctr" fontAlgn="ctr"/>
                      <a:r>
                        <a:rPr lang="zh-TW" altLang="en-US" sz="1500" b="1" i="0" u="none" strike="noStrike">
                          <a:solidFill>
                            <a:srgbClr val="000000"/>
                          </a:solidFill>
                          <a:effectLst/>
                          <a:latin typeface="微軟正黑體" panose="020B0604030504040204" pitchFamily="34" charset="-120"/>
                          <a:ea typeface="微軟正黑體" panose="020B0604030504040204" pitchFamily="34" charset="-120"/>
                        </a:rPr>
                        <a:t>附表七</a:t>
                      </a: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CE6F1"/>
                    </a:solidFill>
                  </a:tcPr>
                </a:tc>
                <a:tc rowSpan="2">
                  <a:txBody>
                    <a:bodyPr/>
                    <a:lstStyle/>
                    <a:p>
                      <a:pPr algn="l" fontAlgn="ctr"/>
                      <a:r>
                        <a:rPr lang="zh-TW" altLang="en-US" sz="1500" b="1" i="0" u="none" strike="noStrike" dirty="0">
                          <a:solidFill>
                            <a:srgbClr val="000000"/>
                          </a:solidFill>
                          <a:effectLst/>
                          <a:latin typeface="微軟正黑體" panose="020B0604030504040204" pitchFamily="34" charset="-120"/>
                          <a:ea typeface="微軟正黑體" panose="020B0604030504040204" pitchFamily="34" charset="-120"/>
                        </a:rPr>
                        <a:t>轉介情形追蹤表</a:t>
                      </a: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CE6F1"/>
                    </a:solidFill>
                  </a:tcPr>
                </a:tc>
                <a:tc>
                  <a:txBody>
                    <a:bodyPr/>
                    <a:lstStyle/>
                    <a:p>
                      <a:pPr algn="l" fontAlgn="ctr"/>
                      <a:r>
                        <a:rPr lang="zh-TW" altLang="en-US" sz="1500" b="0" i="0" u="none" strike="noStrike" dirty="0">
                          <a:solidFill>
                            <a:srgbClr val="000000"/>
                          </a:solidFill>
                          <a:effectLst/>
                          <a:latin typeface="微軟正黑體" panose="020B0604030504040204" pitchFamily="34" charset="-120"/>
                          <a:ea typeface="微軟正黑體" panose="020B0604030504040204" pitchFamily="34" charset="-120"/>
                        </a:rPr>
                        <a:t>基本資料、轉介原因、期待協助事項</a:t>
                      </a: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a:txBody>
                    <a:bodyPr/>
                    <a:lstStyle/>
                    <a:p>
                      <a:pPr algn="l" fontAlgn="ctr"/>
                      <a:r>
                        <a:rPr lang="zh-TW" altLang="en-US" sz="1500" b="0" i="0" u="none" strike="noStrike" dirty="0">
                          <a:solidFill>
                            <a:srgbClr val="000000"/>
                          </a:solidFill>
                          <a:effectLst/>
                          <a:latin typeface="微軟正黑體" panose="020B0604030504040204" pitchFamily="34" charset="-120"/>
                          <a:ea typeface="微軟正黑體" panose="020B0604030504040204" pitchFamily="34" charset="-120"/>
                        </a:rPr>
                        <a:t>預設系統自動帶入個案轉介表填寫內容</a:t>
                      </a: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extLst>
                  <a:ext uri="{0D108BD9-81ED-4DB2-BD59-A6C34878D82A}">
                    <a16:rowId xmlns="" xmlns:a16="http://schemas.microsoft.com/office/drawing/2014/main" val="10006"/>
                  </a:ext>
                </a:extLst>
              </a:tr>
              <a:tr h="378455">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zh-TW" altLang="en-US" sz="1500" b="0" i="0" u="none" strike="noStrike" dirty="0">
                          <a:solidFill>
                            <a:srgbClr val="000000"/>
                          </a:solidFill>
                          <a:effectLst/>
                          <a:latin typeface="微軟正黑體" panose="020B0604030504040204" pitchFamily="34" charset="-120"/>
                          <a:ea typeface="微軟正黑體" panose="020B0604030504040204" pitchFamily="34" charset="-120"/>
                        </a:rPr>
                        <a:t>個案轉介後情形</a:t>
                      </a: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CE6F1"/>
                    </a:solidFill>
                  </a:tcPr>
                </a:tc>
                <a:tc>
                  <a:txBody>
                    <a:bodyPr/>
                    <a:lstStyle/>
                    <a:p>
                      <a:pPr algn="l" fontAlgn="ctr"/>
                      <a:r>
                        <a:rPr lang="zh-TW" altLang="en-US" sz="1500" b="1" i="0" u="none" strike="noStrike" dirty="0">
                          <a:solidFill>
                            <a:srgbClr val="000000"/>
                          </a:solidFill>
                          <a:effectLst/>
                          <a:latin typeface="微軟正黑體" panose="020B0604030504040204" pitchFamily="34" charset="-120"/>
                          <a:ea typeface="微軟正黑體" panose="020B0604030504040204" pitchFamily="34" charset="-120"/>
                        </a:rPr>
                        <a:t>開出轉介單一個月內須填寫</a:t>
                      </a: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CE6F1"/>
                    </a:solidFill>
                  </a:tcPr>
                </a:tc>
                <a:extLst>
                  <a:ext uri="{0D108BD9-81ED-4DB2-BD59-A6C34878D82A}">
                    <a16:rowId xmlns="" xmlns:a16="http://schemas.microsoft.com/office/drawing/2014/main" val="10007"/>
                  </a:ext>
                </a:extLst>
              </a:tr>
              <a:tr h="475231">
                <a:tc rowSpan="6">
                  <a:txBody>
                    <a:bodyPr/>
                    <a:lstStyle/>
                    <a:p>
                      <a:pPr marL="0" algn="ctr" defTabSz="914400" rtl="0" eaLnBrk="1" fontAlgn="ctr" latinLnBrk="0" hangingPunct="1"/>
                      <a:r>
                        <a:rPr lang="zh-TW" altLang="en-US" sz="2000" b="1" u="none" strike="noStrike" kern="1200" dirty="0" smtClean="0">
                          <a:solidFill>
                            <a:srgbClr val="FFFF00"/>
                          </a:solidFill>
                          <a:effectLst/>
                          <a:latin typeface="微軟正黑體" panose="020B0604030504040204" pitchFamily="34" charset="-120"/>
                          <a:ea typeface="微軟正黑體" panose="020B0604030504040204" pitchFamily="34" charset="-120"/>
                          <a:cs typeface="+mn-cs"/>
                        </a:rPr>
                        <a:t>結案階段</a:t>
                      </a:r>
                      <a:endParaRPr lang="zh-TW" altLang="en-US" sz="2000" b="1" u="none" strike="noStrike" kern="1200" dirty="0">
                        <a:solidFill>
                          <a:srgbClr val="FFFF00"/>
                        </a:solidFill>
                        <a:effectLst/>
                        <a:latin typeface="微軟正黑體" panose="020B0604030504040204" pitchFamily="34" charset="-120"/>
                        <a:ea typeface="微軟正黑體" panose="020B0604030504040204" pitchFamily="34" charset="-120"/>
                        <a:cs typeface="+mn-cs"/>
                      </a:endParaRP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60000"/>
                        <a:lumOff val="40000"/>
                      </a:schemeClr>
                    </a:solidFill>
                  </a:tcPr>
                </a:tc>
                <a:tc rowSpan="6">
                  <a:txBody>
                    <a:bodyPr/>
                    <a:lstStyle/>
                    <a:p>
                      <a:pPr algn="ctr" fontAlgn="ctr"/>
                      <a:r>
                        <a:rPr lang="zh-TW" altLang="en-US" sz="1500" b="1" i="0" u="none" strike="noStrike">
                          <a:solidFill>
                            <a:srgbClr val="000000"/>
                          </a:solidFill>
                          <a:effectLst/>
                          <a:latin typeface="微軟正黑體" panose="020B0604030504040204" pitchFamily="34" charset="-120"/>
                          <a:ea typeface="微軟正黑體" panose="020B0604030504040204" pitchFamily="34" charset="-120"/>
                        </a:rPr>
                        <a:t>附表八</a:t>
                      </a: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6">
                  <a:txBody>
                    <a:bodyPr/>
                    <a:lstStyle/>
                    <a:p>
                      <a:pPr algn="l" fontAlgn="ctr"/>
                      <a:r>
                        <a:rPr lang="zh-TW" altLang="en-US" sz="1500" b="1" i="0" u="none" strike="noStrike" dirty="0">
                          <a:solidFill>
                            <a:srgbClr val="000000"/>
                          </a:solidFill>
                          <a:effectLst/>
                          <a:latin typeface="微軟正黑體" panose="020B0604030504040204" pitchFamily="34" charset="-120"/>
                          <a:ea typeface="微軟正黑體" panose="020B0604030504040204" pitchFamily="34" charset="-120"/>
                        </a:rPr>
                        <a:t>結案紀錄表</a:t>
                      </a: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zh-TW" altLang="en-US" sz="1500" b="0" i="0" u="none" strike="noStrike" dirty="0">
                          <a:solidFill>
                            <a:srgbClr val="000000"/>
                          </a:solidFill>
                          <a:effectLst/>
                          <a:latin typeface="微軟正黑體" panose="020B0604030504040204" pitchFamily="34" charset="-120"/>
                          <a:ea typeface="微軟正黑體" panose="020B0604030504040204" pitchFamily="34" charset="-120"/>
                        </a:rPr>
                        <a:t>基本資料</a:t>
                      </a: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zh-TW" altLang="en-US" sz="1500" b="0" i="0" u="none" strike="noStrike" dirty="0">
                          <a:solidFill>
                            <a:srgbClr val="000000"/>
                          </a:solidFill>
                          <a:effectLst/>
                          <a:latin typeface="微軟正黑體" panose="020B0604030504040204" pitchFamily="34" charset="-120"/>
                          <a:ea typeface="微軟正黑體" panose="020B0604030504040204" pitchFamily="34" charset="-120"/>
                        </a:rPr>
                        <a:t>預設系統自動帶入初次評估表或前次定期評估表內容</a:t>
                      </a: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8"/>
                  </a:ext>
                </a:extLst>
              </a:tr>
              <a:tr h="475231">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zh-TW" altLang="en-US" sz="1500" b="0" i="0" u="none" strike="noStrike" dirty="0">
                          <a:solidFill>
                            <a:srgbClr val="000000"/>
                          </a:solidFill>
                          <a:effectLst/>
                          <a:latin typeface="微軟正黑體" panose="020B0604030504040204" pitchFamily="34" charset="-120"/>
                          <a:ea typeface="微軟正黑體" panose="020B0604030504040204" pitchFamily="34" charset="-120"/>
                        </a:rPr>
                        <a:t>個案</a:t>
                      </a:r>
                      <a:r>
                        <a:rPr lang="en-US" altLang="zh-TW" sz="1500" b="0" i="0" u="none" strike="noStrike" dirty="0">
                          <a:solidFill>
                            <a:srgbClr val="000000"/>
                          </a:solidFill>
                          <a:effectLst/>
                          <a:latin typeface="微軟正黑體" panose="020B0604030504040204" pitchFamily="34" charset="-120"/>
                          <a:ea typeface="微軟正黑體" panose="020B0604030504040204" pitchFamily="34" charset="-120"/>
                        </a:rPr>
                        <a:t>/</a:t>
                      </a:r>
                      <a:r>
                        <a:rPr lang="zh-TW" altLang="en-US" sz="1500" b="0" i="0" u="none" strike="noStrike" dirty="0">
                          <a:solidFill>
                            <a:srgbClr val="000000"/>
                          </a:solidFill>
                          <a:effectLst/>
                          <a:latin typeface="微軟正黑體" panose="020B0604030504040204" pitchFamily="34" charset="-120"/>
                          <a:ea typeface="微軟正黑體" panose="020B0604030504040204" pitchFamily="34" charset="-120"/>
                        </a:rPr>
                        <a:t>家庭整體需求評估</a:t>
                      </a: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zh-TW" altLang="en-US" sz="1500" b="0" i="0" u="none" strike="noStrike">
                          <a:solidFill>
                            <a:srgbClr val="000000"/>
                          </a:solidFill>
                          <a:effectLst/>
                          <a:latin typeface="微軟正黑體" panose="020B0604030504040204" pitchFamily="34" charset="-120"/>
                          <a:ea typeface="微軟正黑體" panose="020B0604030504040204" pitchFamily="34" charset="-120"/>
                        </a:rPr>
                        <a:t>預設系統自動帶入前次定期評估表評估項目</a:t>
                      </a:r>
                      <a:r>
                        <a:rPr lang="zh-TW" altLang="en-US" sz="1500" b="1" i="0" u="none" strike="noStrike">
                          <a:solidFill>
                            <a:srgbClr val="000000"/>
                          </a:solidFill>
                          <a:effectLst/>
                          <a:latin typeface="微軟正黑體" panose="020B0604030504040204" pitchFamily="34" charset="-120"/>
                          <a:ea typeface="微軟正黑體" panose="020B0604030504040204" pitchFamily="34" charset="-120"/>
                        </a:rPr>
                        <a:t>，須勾選已服務項目</a:t>
                      </a:r>
                      <a:endParaRPr lang="zh-TW" altLang="en-US" sz="1500" b="0" i="0" u="none" strike="noStrike">
                        <a:solidFill>
                          <a:srgbClr val="000000"/>
                        </a:solidFill>
                        <a:effectLst/>
                        <a:latin typeface="微軟正黑體" panose="020B0604030504040204" pitchFamily="34" charset="-120"/>
                        <a:ea typeface="微軟正黑體" panose="020B0604030504040204" pitchFamily="34" charset="-120"/>
                      </a:endParaRP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09"/>
                  </a:ext>
                </a:extLst>
              </a:tr>
              <a:tr h="475231">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zh-TW" altLang="en-US" sz="1500" b="0" i="0" u="none" strike="noStrike" dirty="0">
                          <a:solidFill>
                            <a:srgbClr val="000000"/>
                          </a:solidFill>
                          <a:effectLst/>
                          <a:latin typeface="微軟正黑體" panose="020B0604030504040204" pitchFamily="34" charset="-120"/>
                          <a:ea typeface="微軟正黑體" panose="020B0604030504040204" pitchFamily="34" charset="-120"/>
                        </a:rPr>
                        <a:t>個案</a:t>
                      </a:r>
                      <a:r>
                        <a:rPr lang="en-US" altLang="zh-TW" sz="1500" b="0" i="0" u="none" strike="noStrike" dirty="0">
                          <a:solidFill>
                            <a:srgbClr val="000000"/>
                          </a:solidFill>
                          <a:effectLst/>
                          <a:latin typeface="微軟正黑體" panose="020B0604030504040204" pitchFamily="34" charset="-120"/>
                          <a:ea typeface="微軟正黑體" panose="020B0604030504040204" pitchFamily="34" charset="-120"/>
                        </a:rPr>
                        <a:t>/</a:t>
                      </a:r>
                      <a:r>
                        <a:rPr lang="zh-TW" altLang="en-US" sz="1500" b="0" i="0" u="none" strike="noStrike" dirty="0">
                          <a:solidFill>
                            <a:srgbClr val="000000"/>
                          </a:solidFill>
                          <a:effectLst/>
                          <a:latin typeface="微軟正黑體" panose="020B0604030504040204" pitchFamily="34" charset="-120"/>
                          <a:ea typeface="微軟正黑體" panose="020B0604030504040204" pitchFamily="34" charset="-120"/>
                        </a:rPr>
                        <a:t>家庭服務目標達成情形</a:t>
                      </a: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zh-TW" altLang="en-US" sz="1500" b="0" i="0" u="none" strike="noStrike" dirty="0">
                          <a:solidFill>
                            <a:srgbClr val="000000"/>
                          </a:solidFill>
                          <a:effectLst/>
                          <a:latin typeface="微軟正黑體" panose="020B0604030504040204" pitchFamily="34" charset="-120"/>
                          <a:ea typeface="微軟正黑體" panose="020B0604030504040204" pitchFamily="34" charset="-120"/>
                        </a:rPr>
                        <a:t>預設系統自動帶入前次定期評估表評估項目</a:t>
                      </a:r>
                      <a:r>
                        <a:rPr lang="zh-TW" altLang="en-US" sz="1500" b="1" i="0" u="none" strike="noStrike" dirty="0">
                          <a:solidFill>
                            <a:srgbClr val="000000"/>
                          </a:solidFill>
                          <a:effectLst/>
                          <a:latin typeface="微軟正黑體" panose="020B0604030504040204" pitchFamily="34" charset="-120"/>
                          <a:ea typeface="微軟正黑體" panose="020B0604030504040204" pitchFamily="34" charset="-120"/>
                        </a:rPr>
                        <a:t>，須勾選已達成項目</a:t>
                      </a:r>
                      <a:endParaRPr lang="zh-TW" altLang="en-US" sz="15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10"/>
                  </a:ext>
                </a:extLst>
              </a:tr>
              <a:tr h="475231">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zh-TW" altLang="en-US" sz="1500" b="0" i="0" u="none" strike="noStrike">
                          <a:solidFill>
                            <a:srgbClr val="000000"/>
                          </a:solidFill>
                          <a:effectLst/>
                          <a:latin typeface="微軟正黑體" panose="020B0604030504040204" pitchFamily="34" charset="-120"/>
                          <a:ea typeface="微軟正黑體" panose="020B0604030504040204" pitchFamily="34" charset="-120"/>
                        </a:rPr>
                        <a:t>個案</a:t>
                      </a:r>
                      <a:r>
                        <a:rPr lang="en-US" altLang="zh-TW" sz="1500" b="0" i="0" u="none" strike="noStrike">
                          <a:solidFill>
                            <a:srgbClr val="000000"/>
                          </a:solidFill>
                          <a:effectLst/>
                          <a:latin typeface="微軟正黑體" panose="020B0604030504040204" pitchFamily="34" charset="-120"/>
                          <a:ea typeface="微軟正黑體" panose="020B0604030504040204" pitchFamily="34" charset="-120"/>
                        </a:rPr>
                        <a:t>/</a:t>
                      </a:r>
                      <a:r>
                        <a:rPr lang="zh-TW" altLang="en-US" sz="1500" b="0" i="0" u="none" strike="noStrike">
                          <a:solidFill>
                            <a:srgbClr val="000000"/>
                          </a:solidFill>
                          <a:effectLst/>
                          <a:latin typeface="微軟正黑體" panose="020B0604030504040204" pitchFamily="34" charset="-120"/>
                          <a:ea typeface="微軟正黑體" panose="020B0604030504040204" pitchFamily="34" charset="-120"/>
                        </a:rPr>
                        <a:t>家庭服務計畫執行情形</a:t>
                      </a: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zh-TW" altLang="en-US" sz="1500" b="0" i="0" u="none" strike="noStrike">
                          <a:solidFill>
                            <a:srgbClr val="000000"/>
                          </a:solidFill>
                          <a:effectLst/>
                          <a:latin typeface="微軟正黑體" panose="020B0604030504040204" pitchFamily="34" charset="-120"/>
                          <a:ea typeface="微軟正黑體" panose="020B0604030504040204" pitchFamily="34" charset="-120"/>
                        </a:rPr>
                        <a:t>預設系統自動帶入前次定期評估表評估項目</a:t>
                      </a:r>
                      <a:r>
                        <a:rPr lang="zh-TW" altLang="en-US" sz="1500" b="1" i="0" u="none" strike="noStrike">
                          <a:solidFill>
                            <a:srgbClr val="000000"/>
                          </a:solidFill>
                          <a:effectLst/>
                          <a:latin typeface="微軟正黑體" panose="020B0604030504040204" pitchFamily="34" charset="-120"/>
                          <a:ea typeface="微軟正黑體" panose="020B0604030504040204" pitchFamily="34" charset="-120"/>
                        </a:rPr>
                        <a:t>，須勾選已執行項目</a:t>
                      </a:r>
                      <a:endParaRPr lang="zh-TW" altLang="en-US" sz="1500" b="0" i="0" u="none" strike="noStrike">
                        <a:solidFill>
                          <a:srgbClr val="000000"/>
                        </a:solidFill>
                        <a:effectLst/>
                        <a:latin typeface="微軟正黑體" panose="020B0604030504040204" pitchFamily="34" charset="-120"/>
                        <a:ea typeface="微軟正黑體" panose="020B0604030504040204" pitchFamily="34" charset="-120"/>
                      </a:endParaRP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0011"/>
                  </a:ext>
                </a:extLst>
              </a:tr>
              <a:tr h="272181">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zh-TW" altLang="en-US" sz="1500" b="0" i="0" u="none" strike="noStrike" dirty="0">
                          <a:solidFill>
                            <a:srgbClr val="000000"/>
                          </a:solidFill>
                          <a:effectLst/>
                          <a:latin typeface="微軟正黑體" panose="020B0604030504040204" pitchFamily="34" charset="-120"/>
                          <a:ea typeface="微軟正黑體" panose="020B0604030504040204" pitchFamily="34" charset="-120"/>
                        </a:rPr>
                        <a:t>整體達成情形</a:t>
                      </a: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zh-TW" altLang="en-US" sz="1500" b="1" i="0" u="none" strike="noStrike">
                          <a:solidFill>
                            <a:srgbClr val="000000"/>
                          </a:solidFill>
                          <a:effectLst/>
                          <a:latin typeface="微軟正黑體" panose="020B0604030504040204" pitchFamily="34" charset="-120"/>
                          <a:ea typeface="微軟正黑體" panose="020B0604030504040204" pitchFamily="34" charset="-120"/>
                        </a:rPr>
                        <a:t>需勾選或填寫</a:t>
                      </a: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12"/>
                  </a:ext>
                </a:extLst>
              </a:tr>
              <a:tr h="239647">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l" fontAlgn="ctr"/>
                      <a:r>
                        <a:rPr lang="zh-TW" altLang="en-US" sz="1500" b="0" i="0" u="none" strike="noStrike" dirty="0">
                          <a:solidFill>
                            <a:srgbClr val="000000"/>
                          </a:solidFill>
                          <a:effectLst/>
                          <a:latin typeface="微軟正黑體" panose="020B0604030504040204" pitchFamily="34" charset="-120"/>
                          <a:ea typeface="微軟正黑體" panose="020B0604030504040204" pitchFamily="34" charset="-120"/>
                        </a:rPr>
                        <a:t>結案原因</a:t>
                      </a: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zh-TW" altLang="en-US" sz="1500" b="1" i="0" u="none" strike="noStrike" dirty="0">
                          <a:solidFill>
                            <a:srgbClr val="000000"/>
                          </a:solidFill>
                          <a:effectLst/>
                          <a:latin typeface="微軟正黑體" panose="020B0604030504040204" pitchFamily="34" charset="-120"/>
                          <a:ea typeface="微軟正黑體" panose="020B0604030504040204" pitchFamily="34" charset="-120"/>
                        </a:rPr>
                        <a:t>須勾選</a:t>
                      </a:r>
                    </a:p>
                  </a:txBody>
                  <a:tcPr marL="3681" marR="3681" marT="36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13"/>
                  </a:ext>
                </a:extLst>
              </a:tr>
            </a:tbl>
          </a:graphicData>
        </a:graphic>
      </p:graphicFrame>
      <p:sp>
        <p:nvSpPr>
          <p:cNvPr id="9" name="標題 1"/>
          <p:cNvSpPr>
            <a:spLocks noGrp="1"/>
          </p:cNvSpPr>
          <p:nvPr>
            <p:ph type="title"/>
          </p:nvPr>
        </p:nvSpPr>
        <p:spPr>
          <a:xfrm>
            <a:off x="463550" y="28575"/>
            <a:ext cx="8229600" cy="1143000"/>
          </a:xfrm>
        </p:spPr>
        <p:txBody>
          <a:bodyPr>
            <a:normAutofit/>
          </a:bodyPr>
          <a:lstStyle/>
          <a:p>
            <a:pPr>
              <a:defRPr/>
            </a:pPr>
            <a:r>
              <a:rPr lang="zh-TW" altLang="en-US" sz="3600" b="1" dirty="0">
                <a:solidFill>
                  <a:srgbClr val="0033CC"/>
                </a:solidFill>
                <a:latin typeface="微軟正黑體" pitchFamily="34" charset="-120"/>
                <a:ea typeface="微軟正黑體" pitchFamily="34" charset="-120"/>
              </a:rPr>
              <a:t>心理衛生社工評估表單一覽表</a:t>
            </a:r>
            <a:r>
              <a:rPr lang="en-US" altLang="zh-TW" sz="3600" b="1" dirty="0">
                <a:solidFill>
                  <a:srgbClr val="0033CC"/>
                </a:solidFill>
                <a:latin typeface="微軟正黑體" pitchFamily="34" charset="-120"/>
                <a:ea typeface="微軟正黑體" pitchFamily="34" charset="-120"/>
              </a:rPr>
              <a:t>(3/3)</a:t>
            </a:r>
            <a:endParaRPr lang="zh-TW" altLang="en-US" sz="3600" b="1" dirty="0">
              <a:solidFill>
                <a:srgbClr val="0033CC"/>
              </a:solidFill>
              <a:latin typeface="微軟正黑體" pitchFamily="34" charset="-120"/>
              <a:ea typeface="微軟正黑體" pitchFamily="34" charset="-120"/>
            </a:endParaRPr>
          </a:p>
        </p:txBody>
      </p:sp>
    </p:spTree>
    <p:extLst>
      <p:ext uri="{BB962C8B-B14F-4D97-AF65-F5344CB8AC3E}">
        <p14:creationId xmlns:p14="http://schemas.microsoft.com/office/powerpoint/2010/main" val="25810503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投影片編號版面配置區 3"/>
          <p:cNvSpPr>
            <a:spLocks noGrp="1"/>
          </p:cNvSpPr>
          <p:nvPr>
            <p:ph type="sldNum" sz="quarter" idx="12"/>
          </p:nvPr>
        </p:nvSpPr>
        <p:spPr bwMode="auto">
          <a:xfrm>
            <a:off x="6948488" y="6446839"/>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標楷體" panose="03000509000000000000" pitchFamily="65" charset="-120"/>
                <a:ea typeface="標楷體" panose="03000509000000000000" pitchFamily="65" charset="-120"/>
              </a:defRPr>
            </a:lvl1pPr>
            <a:lvl2pPr marL="742950" indent="-285750">
              <a:spcBef>
                <a:spcPct val="20000"/>
              </a:spcBef>
              <a:buFont typeface="Arial" panose="020B0604020202020204" pitchFamily="34" charset="0"/>
              <a:buChar char="–"/>
              <a:defRPr sz="2800">
                <a:solidFill>
                  <a:schemeClr val="tx1"/>
                </a:solidFill>
                <a:latin typeface="標楷體" panose="03000509000000000000" pitchFamily="65" charset="-120"/>
                <a:ea typeface="標楷體" panose="03000509000000000000" pitchFamily="65" charset="-120"/>
              </a:defRPr>
            </a:lvl2pPr>
            <a:lvl3pPr marL="1143000" indent="-228600">
              <a:spcBef>
                <a:spcPct val="20000"/>
              </a:spcBef>
              <a:buFont typeface="Arial" panose="020B0604020202020204" pitchFamily="34" charset="0"/>
              <a:buChar char="•"/>
              <a:defRPr sz="2400">
                <a:solidFill>
                  <a:schemeClr val="tx1"/>
                </a:solidFill>
                <a:latin typeface="標楷體" panose="03000509000000000000" pitchFamily="65" charset="-120"/>
                <a:ea typeface="標楷體" panose="03000509000000000000" pitchFamily="65" charset="-120"/>
              </a:defRPr>
            </a:lvl3pPr>
            <a:lvl4pPr marL="16002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4pPr>
            <a:lvl5pPr marL="20574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9pPr>
          </a:lstStyle>
          <a:p>
            <a:pPr>
              <a:spcBef>
                <a:spcPct val="0"/>
              </a:spcBef>
              <a:buFontTx/>
              <a:buNone/>
            </a:pPr>
            <a:fld id="{FC49185C-A139-4B32-9937-C1BD88B26C32}" type="slidenum">
              <a:rPr lang="zh-TW" altLang="en-US" sz="1200">
                <a:solidFill>
                  <a:srgbClr val="898989"/>
                </a:solidFill>
              </a:rPr>
              <a:pPr>
                <a:spcBef>
                  <a:spcPct val="0"/>
                </a:spcBef>
                <a:buFontTx/>
                <a:buNone/>
              </a:pPr>
              <a:t>26</a:t>
            </a:fld>
            <a:endParaRPr lang="en-US" altLang="zh-TW" sz="1200">
              <a:solidFill>
                <a:srgbClr val="898989"/>
              </a:solidFill>
            </a:endParaRPr>
          </a:p>
        </p:txBody>
      </p:sp>
      <p:sp>
        <p:nvSpPr>
          <p:cNvPr id="4" name="矩形 4"/>
          <p:cNvSpPr>
            <a:spLocks noChangeArrowheads="1"/>
          </p:cNvSpPr>
          <p:nvPr/>
        </p:nvSpPr>
        <p:spPr bwMode="auto">
          <a:xfrm>
            <a:off x="539552" y="404665"/>
            <a:ext cx="8913812" cy="374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eaLnBrk="0" hangingPunct="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eaLnBrk="0" hangingPunct="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eaLnBrk="0" hangingPunct="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eaLnBrk="0" hangingPunct="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lgn="ctr" fontAlgn="base">
              <a:lnSpc>
                <a:spcPts val="2200"/>
              </a:lnSpc>
              <a:spcBef>
                <a:spcPct val="0"/>
              </a:spcBef>
              <a:spcAft>
                <a:spcPct val="0"/>
              </a:spcAft>
              <a:buNone/>
              <a:defRPr/>
            </a:pPr>
            <a:r>
              <a:rPr lang="zh-TW" altLang="en-US" sz="4400" b="1" spc="-150" dirty="0">
                <a:solidFill>
                  <a:srgbClr val="0000CC"/>
                </a:solidFill>
                <a:latin typeface="微軟正黑體" panose="020B0604030504040204" pitchFamily="34" charset="-120"/>
                <a:ea typeface="微軟正黑體" panose="020B0604030504040204" pitchFamily="34" charset="-120"/>
                <a:cs typeface="+mj-cs"/>
              </a:rPr>
              <a:t>心理衛生社工訪視</a:t>
            </a:r>
            <a:r>
              <a:rPr lang="en-US" altLang="zh-TW" sz="4400" b="1" spc="-150" dirty="0">
                <a:solidFill>
                  <a:srgbClr val="0000CC"/>
                </a:solidFill>
                <a:latin typeface="微軟正黑體" panose="020B0604030504040204" pitchFamily="34" charset="-120"/>
                <a:ea typeface="微軟正黑體" panose="020B0604030504040204" pitchFamily="34" charset="-120"/>
                <a:cs typeface="+mj-cs"/>
              </a:rPr>
              <a:t>/</a:t>
            </a:r>
            <a:r>
              <a:rPr lang="zh-TW" altLang="en-US" sz="4400" b="1" spc="-150" dirty="0">
                <a:solidFill>
                  <a:srgbClr val="0000CC"/>
                </a:solidFill>
                <a:latin typeface="微軟正黑體" panose="020B0604030504040204" pitchFamily="34" charset="-120"/>
                <a:ea typeface="微軟正黑體" panose="020B0604030504040204" pitchFamily="34" charset="-120"/>
                <a:cs typeface="+mj-cs"/>
              </a:rPr>
              <a:t>風險評估項目</a:t>
            </a:r>
            <a:endParaRPr lang="en-US" altLang="zh-TW" sz="4400" b="1" spc="-150" dirty="0">
              <a:solidFill>
                <a:srgbClr val="0000CC"/>
              </a:solidFill>
              <a:latin typeface="微軟正黑體" panose="020B0604030504040204" pitchFamily="34" charset="-120"/>
              <a:ea typeface="微軟正黑體" panose="020B0604030504040204" pitchFamily="34" charset="-120"/>
              <a:cs typeface="+mj-cs"/>
            </a:endParaRPr>
          </a:p>
        </p:txBody>
      </p:sp>
      <p:sp>
        <p:nvSpPr>
          <p:cNvPr id="5" name="內容版面配置區 2"/>
          <p:cNvSpPr>
            <a:spLocks noGrp="1"/>
          </p:cNvSpPr>
          <p:nvPr>
            <p:ph idx="1"/>
          </p:nvPr>
        </p:nvSpPr>
        <p:spPr>
          <a:xfrm>
            <a:off x="179388" y="1341439"/>
            <a:ext cx="8856662" cy="5400675"/>
          </a:xfrm>
        </p:spPr>
        <p:txBody>
          <a:bodyPr/>
          <a:lstStyle/>
          <a:p>
            <a:pPr>
              <a:lnSpc>
                <a:spcPts val="2200"/>
              </a:lnSpc>
              <a:spcBef>
                <a:spcPct val="0"/>
              </a:spcBef>
              <a:defRPr/>
            </a:pPr>
            <a:r>
              <a:rPr lang="zh-TW" altLang="en-US" sz="2000" b="1" dirty="0" smtClean="0">
                <a:solidFill>
                  <a:schemeClr val="accent6">
                    <a:lumMod val="75000"/>
                  </a:schemeClr>
                </a:solidFill>
                <a:latin typeface="微軟正黑體" panose="020B0604030504040204" pitchFamily="34" charset="-120"/>
                <a:ea typeface="微軟正黑體" panose="020B0604030504040204" pitchFamily="34" charset="-120"/>
              </a:rPr>
              <a:t>    </a:t>
            </a:r>
            <a:r>
              <a:rPr kumimoji="1" lang="zh-TW" altLang="zh-TW" sz="2000" b="1" dirty="0" smtClean="0">
                <a:solidFill>
                  <a:schemeClr val="accent6">
                    <a:lumMod val="75000"/>
                  </a:schemeClr>
                </a:solidFill>
                <a:latin typeface="微軟正黑體" panose="020B0604030504040204" pitchFamily="34" charset="-120"/>
                <a:ea typeface="微軟正黑體" panose="020B0604030504040204" pitchFamily="34" charset="-120"/>
              </a:rPr>
              <a:t>◆</a:t>
            </a:r>
            <a:r>
              <a:rPr kumimoji="1" lang="zh-TW" altLang="en-US" sz="2000" b="1" dirty="0" smtClean="0">
                <a:solidFill>
                  <a:schemeClr val="accent6">
                    <a:lumMod val="75000"/>
                  </a:schemeClr>
                </a:solidFill>
                <a:latin typeface="微軟正黑體" panose="020B0604030504040204" pitchFamily="34" charset="-120"/>
                <a:ea typeface="微軟正黑體" panose="020B0604030504040204" pitchFamily="34" charset="-120"/>
              </a:rPr>
              <a:t>心理衛生社工訪視</a:t>
            </a:r>
            <a:r>
              <a:rPr kumimoji="1" lang="en-US" altLang="zh-TW" sz="2000" b="1" dirty="0" smtClean="0">
                <a:solidFill>
                  <a:schemeClr val="accent6">
                    <a:lumMod val="75000"/>
                  </a:schemeClr>
                </a:solidFill>
                <a:latin typeface="微軟正黑體" panose="020B0604030504040204" pitchFamily="34" charset="-120"/>
                <a:ea typeface="微軟正黑體" panose="020B0604030504040204" pitchFamily="34" charset="-120"/>
              </a:rPr>
              <a:t>/</a:t>
            </a:r>
            <a:r>
              <a:rPr kumimoji="1" lang="zh-TW" altLang="en-US" sz="2000" b="1" dirty="0" smtClean="0">
                <a:solidFill>
                  <a:schemeClr val="accent6">
                    <a:lumMod val="75000"/>
                  </a:schemeClr>
                </a:solidFill>
                <a:latin typeface="微軟正黑體" panose="020B0604030504040204" pitchFamily="34" charset="-120"/>
                <a:ea typeface="微軟正黑體" panose="020B0604030504040204" pitchFamily="34" charset="-120"/>
              </a:rPr>
              <a:t>風險評估項目</a:t>
            </a:r>
            <a:endParaRPr lang="en-US" altLang="zh-TW" sz="2000" b="1" dirty="0" smtClean="0">
              <a:solidFill>
                <a:schemeClr val="accent6">
                  <a:lumMod val="75000"/>
                </a:schemeClr>
              </a:solidFill>
              <a:latin typeface="微軟正黑體" panose="020B0604030504040204" pitchFamily="34" charset="-120"/>
              <a:ea typeface="微軟正黑體" panose="020B0604030504040204" pitchFamily="34" charset="-120"/>
            </a:endParaRPr>
          </a:p>
          <a:p>
            <a:pPr>
              <a:lnSpc>
                <a:spcPts val="2200"/>
              </a:lnSpc>
              <a:spcBef>
                <a:spcPct val="0"/>
              </a:spcBef>
              <a:defRPr/>
            </a:pPr>
            <a:r>
              <a:rPr lang="zh-TW" altLang="en-US" sz="1800" b="1" dirty="0" smtClean="0">
                <a:latin typeface="微軟正黑體" panose="020B0604030504040204" pitchFamily="34" charset="-120"/>
                <a:ea typeface="微軟正黑體" panose="020B0604030504040204" pitchFamily="34" charset="-120"/>
              </a:rPr>
              <a:t>暴力行為</a:t>
            </a:r>
          </a:p>
          <a:p>
            <a:pPr lvl="1">
              <a:lnSpc>
                <a:spcPts val="2200"/>
              </a:lnSpc>
              <a:spcBef>
                <a:spcPct val="0"/>
              </a:spcBef>
              <a:defRPr/>
            </a:pPr>
            <a:r>
              <a:rPr lang="zh-TW" altLang="en-US" sz="1800" b="1" dirty="0" smtClean="0">
                <a:latin typeface="微軟正黑體" panose="020B0604030504040204" pitchFamily="34" charset="-120"/>
                <a:ea typeface="微軟正黑體" panose="020B0604030504040204" pitchFamily="34" charset="-120"/>
              </a:rPr>
              <a:t>個案仍會威脅恐嚇或揚言殺死被害人或家人 □高 □中 □一般 □無 □無法確定 </a:t>
            </a:r>
          </a:p>
          <a:p>
            <a:pPr lvl="1">
              <a:lnSpc>
                <a:spcPts val="2200"/>
              </a:lnSpc>
              <a:spcBef>
                <a:spcPct val="0"/>
              </a:spcBef>
              <a:defRPr/>
            </a:pPr>
            <a:r>
              <a:rPr lang="zh-TW" altLang="en-US" sz="1800" b="1" dirty="0" smtClean="0">
                <a:latin typeface="微軟正黑體" panose="020B0604030504040204" pitchFamily="34" charset="-120"/>
                <a:ea typeface="微軟正黑體" panose="020B0604030504040204" pitchFamily="34" charset="-120"/>
              </a:rPr>
              <a:t>個案仍有身體傷害行為 □高 □中 □一般 □無 □無法確定</a:t>
            </a:r>
          </a:p>
          <a:p>
            <a:pPr lvl="1">
              <a:lnSpc>
                <a:spcPts val="2200"/>
              </a:lnSpc>
              <a:spcBef>
                <a:spcPct val="0"/>
              </a:spcBef>
              <a:defRPr/>
            </a:pPr>
            <a:r>
              <a:rPr lang="zh-TW" altLang="en-US" sz="1800" b="1" dirty="0" smtClean="0">
                <a:latin typeface="微軟正黑體" panose="020B0604030504040204" pitchFamily="34" charset="-120"/>
                <a:ea typeface="微軟正黑體" panose="020B0604030504040204" pitchFamily="34" charset="-120"/>
              </a:rPr>
              <a:t>個案仍有跟蹤、騷擾行為 □高 □中 □一般 □無 □無法確定</a:t>
            </a:r>
          </a:p>
          <a:p>
            <a:pPr lvl="1">
              <a:lnSpc>
                <a:spcPts val="2200"/>
              </a:lnSpc>
              <a:spcBef>
                <a:spcPct val="0"/>
              </a:spcBef>
              <a:defRPr/>
            </a:pPr>
            <a:r>
              <a:rPr lang="zh-TW" altLang="en-US" sz="1800" b="1" dirty="0" smtClean="0">
                <a:latin typeface="微軟正黑體" panose="020B0604030504040204" pitchFamily="34" charset="-120"/>
                <a:ea typeface="微軟正黑體" panose="020B0604030504040204" pitchFamily="34" charset="-120"/>
              </a:rPr>
              <a:t>個案對被害人或家人仍有控制行為 □高 □中 □一般 □無 □無法確定</a:t>
            </a:r>
          </a:p>
          <a:p>
            <a:pPr lvl="1">
              <a:lnSpc>
                <a:spcPts val="2200"/>
              </a:lnSpc>
              <a:spcBef>
                <a:spcPct val="0"/>
              </a:spcBef>
              <a:defRPr/>
            </a:pPr>
            <a:r>
              <a:rPr lang="zh-TW" altLang="en-US" sz="1800" b="1" dirty="0" smtClean="0">
                <a:latin typeface="微軟正黑體" panose="020B0604030504040204" pitchFamily="34" charset="-120"/>
                <a:ea typeface="微軟正黑體" panose="020B0604030504040204" pitchFamily="34" charset="-120"/>
              </a:rPr>
              <a:t>個案仍會懷疑、認為被害人感情不忠 □高 □中 □一般 □無 □無法確定 </a:t>
            </a:r>
            <a:r>
              <a:rPr lang="en-US" altLang="zh-TW" sz="1800" b="1" dirty="0" smtClean="0">
                <a:latin typeface="微軟正黑體" panose="020B0604030504040204" pitchFamily="34" charset="-120"/>
                <a:ea typeface="微軟正黑體" panose="020B0604030504040204" pitchFamily="34" charset="-120"/>
              </a:rPr>
              <a:t>(</a:t>
            </a:r>
            <a:r>
              <a:rPr lang="zh-TW" altLang="en-US" sz="1800" b="1" dirty="0" smtClean="0">
                <a:latin typeface="微軟正黑體" panose="020B0604030504040204" pitchFamily="34" charset="-120"/>
                <a:ea typeface="微軟正黑體" panose="020B0604030504040204" pitchFamily="34" charset="-120"/>
              </a:rPr>
              <a:t>兒少保護案件不適用</a:t>
            </a:r>
            <a:r>
              <a:rPr lang="en-US" altLang="zh-TW" sz="1800" b="1" dirty="0" smtClean="0">
                <a:latin typeface="微軟正黑體" panose="020B0604030504040204" pitchFamily="34" charset="-120"/>
                <a:ea typeface="微軟正黑體" panose="020B0604030504040204" pitchFamily="34" charset="-120"/>
              </a:rPr>
              <a:t>)</a:t>
            </a:r>
          </a:p>
          <a:p>
            <a:pPr>
              <a:lnSpc>
                <a:spcPts val="2200"/>
              </a:lnSpc>
              <a:spcBef>
                <a:spcPct val="0"/>
              </a:spcBef>
              <a:defRPr/>
            </a:pPr>
            <a:r>
              <a:rPr lang="zh-TW" altLang="en-US" sz="1800" b="1" dirty="0" smtClean="0">
                <a:latin typeface="微軟正黑體" panose="020B0604030504040204" pitchFamily="34" charset="-120"/>
                <a:ea typeface="微軟正黑體" panose="020B0604030504040204" pitchFamily="34" charset="-120"/>
              </a:rPr>
              <a:t>個案狀況</a:t>
            </a:r>
          </a:p>
          <a:p>
            <a:pPr lvl="1">
              <a:lnSpc>
                <a:spcPts val="2200"/>
              </a:lnSpc>
              <a:spcBef>
                <a:spcPct val="0"/>
              </a:spcBef>
              <a:defRPr/>
            </a:pPr>
            <a:r>
              <a:rPr lang="zh-TW" altLang="en-US" sz="1800" b="1" dirty="0" smtClean="0">
                <a:latin typeface="微軟正黑體" panose="020B0604030504040204" pitchFamily="34" charset="-120"/>
                <a:ea typeface="微軟正黑體" panose="020B0604030504040204" pitchFamily="34" charset="-120"/>
              </a:rPr>
              <a:t>個案仍受身心問題影響導致生活功能或工作能力受損 □高 □中 □一般 □無 □無法確定 </a:t>
            </a:r>
          </a:p>
          <a:p>
            <a:pPr lvl="1">
              <a:lnSpc>
                <a:spcPts val="2200"/>
              </a:lnSpc>
              <a:spcBef>
                <a:spcPct val="0"/>
              </a:spcBef>
              <a:defRPr/>
            </a:pPr>
            <a:r>
              <a:rPr lang="zh-TW" altLang="en-US" sz="1800" b="1" dirty="0" smtClean="0">
                <a:latin typeface="微軟正黑體" panose="020B0604030504040204" pitchFamily="34" charset="-120"/>
                <a:ea typeface="微軟正黑體" panose="020B0604030504040204" pitchFamily="34" charset="-120"/>
              </a:rPr>
              <a:t>個案仍有憤怒、衝動或情緒不穩定現象 □高 □中 □一般 □無 □無法確定</a:t>
            </a:r>
          </a:p>
          <a:p>
            <a:pPr lvl="1">
              <a:lnSpc>
                <a:spcPts val="2200"/>
              </a:lnSpc>
              <a:spcBef>
                <a:spcPct val="0"/>
              </a:spcBef>
              <a:defRPr/>
            </a:pPr>
            <a:r>
              <a:rPr lang="zh-TW" altLang="en-US" sz="1800" b="1" dirty="0" smtClean="0">
                <a:latin typeface="微軟正黑體" panose="020B0604030504040204" pitchFamily="34" charset="-120"/>
                <a:ea typeface="微軟正黑體" panose="020B0604030504040204" pitchFamily="34" charset="-120"/>
              </a:rPr>
              <a:t>個案仍會因未規律服用精神藥物而行為、情緒不穩 □高 □中 □一般 □無 □無法確定 </a:t>
            </a:r>
          </a:p>
          <a:p>
            <a:pPr lvl="1">
              <a:lnSpc>
                <a:spcPts val="2200"/>
              </a:lnSpc>
              <a:spcBef>
                <a:spcPct val="0"/>
              </a:spcBef>
              <a:defRPr/>
            </a:pPr>
            <a:r>
              <a:rPr lang="zh-TW" altLang="en-US" sz="1800" b="1" dirty="0" smtClean="0">
                <a:latin typeface="微軟正黑體" panose="020B0604030504040204" pitchFamily="34" charset="-120"/>
                <a:ea typeface="微軟正黑體" panose="020B0604030504040204" pitchFamily="34" charset="-120"/>
              </a:rPr>
              <a:t>個案仍出現自殺意念或行為 □高 □中 □一般 □無 □無法確定 </a:t>
            </a:r>
          </a:p>
          <a:p>
            <a:pPr lvl="1">
              <a:lnSpc>
                <a:spcPts val="2200"/>
              </a:lnSpc>
              <a:spcBef>
                <a:spcPct val="0"/>
              </a:spcBef>
              <a:defRPr/>
            </a:pPr>
            <a:r>
              <a:rPr lang="zh-TW" altLang="en-US" sz="1800" b="1" dirty="0" smtClean="0">
                <a:latin typeface="微軟正黑體" panose="020B0604030504040204" pitchFamily="34" charset="-120"/>
                <a:ea typeface="微軟正黑體" panose="020B0604030504040204" pitchFamily="34" charset="-120"/>
              </a:rPr>
              <a:t>個案酒後仍會行為、情緒不穩 □高 □中 □一般 □無 □無法確定 </a:t>
            </a:r>
          </a:p>
          <a:p>
            <a:pPr lvl="1">
              <a:lnSpc>
                <a:spcPts val="2200"/>
              </a:lnSpc>
              <a:spcBef>
                <a:spcPct val="0"/>
              </a:spcBef>
              <a:defRPr/>
            </a:pPr>
            <a:r>
              <a:rPr lang="zh-TW" altLang="en-US" sz="1800" b="1" dirty="0" smtClean="0">
                <a:latin typeface="微軟正黑體" panose="020B0604030504040204" pitchFamily="34" charset="-120"/>
                <a:ea typeface="微軟正黑體" panose="020B0604030504040204" pitchFamily="34" charset="-120"/>
              </a:rPr>
              <a:t>個案仍會因吸食毒品而行為、情緒不穩 □高 □中 □一般 □無 □無法確定</a:t>
            </a:r>
          </a:p>
          <a:p>
            <a:pPr lvl="1">
              <a:lnSpc>
                <a:spcPts val="2200"/>
              </a:lnSpc>
              <a:spcBef>
                <a:spcPct val="0"/>
              </a:spcBef>
              <a:defRPr/>
            </a:pPr>
            <a:r>
              <a:rPr lang="zh-TW" altLang="en-US" sz="1800" b="1" dirty="0" smtClean="0">
                <a:latin typeface="微軟正黑體" panose="020B0604030504040204" pitchFamily="34" charset="-120"/>
                <a:ea typeface="微軟正黑體" panose="020B0604030504040204" pitchFamily="34" charset="-120"/>
              </a:rPr>
              <a:t>案仍會因身心問題而猜忌、懷疑被害人 □高 □中 □一般 □無 □無法確定</a:t>
            </a:r>
            <a:r>
              <a:rPr lang="en-US" altLang="zh-TW" sz="1800" b="1" dirty="0" smtClean="0">
                <a:latin typeface="微軟正黑體" panose="020B0604030504040204" pitchFamily="34" charset="-120"/>
                <a:ea typeface="微軟正黑體" panose="020B0604030504040204" pitchFamily="34" charset="-120"/>
              </a:rPr>
              <a:t>(</a:t>
            </a:r>
            <a:r>
              <a:rPr lang="zh-TW" altLang="en-US" sz="1800" b="1" dirty="0" smtClean="0">
                <a:latin typeface="微軟正黑體" panose="020B0604030504040204" pitchFamily="34" charset="-120"/>
                <a:ea typeface="微軟正黑體" panose="020B0604030504040204" pitchFamily="34" charset="-120"/>
              </a:rPr>
              <a:t>兒少保護案件不適用</a:t>
            </a:r>
            <a:r>
              <a:rPr lang="en-US" altLang="zh-TW" sz="1800" b="1" dirty="0" smtClean="0">
                <a:latin typeface="微軟正黑體" panose="020B0604030504040204" pitchFamily="34" charset="-120"/>
                <a:ea typeface="微軟正黑體" panose="020B0604030504040204" pitchFamily="34" charset="-120"/>
              </a:rPr>
              <a:t>)</a:t>
            </a:r>
            <a:endParaRPr lang="zh-TW" altLang="en-US" sz="1800" b="1" dirty="0" smtClean="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72331294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投影片編號版面配置區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標楷體" pitchFamily="65" charset="-120"/>
                <a:ea typeface="標楷體" pitchFamily="65" charset="-120"/>
              </a:defRPr>
            </a:lvl1pPr>
            <a:lvl2pPr marL="742950" indent="-285750">
              <a:spcBef>
                <a:spcPct val="20000"/>
              </a:spcBef>
              <a:buFont typeface="Arial" pitchFamily="34" charset="0"/>
              <a:buChar char="–"/>
              <a:defRPr sz="2800">
                <a:solidFill>
                  <a:schemeClr val="tx1"/>
                </a:solidFill>
                <a:latin typeface="標楷體" pitchFamily="65" charset="-120"/>
                <a:ea typeface="標楷體" pitchFamily="65" charset="-120"/>
              </a:defRPr>
            </a:lvl2pPr>
            <a:lvl3pPr marL="1143000" indent="-228600">
              <a:spcBef>
                <a:spcPct val="20000"/>
              </a:spcBef>
              <a:buFont typeface="Arial" pitchFamily="34" charset="0"/>
              <a:buChar char="•"/>
              <a:defRPr sz="2400">
                <a:solidFill>
                  <a:schemeClr val="tx1"/>
                </a:solidFill>
                <a:latin typeface="標楷體" pitchFamily="65" charset="-120"/>
                <a:ea typeface="標楷體" pitchFamily="65" charset="-120"/>
              </a:defRPr>
            </a:lvl3pPr>
            <a:lvl4pPr marL="1600200" indent="-228600">
              <a:spcBef>
                <a:spcPct val="20000"/>
              </a:spcBef>
              <a:buFont typeface="Arial" pitchFamily="34" charset="0"/>
              <a:buChar char="–"/>
              <a:defRPr sz="2000">
                <a:solidFill>
                  <a:schemeClr val="tx1"/>
                </a:solidFill>
                <a:latin typeface="標楷體" pitchFamily="65" charset="-120"/>
                <a:ea typeface="標楷體" pitchFamily="65" charset="-120"/>
              </a:defRPr>
            </a:lvl4pPr>
            <a:lvl5pPr marL="2057400" indent="-228600">
              <a:spcBef>
                <a:spcPct val="20000"/>
              </a:spcBef>
              <a:buFont typeface="Arial" pitchFamily="34" charset="0"/>
              <a:buChar char="»"/>
              <a:defRPr sz="2000">
                <a:solidFill>
                  <a:schemeClr val="tx1"/>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chemeClr val="tx1"/>
                </a:solidFill>
                <a:latin typeface="標楷體" pitchFamily="65" charset="-120"/>
                <a:ea typeface="標楷體" pitchFamily="65" charset="-120"/>
              </a:defRPr>
            </a:lvl9pPr>
          </a:lstStyle>
          <a:p>
            <a:pPr>
              <a:spcBef>
                <a:spcPct val="0"/>
              </a:spcBef>
              <a:buFontTx/>
              <a:buNone/>
            </a:pPr>
            <a:fld id="{B8403197-DA78-40A9-A8F0-1874689D37FA}" type="slidenum">
              <a:rPr lang="zh-TW" altLang="en-US" sz="1200" smtClean="0">
                <a:solidFill>
                  <a:srgbClr val="898989"/>
                </a:solidFill>
              </a:rPr>
              <a:pPr>
                <a:spcBef>
                  <a:spcPct val="0"/>
                </a:spcBef>
                <a:buFontTx/>
                <a:buNone/>
              </a:pPr>
              <a:t>27</a:t>
            </a:fld>
            <a:endParaRPr lang="zh-TW" altLang="en-US" sz="1200" smtClean="0">
              <a:solidFill>
                <a:srgbClr val="898989"/>
              </a:solidFill>
            </a:endParaRPr>
          </a:p>
        </p:txBody>
      </p:sp>
      <p:sp>
        <p:nvSpPr>
          <p:cNvPr id="2" name="標題 1"/>
          <p:cNvSpPr>
            <a:spLocks noGrp="1"/>
          </p:cNvSpPr>
          <p:nvPr>
            <p:ph type="title" idx="4294967295"/>
          </p:nvPr>
        </p:nvSpPr>
        <p:spPr>
          <a:xfrm>
            <a:off x="323850" y="115889"/>
            <a:ext cx="8445500" cy="854075"/>
          </a:xfrm>
        </p:spPr>
        <p:txBody>
          <a:bodyPr>
            <a:normAutofit/>
          </a:bodyPr>
          <a:lstStyle/>
          <a:p>
            <a:pPr>
              <a:defRPr/>
            </a:pPr>
            <a:r>
              <a:rPr lang="zh-TW" altLang="zh-TW" b="1" spc="-150" dirty="0">
                <a:solidFill>
                  <a:srgbClr val="0000CC"/>
                </a:solidFill>
                <a:latin typeface="微軟正黑體" panose="020B0604030504040204" pitchFamily="34" charset="-120"/>
                <a:ea typeface="微軟正黑體" panose="020B0604030504040204" pitchFamily="34" charset="-120"/>
              </a:rPr>
              <a:t>心理衛生社工分級指標及訪視頻率</a:t>
            </a:r>
            <a:endParaRPr lang="zh-TW" altLang="en-US" b="1" spc="-150" dirty="0">
              <a:solidFill>
                <a:srgbClr val="0000CC"/>
              </a:solidFill>
              <a:latin typeface="微軟正黑體" panose="020B0604030504040204" pitchFamily="34" charset="-120"/>
              <a:ea typeface="微軟正黑體" panose="020B0604030504040204" pitchFamily="34" charset="-120"/>
            </a:endParaRPr>
          </a:p>
        </p:txBody>
      </p:sp>
      <p:graphicFrame>
        <p:nvGraphicFramePr>
          <p:cNvPr id="4" name="表格 3"/>
          <p:cNvGraphicFramePr>
            <a:graphicFrameLocks noGrp="1"/>
          </p:cNvGraphicFramePr>
          <p:nvPr>
            <p:extLst>
              <p:ext uri="{D42A27DB-BD31-4B8C-83A1-F6EECF244321}">
                <p14:modId xmlns:p14="http://schemas.microsoft.com/office/powerpoint/2010/main" val="3841713927"/>
              </p:ext>
            </p:extLst>
          </p:nvPr>
        </p:nvGraphicFramePr>
        <p:xfrm>
          <a:off x="250825" y="908049"/>
          <a:ext cx="8642350" cy="5386987"/>
        </p:xfrm>
        <a:graphic>
          <a:graphicData uri="http://schemas.openxmlformats.org/drawingml/2006/table">
            <a:tbl>
              <a:tblPr firstRow="1" firstCol="1" bandRow="1">
                <a:tableStyleId>{5C22544A-7EE6-4342-B048-85BDC9FD1C3A}</a:tableStyleId>
              </a:tblPr>
              <a:tblGrid>
                <a:gridCol w="648176">
                  <a:extLst>
                    <a:ext uri="{9D8B030D-6E8A-4147-A177-3AD203B41FA5}">
                      <a16:colId xmlns="" xmlns:a16="http://schemas.microsoft.com/office/drawing/2014/main" val="20000"/>
                    </a:ext>
                  </a:extLst>
                </a:gridCol>
                <a:gridCol w="6552624">
                  <a:extLst>
                    <a:ext uri="{9D8B030D-6E8A-4147-A177-3AD203B41FA5}">
                      <a16:colId xmlns="" xmlns:a16="http://schemas.microsoft.com/office/drawing/2014/main" val="20001"/>
                    </a:ext>
                  </a:extLst>
                </a:gridCol>
                <a:gridCol w="1441550">
                  <a:extLst>
                    <a:ext uri="{9D8B030D-6E8A-4147-A177-3AD203B41FA5}">
                      <a16:colId xmlns="" xmlns:a16="http://schemas.microsoft.com/office/drawing/2014/main" val="20002"/>
                    </a:ext>
                  </a:extLst>
                </a:gridCol>
              </a:tblGrid>
              <a:tr h="353399">
                <a:tc>
                  <a:txBody>
                    <a:bodyPr/>
                    <a:lstStyle/>
                    <a:p>
                      <a:pPr>
                        <a:lnSpc>
                          <a:spcPts val="2400"/>
                        </a:lnSpc>
                        <a:spcAft>
                          <a:spcPts val="0"/>
                        </a:spcAft>
                      </a:pPr>
                      <a:r>
                        <a:rPr lang="zh-TW" sz="1600" kern="100" dirty="0">
                          <a:effectLst/>
                          <a:latin typeface="標楷體" panose="03000509000000000000" pitchFamily="65" charset="-120"/>
                          <a:ea typeface="標楷體" panose="03000509000000000000" pitchFamily="65" charset="-120"/>
                        </a:rPr>
                        <a:t>級數</a:t>
                      </a:r>
                      <a:endParaRPr lang="zh-TW" sz="1500" kern="100" dirty="0">
                        <a:effectLst/>
                        <a:latin typeface="標楷體" panose="03000509000000000000" pitchFamily="65" charset="-120"/>
                        <a:ea typeface="標楷體" panose="03000509000000000000" pitchFamily="65" charset="-120"/>
                        <a:cs typeface="Times New Roman"/>
                      </a:endParaRPr>
                    </a:p>
                  </a:txBody>
                  <a:tcPr marL="29100" marR="291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ts val="2400"/>
                        </a:lnSpc>
                        <a:spcAft>
                          <a:spcPts val="0"/>
                        </a:spcAft>
                      </a:pPr>
                      <a:r>
                        <a:rPr lang="zh-TW" sz="1600" kern="100" dirty="0">
                          <a:effectLst/>
                          <a:latin typeface="標楷體" panose="03000509000000000000" pitchFamily="65" charset="-120"/>
                          <a:ea typeface="標楷體" panose="03000509000000000000" pitchFamily="65" charset="-120"/>
                        </a:rPr>
                        <a:t>指標</a:t>
                      </a:r>
                      <a:endParaRPr lang="zh-TW" sz="1500" kern="100" dirty="0">
                        <a:effectLst/>
                        <a:latin typeface="標楷體" panose="03000509000000000000" pitchFamily="65" charset="-120"/>
                        <a:ea typeface="標楷體" panose="03000509000000000000" pitchFamily="65" charset="-120"/>
                        <a:cs typeface="Times New Roman"/>
                      </a:endParaRPr>
                    </a:p>
                  </a:txBody>
                  <a:tcPr marL="29100" marR="291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ts val="2400"/>
                        </a:lnSpc>
                        <a:spcAft>
                          <a:spcPts val="0"/>
                        </a:spcAft>
                      </a:pPr>
                      <a:r>
                        <a:rPr lang="zh-TW" sz="1600" kern="100">
                          <a:effectLst/>
                          <a:latin typeface="標楷體" panose="03000509000000000000" pitchFamily="65" charset="-120"/>
                          <a:ea typeface="標楷體" panose="03000509000000000000" pitchFamily="65" charset="-120"/>
                        </a:rPr>
                        <a:t>訪視頻率</a:t>
                      </a:r>
                      <a:endParaRPr lang="zh-TW" sz="1500" kern="100">
                        <a:effectLst/>
                        <a:latin typeface="標楷體" panose="03000509000000000000" pitchFamily="65" charset="-120"/>
                        <a:ea typeface="標楷體" panose="03000509000000000000" pitchFamily="65" charset="-120"/>
                        <a:cs typeface="Times New Roman"/>
                      </a:endParaRPr>
                    </a:p>
                  </a:txBody>
                  <a:tcPr marL="29100" marR="291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1829049">
                <a:tc>
                  <a:txBody>
                    <a:bodyPr/>
                    <a:lstStyle/>
                    <a:p>
                      <a:pPr>
                        <a:lnSpc>
                          <a:spcPts val="2400"/>
                        </a:lnSpc>
                        <a:spcAft>
                          <a:spcPts val="0"/>
                        </a:spcAft>
                      </a:pPr>
                      <a:r>
                        <a:rPr lang="en-US" sz="1600" kern="100">
                          <a:effectLst/>
                          <a:latin typeface="標楷體" panose="03000509000000000000" pitchFamily="65" charset="-120"/>
                          <a:ea typeface="標楷體" panose="03000509000000000000" pitchFamily="65" charset="-120"/>
                        </a:rPr>
                        <a:t>A</a:t>
                      </a:r>
                      <a:endParaRPr lang="zh-TW" sz="1500" kern="100">
                        <a:effectLst/>
                        <a:latin typeface="標楷體" panose="03000509000000000000" pitchFamily="65" charset="-120"/>
                        <a:ea typeface="標楷體" panose="03000509000000000000" pitchFamily="65" charset="-120"/>
                        <a:cs typeface="Times New Roman"/>
                      </a:endParaRPr>
                    </a:p>
                  </a:txBody>
                  <a:tcPr marL="29100" marR="291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42900" lvl="0" indent="-342900">
                        <a:buFont typeface="+mj-lt"/>
                        <a:buAutoNum type="arabicPeriod"/>
                      </a:pP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個案犯</a:t>
                      </a:r>
                      <a:r>
                        <a:rPr lang="zh-TW" altLang="zh-TW" sz="1900" kern="1200" dirty="0" smtClean="0">
                          <a:solidFill>
                            <a:srgbClr val="FF0000"/>
                          </a:solidFill>
                          <a:effectLst/>
                          <a:latin typeface="標楷體" panose="03000509000000000000" pitchFamily="65" charset="-120"/>
                          <a:ea typeface="標楷體" panose="03000509000000000000" pitchFamily="65" charset="-120"/>
                          <a:cs typeface="+mn-cs"/>
                        </a:rPr>
                        <a:t>成人保護案件</a:t>
                      </a: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，評估項目含暴力行為</a:t>
                      </a:r>
                      <a:r>
                        <a:rPr lang="en-US" altLang="zh-TW" sz="1900" kern="1200" dirty="0" smtClean="0">
                          <a:solidFill>
                            <a:schemeClr val="dk1"/>
                          </a:solidFill>
                          <a:effectLst/>
                          <a:latin typeface="標楷體" panose="03000509000000000000" pitchFamily="65" charset="-120"/>
                          <a:ea typeface="標楷體" panose="03000509000000000000" pitchFamily="65" charset="-120"/>
                          <a:cs typeface="+mn-cs"/>
                        </a:rPr>
                        <a:t>5</a:t>
                      </a: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項及個案狀況</a:t>
                      </a:r>
                      <a:r>
                        <a:rPr lang="en-US" altLang="zh-TW" sz="1900" kern="1200" dirty="0" smtClean="0">
                          <a:solidFill>
                            <a:schemeClr val="dk1"/>
                          </a:solidFill>
                          <a:effectLst/>
                          <a:latin typeface="標楷體" panose="03000509000000000000" pitchFamily="65" charset="-120"/>
                          <a:ea typeface="標楷體" panose="03000509000000000000" pitchFamily="65" charset="-120"/>
                          <a:cs typeface="+mn-cs"/>
                        </a:rPr>
                        <a:t>7</a:t>
                      </a: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項，合計</a:t>
                      </a:r>
                      <a:r>
                        <a:rPr lang="en-US" altLang="zh-TW" sz="1900" kern="1200" dirty="0" smtClean="0">
                          <a:solidFill>
                            <a:srgbClr val="FF0000"/>
                          </a:solidFill>
                          <a:effectLst/>
                          <a:latin typeface="標楷體" panose="03000509000000000000" pitchFamily="65" charset="-120"/>
                          <a:ea typeface="標楷體" panose="03000509000000000000" pitchFamily="65" charset="-120"/>
                          <a:cs typeface="+mn-cs"/>
                        </a:rPr>
                        <a:t>7</a:t>
                      </a:r>
                      <a:r>
                        <a:rPr lang="zh-TW" altLang="zh-TW" sz="1900" kern="1200" dirty="0" smtClean="0">
                          <a:solidFill>
                            <a:srgbClr val="FF0000"/>
                          </a:solidFill>
                          <a:effectLst/>
                          <a:latin typeface="標楷體" panose="03000509000000000000" pitchFamily="65" charset="-120"/>
                          <a:ea typeface="標楷體" panose="03000509000000000000" pitchFamily="65" charset="-120"/>
                          <a:cs typeface="+mn-cs"/>
                        </a:rPr>
                        <a:t>項以上處於中、高程度</a:t>
                      </a: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者</a:t>
                      </a:r>
                    </a:p>
                    <a:p>
                      <a:pPr marL="342900" lvl="0" indent="-342900">
                        <a:buFont typeface="+mj-lt"/>
                        <a:buAutoNum type="arabicPeriod"/>
                      </a:pP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個案犯</a:t>
                      </a:r>
                      <a:r>
                        <a:rPr lang="zh-TW" altLang="zh-TW" sz="1900" kern="1200" dirty="0" smtClean="0">
                          <a:solidFill>
                            <a:srgbClr val="FF0000"/>
                          </a:solidFill>
                          <a:effectLst/>
                          <a:latin typeface="標楷體" panose="03000509000000000000" pitchFamily="65" charset="-120"/>
                          <a:ea typeface="標楷體" panose="03000509000000000000" pitchFamily="65" charset="-120"/>
                          <a:cs typeface="+mn-cs"/>
                        </a:rPr>
                        <a:t>兒少保護案件</a:t>
                      </a: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，評估項目含暴力行為</a:t>
                      </a:r>
                      <a:r>
                        <a:rPr lang="en-US" altLang="zh-TW" sz="1900" kern="1200" dirty="0" smtClean="0">
                          <a:solidFill>
                            <a:schemeClr val="dk1"/>
                          </a:solidFill>
                          <a:effectLst/>
                          <a:latin typeface="標楷體" panose="03000509000000000000" pitchFamily="65" charset="-120"/>
                          <a:ea typeface="標楷體" panose="03000509000000000000" pitchFamily="65" charset="-120"/>
                          <a:cs typeface="+mn-cs"/>
                        </a:rPr>
                        <a:t>4</a:t>
                      </a: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項及個案狀況</a:t>
                      </a:r>
                      <a:r>
                        <a:rPr lang="en-US" altLang="zh-TW" sz="1900" kern="1200" dirty="0" smtClean="0">
                          <a:solidFill>
                            <a:schemeClr val="dk1"/>
                          </a:solidFill>
                          <a:effectLst/>
                          <a:latin typeface="標楷體" panose="03000509000000000000" pitchFamily="65" charset="-120"/>
                          <a:ea typeface="標楷體" panose="03000509000000000000" pitchFamily="65" charset="-120"/>
                          <a:cs typeface="+mn-cs"/>
                        </a:rPr>
                        <a:t>6</a:t>
                      </a: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項，合計</a:t>
                      </a:r>
                      <a:r>
                        <a:rPr lang="en-US" altLang="zh-TW" sz="1900" kern="1200" dirty="0" smtClean="0">
                          <a:solidFill>
                            <a:srgbClr val="FF0000"/>
                          </a:solidFill>
                          <a:effectLst/>
                          <a:latin typeface="標楷體" panose="03000509000000000000" pitchFamily="65" charset="-120"/>
                          <a:ea typeface="標楷體" panose="03000509000000000000" pitchFamily="65" charset="-120"/>
                          <a:cs typeface="+mn-cs"/>
                        </a:rPr>
                        <a:t>6</a:t>
                      </a:r>
                      <a:r>
                        <a:rPr lang="zh-TW" altLang="zh-TW" sz="1900" kern="1200" dirty="0" smtClean="0">
                          <a:solidFill>
                            <a:srgbClr val="FF0000"/>
                          </a:solidFill>
                          <a:effectLst/>
                          <a:latin typeface="標楷體" panose="03000509000000000000" pitchFamily="65" charset="-120"/>
                          <a:ea typeface="標楷體" panose="03000509000000000000" pitchFamily="65" charset="-120"/>
                          <a:cs typeface="+mn-cs"/>
                        </a:rPr>
                        <a:t>項以上處於中、高程度</a:t>
                      </a: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者</a:t>
                      </a:r>
                    </a:p>
                    <a:p>
                      <a:pPr marL="342900" lvl="0" indent="-342900">
                        <a:buFont typeface="+mj-lt"/>
                        <a:buAutoNum type="arabicPeriod"/>
                      </a:pP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性侵害再犯風險評估為</a:t>
                      </a:r>
                      <a:r>
                        <a:rPr lang="zh-TW" altLang="zh-TW" sz="1900" kern="1200" dirty="0" smtClean="0">
                          <a:solidFill>
                            <a:srgbClr val="FF0000"/>
                          </a:solidFill>
                          <a:effectLst/>
                          <a:latin typeface="標楷體" panose="03000509000000000000" pitchFamily="65" charset="-120"/>
                          <a:ea typeface="標楷體" panose="03000509000000000000" pitchFamily="65" charset="-120"/>
                          <a:cs typeface="+mn-cs"/>
                        </a:rPr>
                        <a:t>高或中高</a:t>
                      </a: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者。</a:t>
                      </a:r>
                      <a:endParaRPr lang="zh-TW" altLang="zh-TW" sz="1900" kern="1200" dirty="0">
                        <a:solidFill>
                          <a:schemeClr val="dk1"/>
                        </a:solidFill>
                        <a:effectLst/>
                        <a:latin typeface="標楷體" panose="03000509000000000000" pitchFamily="65" charset="-120"/>
                        <a:ea typeface="標楷體" panose="03000509000000000000" pitchFamily="65" charset="-120"/>
                        <a:cs typeface="+mn-cs"/>
                      </a:endParaRPr>
                    </a:p>
                  </a:txBody>
                  <a:tcPr marL="29100" marR="291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ts val="2400"/>
                        </a:lnSpc>
                        <a:spcAft>
                          <a:spcPts val="0"/>
                        </a:spcAft>
                      </a:pPr>
                      <a:r>
                        <a:rPr lang="zh-TW" sz="1600" kern="100" dirty="0">
                          <a:effectLst/>
                          <a:latin typeface="標楷體" panose="03000509000000000000" pitchFamily="65" charset="-120"/>
                          <a:ea typeface="標楷體" panose="03000509000000000000" pitchFamily="65" charset="-120"/>
                        </a:rPr>
                        <a:t>必要時協助就醫，並增加訪視頻率，每月至少面訪</a:t>
                      </a:r>
                      <a:r>
                        <a:rPr lang="en-US" sz="1600" kern="100" dirty="0">
                          <a:effectLst/>
                          <a:latin typeface="標楷體" panose="03000509000000000000" pitchFamily="65" charset="-120"/>
                          <a:ea typeface="標楷體" panose="03000509000000000000" pitchFamily="65" charset="-120"/>
                        </a:rPr>
                        <a:t> 2 </a:t>
                      </a:r>
                      <a:r>
                        <a:rPr lang="zh-TW" sz="1600" kern="100" dirty="0" smtClean="0">
                          <a:effectLst/>
                          <a:latin typeface="標楷體" panose="03000509000000000000" pitchFamily="65" charset="-120"/>
                          <a:ea typeface="標楷體" panose="03000509000000000000" pitchFamily="65" charset="-120"/>
                        </a:rPr>
                        <a:t>次</a:t>
                      </a:r>
                      <a:r>
                        <a:rPr lang="en-US" altLang="zh-TW" sz="1600" kern="100" dirty="0" smtClean="0">
                          <a:effectLst/>
                          <a:latin typeface="標楷體" panose="03000509000000000000" pitchFamily="65" charset="-120"/>
                          <a:ea typeface="標楷體" panose="03000509000000000000" pitchFamily="65" charset="-120"/>
                        </a:rPr>
                        <a:t>+</a:t>
                      </a:r>
                      <a:r>
                        <a:rPr lang="zh-TW" sz="1600" kern="100" dirty="0" smtClean="0">
                          <a:effectLst/>
                          <a:latin typeface="標楷體" panose="03000509000000000000" pitchFamily="65" charset="-120"/>
                          <a:ea typeface="標楷體" panose="03000509000000000000" pitchFamily="65" charset="-120"/>
                        </a:rPr>
                        <a:t>電</a:t>
                      </a:r>
                      <a:r>
                        <a:rPr lang="zh-TW" sz="1600" kern="100" dirty="0">
                          <a:effectLst/>
                          <a:latin typeface="標楷體" panose="03000509000000000000" pitchFamily="65" charset="-120"/>
                          <a:ea typeface="標楷體" panose="03000509000000000000" pitchFamily="65" charset="-120"/>
                        </a:rPr>
                        <a:t>訪</a:t>
                      </a:r>
                      <a:r>
                        <a:rPr lang="en-US" sz="1600" kern="100" dirty="0">
                          <a:effectLst/>
                          <a:latin typeface="標楷體" panose="03000509000000000000" pitchFamily="65" charset="-120"/>
                          <a:ea typeface="標楷體" panose="03000509000000000000" pitchFamily="65" charset="-120"/>
                        </a:rPr>
                        <a:t> 4 </a:t>
                      </a:r>
                      <a:r>
                        <a:rPr lang="zh-TW" sz="1600" kern="100" dirty="0">
                          <a:effectLst/>
                          <a:latin typeface="標楷體" panose="03000509000000000000" pitchFamily="65" charset="-120"/>
                          <a:ea typeface="標楷體" panose="03000509000000000000" pitchFamily="65" charset="-120"/>
                        </a:rPr>
                        <a:t>次。</a:t>
                      </a:r>
                      <a:endParaRPr lang="zh-TW" sz="1500" kern="100" dirty="0">
                        <a:effectLst/>
                        <a:latin typeface="標楷體" panose="03000509000000000000" pitchFamily="65" charset="-120"/>
                        <a:ea typeface="標楷體" panose="03000509000000000000" pitchFamily="65" charset="-120"/>
                        <a:cs typeface="Times New Roman"/>
                      </a:endParaRPr>
                    </a:p>
                  </a:txBody>
                  <a:tcPr marL="29100" marR="291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1"/>
                  </a:ext>
                </a:extLst>
              </a:tr>
              <a:tr h="1467179">
                <a:tc>
                  <a:txBody>
                    <a:bodyPr/>
                    <a:lstStyle/>
                    <a:p>
                      <a:pPr>
                        <a:lnSpc>
                          <a:spcPts val="2400"/>
                        </a:lnSpc>
                        <a:spcAft>
                          <a:spcPts val="0"/>
                        </a:spcAft>
                      </a:pPr>
                      <a:r>
                        <a:rPr lang="en-US" sz="1600" kern="100" smtClean="0">
                          <a:effectLst/>
                          <a:latin typeface="標楷體" panose="03000509000000000000" pitchFamily="65" charset="-120"/>
                          <a:ea typeface="標楷體" panose="03000509000000000000" pitchFamily="65" charset="-120"/>
                        </a:rPr>
                        <a:t>B</a:t>
                      </a:r>
                      <a:endParaRPr lang="zh-TW" sz="1500" kern="100" dirty="0">
                        <a:effectLst/>
                        <a:latin typeface="標楷體" panose="03000509000000000000" pitchFamily="65" charset="-120"/>
                        <a:ea typeface="標楷體" panose="03000509000000000000" pitchFamily="65" charset="-120"/>
                        <a:cs typeface="Times New Roman"/>
                      </a:endParaRPr>
                    </a:p>
                  </a:txBody>
                  <a:tcPr marL="29100" marR="291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42900" lvl="0" indent="-342900">
                        <a:buFont typeface="+mj-lt"/>
                        <a:buAutoNum type="arabicPeriod"/>
                      </a:pP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個案犯</a:t>
                      </a:r>
                      <a:r>
                        <a:rPr lang="zh-TW" altLang="zh-TW" sz="1900" kern="1200" dirty="0" smtClean="0">
                          <a:solidFill>
                            <a:srgbClr val="FF0000"/>
                          </a:solidFill>
                          <a:effectLst/>
                          <a:latin typeface="標楷體" panose="03000509000000000000" pitchFamily="65" charset="-120"/>
                          <a:ea typeface="標楷體" panose="03000509000000000000" pitchFamily="65" charset="-120"/>
                          <a:cs typeface="+mn-cs"/>
                        </a:rPr>
                        <a:t>成人保護案件</a:t>
                      </a: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，評估項目含暴力行為</a:t>
                      </a:r>
                      <a:r>
                        <a:rPr lang="en-US" altLang="zh-TW" sz="1900" kern="1200" dirty="0" smtClean="0">
                          <a:solidFill>
                            <a:schemeClr val="dk1"/>
                          </a:solidFill>
                          <a:effectLst/>
                          <a:latin typeface="標楷體" panose="03000509000000000000" pitchFamily="65" charset="-120"/>
                          <a:ea typeface="標楷體" panose="03000509000000000000" pitchFamily="65" charset="-120"/>
                          <a:cs typeface="+mn-cs"/>
                        </a:rPr>
                        <a:t>5</a:t>
                      </a: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項及個案狀況</a:t>
                      </a:r>
                      <a:r>
                        <a:rPr lang="en-US" altLang="zh-TW" sz="1900" kern="1200" dirty="0" smtClean="0">
                          <a:solidFill>
                            <a:schemeClr val="dk1"/>
                          </a:solidFill>
                          <a:effectLst/>
                          <a:latin typeface="標楷體" panose="03000509000000000000" pitchFamily="65" charset="-120"/>
                          <a:ea typeface="標楷體" panose="03000509000000000000" pitchFamily="65" charset="-120"/>
                          <a:cs typeface="+mn-cs"/>
                        </a:rPr>
                        <a:t>7</a:t>
                      </a: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項，合計</a:t>
                      </a:r>
                      <a:r>
                        <a:rPr lang="en-US" altLang="zh-TW" sz="1900" kern="1200" dirty="0" smtClean="0">
                          <a:solidFill>
                            <a:srgbClr val="FF0000"/>
                          </a:solidFill>
                          <a:effectLst/>
                          <a:latin typeface="標楷體" panose="03000509000000000000" pitchFamily="65" charset="-120"/>
                          <a:ea typeface="標楷體" panose="03000509000000000000" pitchFamily="65" charset="-120"/>
                          <a:cs typeface="+mn-cs"/>
                        </a:rPr>
                        <a:t>3</a:t>
                      </a:r>
                      <a:r>
                        <a:rPr lang="zh-TW" altLang="zh-TW" sz="1900" kern="1200" dirty="0" smtClean="0">
                          <a:solidFill>
                            <a:srgbClr val="FF0000"/>
                          </a:solidFill>
                          <a:effectLst/>
                          <a:latin typeface="標楷體" panose="03000509000000000000" pitchFamily="65" charset="-120"/>
                          <a:ea typeface="標楷體" panose="03000509000000000000" pitchFamily="65" charset="-120"/>
                          <a:cs typeface="+mn-cs"/>
                        </a:rPr>
                        <a:t>項至</a:t>
                      </a:r>
                      <a:r>
                        <a:rPr lang="en-US" altLang="zh-TW" sz="1900" kern="1200" dirty="0" smtClean="0">
                          <a:solidFill>
                            <a:srgbClr val="FF0000"/>
                          </a:solidFill>
                          <a:effectLst/>
                          <a:latin typeface="標楷體" panose="03000509000000000000" pitchFamily="65" charset="-120"/>
                          <a:ea typeface="標楷體" panose="03000509000000000000" pitchFamily="65" charset="-120"/>
                          <a:cs typeface="+mn-cs"/>
                        </a:rPr>
                        <a:t>6</a:t>
                      </a:r>
                      <a:r>
                        <a:rPr lang="zh-TW" altLang="zh-TW" sz="1900" kern="1200" dirty="0" smtClean="0">
                          <a:solidFill>
                            <a:srgbClr val="FF0000"/>
                          </a:solidFill>
                          <a:effectLst/>
                          <a:latin typeface="標楷體" panose="03000509000000000000" pitchFamily="65" charset="-120"/>
                          <a:ea typeface="標楷體" panose="03000509000000000000" pitchFamily="65" charset="-120"/>
                          <a:cs typeface="+mn-cs"/>
                        </a:rPr>
                        <a:t>項處於中、高程度</a:t>
                      </a: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者</a:t>
                      </a:r>
                    </a:p>
                    <a:p>
                      <a:pPr marL="342900" lvl="0" indent="-342900">
                        <a:buFont typeface="+mj-lt"/>
                        <a:buAutoNum type="arabicPeriod"/>
                      </a:pP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個案犯</a:t>
                      </a:r>
                      <a:r>
                        <a:rPr lang="zh-TW" altLang="zh-TW" sz="1900" kern="1200" dirty="0" smtClean="0">
                          <a:solidFill>
                            <a:srgbClr val="FF0000"/>
                          </a:solidFill>
                          <a:effectLst/>
                          <a:latin typeface="標楷體" panose="03000509000000000000" pitchFamily="65" charset="-120"/>
                          <a:ea typeface="標楷體" panose="03000509000000000000" pitchFamily="65" charset="-120"/>
                          <a:cs typeface="+mn-cs"/>
                        </a:rPr>
                        <a:t>兒少保護案件</a:t>
                      </a: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，評估項目含暴力行為</a:t>
                      </a:r>
                      <a:r>
                        <a:rPr lang="en-US" altLang="zh-TW" sz="1900" kern="1200" dirty="0" smtClean="0">
                          <a:solidFill>
                            <a:schemeClr val="dk1"/>
                          </a:solidFill>
                          <a:effectLst/>
                          <a:latin typeface="標楷體" panose="03000509000000000000" pitchFamily="65" charset="-120"/>
                          <a:ea typeface="標楷體" panose="03000509000000000000" pitchFamily="65" charset="-120"/>
                          <a:cs typeface="+mn-cs"/>
                        </a:rPr>
                        <a:t>4</a:t>
                      </a: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項及個案狀況</a:t>
                      </a:r>
                      <a:r>
                        <a:rPr lang="en-US" altLang="zh-TW" sz="1900" kern="1200" dirty="0" smtClean="0">
                          <a:solidFill>
                            <a:schemeClr val="dk1"/>
                          </a:solidFill>
                          <a:effectLst/>
                          <a:latin typeface="標楷體" panose="03000509000000000000" pitchFamily="65" charset="-120"/>
                          <a:ea typeface="標楷體" panose="03000509000000000000" pitchFamily="65" charset="-120"/>
                          <a:cs typeface="+mn-cs"/>
                        </a:rPr>
                        <a:t>6</a:t>
                      </a: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項，合計</a:t>
                      </a:r>
                      <a:r>
                        <a:rPr lang="en-US" altLang="zh-TW" sz="1900" kern="1200" dirty="0" smtClean="0">
                          <a:solidFill>
                            <a:srgbClr val="FF0000"/>
                          </a:solidFill>
                          <a:effectLst/>
                          <a:latin typeface="標楷體" panose="03000509000000000000" pitchFamily="65" charset="-120"/>
                          <a:ea typeface="標楷體" panose="03000509000000000000" pitchFamily="65" charset="-120"/>
                          <a:cs typeface="+mn-cs"/>
                        </a:rPr>
                        <a:t>2</a:t>
                      </a:r>
                      <a:r>
                        <a:rPr lang="zh-TW" altLang="zh-TW" sz="1900" kern="1200" dirty="0" smtClean="0">
                          <a:solidFill>
                            <a:srgbClr val="FF0000"/>
                          </a:solidFill>
                          <a:effectLst/>
                          <a:latin typeface="標楷體" panose="03000509000000000000" pitchFamily="65" charset="-120"/>
                          <a:ea typeface="標楷體" panose="03000509000000000000" pitchFamily="65" charset="-120"/>
                          <a:cs typeface="+mn-cs"/>
                        </a:rPr>
                        <a:t>項至</a:t>
                      </a:r>
                      <a:r>
                        <a:rPr lang="en-US" altLang="zh-TW" sz="1900" kern="1200" dirty="0" smtClean="0">
                          <a:solidFill>
                            <a:srgbClr val="FF0000"/>
                          </a:solidFill>
                          <a:effectLst/>
                          <a:latin typeface="標楷體" panose="03000509000000000000" pitchFamily="65" charset="-120"/>
                          <a:ea typeface="標楷體" panose="03000509000000000000" pitchFamily="65" charset="-120"/>
                          <a:cs typeface="+mn-cs"/>
                        </a:rPr>
                        <a:t>5</a:t>
                      </a:r>
                      <a:r>
                        <a:rPr lang="zh-TW" altLang="zh-TW" sz="1900" kern="1200" dirty="0" smtClean="0">
                          <a:solidFill>
                            <a:srgbClr val="FF0000"/>
                          </a:solidFill>
                          <a:effectLst/>
                          <a:latin typeface="標楷體" panose="03000509000000000000" pitchFamily="65" charset="-120"/>
                          <a:ea typeface="標楷體" panose="03000509000000000000" pitchFamily="65" charset="-120"/>
                          <a:cs typeface="+mn-cs"/>
                        </a:rPr>
                        <a:t>項處於中、高程度</a:t>
                      </a: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者</a:t>
                      </a:r>
                    </a:p>
                    <a:p>
                      <a:pPr marL="342900" lvl="0" indent="-342900">
                        <a:buFont typeface="+mj-lt"/>
                        <a:buAutoNum type="arabicPeriod"/>
                      </a:pP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性侵害再犯風險評估為</a:t>
                      </a:r>
                      <a:r>
                        <a:rPr lang="zh-TW" altLang="zh-TW" sz="1900" kern="1200" dirty="0" smtClean="0">
                          <a:solidFill>
                            <a:srgbClr val="FF0000"/>
                          </a:solidFill>
                          <a:effectLst/>
                          <a:latin typeface="標楷體" panose="03000509000000000000" pitchFamily="65" charset="-120"/>
                          <a:ea typeface="標楷體" panose="03000509000000000000" pitchFamily="65" charset="-120"/>
                          <a:cs typeface="+mn-cs"/>
                        </a:rPr>
                        <a:t>中低</a:t>
                      </a: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者。</a:t>
                      </a:r>
                      <a:endParaRPr lang="zh-TW" altLang="zh-TW" sz="1900" kern="1200" dirty="0">
                        <a:solidFill>
                          <a:schemeClr val="dk1"/>
                        </a:solidFill>
                        <a:effectLst/>
                        <a:latin typeface="標楷體" panose="03000509000000000000" pitchFamily="65" charset="-120"/>
                        <a:ea typeface="標楷體" panose="03000509000000000000" pitchFamily="65" charset="-120"/>
                        <a:cs typeface="+mn-cs"/>
                      </a:endParaRPr>
                    </a:p>
                  </a:txBody>
                  <a:tcPr marL="29100" marR="291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ts val="2400"/>
                        </a:lnSpc>
                        <a:spcAft>
                          <a:spcPts val="0"/>
                        </a:spcAft>
                      </a:pPr>
                      <a:r>
                        <a:rPr lang="zh-TW" sz="1600" kern="100" dirty="0">
                          <a:effectLst/>
                          <a:latin typeface="標楷體" panose="03000509000000000000" pitchFamily="65" charset="-120"/>
                          <a:ea typeface="標楷體" panose="03000509000000000000" pitchFamily="65" charset="-120"/>
                        </a:rPr>
                        <a:t>每月至少面訪</a:t>
                      </a:r>
                      <a:r>
                        <a:rPr lang="en-US" sz="1600" kern="100" dirty="0">
                          <a:effectLst/>
                          <a:latin typeface="標楷體" panose="03000509000000000000" pitchFamily="65" charset="-120"/>
                          <a:ea typeface="標楷體" panose="03000509000000000000" pitchFamily="65" charset="-120"/>
                        </a:rPr>
                        <a:t> 2 </a:t>
                      </a:r>
                      <a:r>
                        <a:rPr lang="zh-TW" sz="1600" kern="100" dirty="0" smtClean="0">
                          <a:effectLst/>
                          <a:latin typeface="標楷體" panose="03000509000000000000" pitchFamily="65" charset="-120"/>
                          <a:ea typeface="標楷體" panose="03000509000000000000" pitchFamily="65" charset="-120"/>
                        </a:rPr>
                        <a:t>次</a:t>
                      </a:r>
                      <a:r>
                        <a:rPr lang="en-US" altLang="zh-TW" sz="1600" kern="100" dirty="0" smtClean="0">
                          <a:effectLst/>
                          <a:latin typeface="標楷體" panose="03000509000000000000" pitchFamily="65" charset="-120"/>
                          <a:ea typeface="標楷體" panose="03000509000000000000" pitchFamily="65" charset="-120"/>
                        </a:rPr>
                        <a:t>+</a:t>
                      </a:r>
                      <a:r>
                        <a:rPr lang="zh-TW" sz="1600" kern="100" dirty="0" smtClean="0">
                          <a:effectLst/>
                          <a:latin typeface="標楷體" panose="03000509000000000000" pitchFamily="65" charset="-120"/>
                          <a:ea typeface="標楷體" panose="03000509000000000000" pitchFamily="65" charset="-120"/>
                        </a:rPr>
                        <a:t>電</a:t>
                      </a:r>
                      <a:r>
                        <a:rPr lang="zh-TW" sz="1600" kern="100" dirty="0">
                          <a:effectLst/>
                          <a:latin typeface="標楷體" panose="03000509000000000000" pitchFamily="65" charset="-120"/>
                          <a:ea typeface="標楷體" panose="03000509000000000000" pitchFamily="65" charset="-120"/>
                        </a:rPr>
                        <a:t>訪</a:t>
                      </a:r>
                      <a:r>
                        <a:rPr lang="en-US" sz="1600" kern="100" dirty="0">
                          <a:effectLst/>
                          <a:latin typeface="標楷體" panose="03000509000000000000" pitchFamily="65" charset="-120"/>
                          <a:ea typeface="標楷體" panose="03000509000000000000" pitchFamily="65" charset="-120"/>
                        </a:rPr>
                        <a:t> 2 </a:t>
                      </a:r>
                      <a:r>
                        <a:rPr lang="zh-TW" sz="1600" kern="100" dirty="0">
                          <a:effectLst/>
                          <a:latin typeface="標楷體" panose="03000509000000000000" pitchFamily="65" charset="-120"/>
                          <a:ea typeface="標楷體" panose="03000509000000000000" pitchFamily="65" charset="-120"/>
                        </a:rPr>
                        <a:t>次。</a:t>
                      </a:r>
                      <a:endParaRPr lang="zh-TW" sz="1500" kern="100" dirty="0">
                        <a:effectLst/>
                        <a:latin typeface="標楷體" panose="03000509000000000000" pitchFamily="65" charset="-120"/>
                        <a:ea typeface="標楷體" panose="03000509000000000000" pitchFamily="65" charset="-120"/>
                        <a:cs typeface="Times New Roman"/>
                      </a:endParaRPr>
                    </a:p>
                  </a:txBody>
                  <a:tcPr marL="29100" marR="291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2"/>
                  </a:ext>
                </a:extLst>
              </a:tr>
              <a:tr h="1706880">
                <a:tc>
                  <a:txBody>
                    <a:bodyPr/>
                    <a:lstStyle/>
                    <a:p>
                      <a:pPr>
                        <a:lnSpc>
                          <a:spcPts val="2400"/>
                        </a:lnSpc>
                        <a:spcAft>
                          <a:spcPts val="0"/>
                        </a:spcAft>
                      </a:pPr>
                      <a:r>
                        <a:rPr lang="en-US" sz="1600" kern="100">
                          <a:effectLst/>
                          <a:latin typeface="標楷體" panose="03000509000000000000" pitchFamily="65" charset="-120"/>
                          <a:ea typeface="標楷體" panose="03000509000000000000" pitchFamily="65" charset="-120"/>
                        </a:rPr>
                        <a:t>C</a:t>
                      </a:r>
                      <a:endParaRPr lang="zh-TW" sz="1500" kern="100">
                        <a:effectLst/>
                        <a:latin typeface="標楷體" panose="03000509000000000000" pitchFamily="65" charset="-120"/>
                        <a:ea typeface="標楷體" panose="03000509000000000000" pitchFamily="65" charset="-120"/>
                        <a:cs typeface="Times New Roman"/>
                      </a:endParaRPr>
                    </a:p>
                  </a:txBody>
                  <a:tcPr marL="29100" marR="291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42900" lvl="0" indent="-342900">
                        <a:buFont typeface="+mj-lt"/>
                        <a:buAutoNum type="arabicPeriod"/>
                      </a:pP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個案犯成人保護案件，評估項目含暴力行為</a:t>
                      </a:r>
                      <a:r>
                        <a:rPr lang="en-US" altLang="zh-TW" sz="1900" kern="1200" dirty="0" smtClean="0">
                          <a:solidFill>
                            <a:schemeClr val="dk1"/>
                          </a:solidFill>
                          <a:effectLst/>
                          <a:latin typeface="標楷體" panose="03000509000000000000" pitchFamily="65" charset="-120"/>
                          <a:ea typeface="標楷體" panose="03000509000000000000" pitchFamily="65" charset="-120"/>
                          <a:cs typeface="+mn-cs"/>
                        </a:rPr>
                        <a:t>5</a:t>
                      </a: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項及個案狀況</a:t>
                      </a:r>
                      <a:r>
                        <a:rPr lang="en-US" altLang="zh-TW" sz="1900" kern="1200" dirty="0" smtClean="0">
                          <a:solidFill>
                            <a:schemeClr val="dk1"/>
                          </a:solidFill>
                          <a:effectLst/>
                          <a:latin typeface="標楷體" panose="03000509000000000000" pitchFamily="65" charset="-120"/>
                          <a:ea typeface="標楷體" panose="03000509000000000000" pitchFamily="65" charset="-120"/>
                          <a:cs typeface="+mn-cs"/>
                        </a:rPr>
                        <a:t>7</a:t>
                      </a: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項，合計</a:t>
                      </a:r>
                      <a:r>
                        <a:rPr lang="en-US" altLang="zh-TW" sz="1900" kern="1200" dirty="0" smtClean="0">
                          <a:solidFill>
                            <a:srgbClr val="FF0000"/>
                          </a:solidFill>
                          <a:effectLst/>
                          <a:latin typeface="標楷體" panose="03000509000000000000" pitchFamily="65" charset="-120"/>
                          <a:ea typeface="標楷體" panose="03000509000000000000" pitchFamily="65" charset="-120"/>
                          <a:cs typeface="+mn-cs"/>
                        </a:rPr>
                        <a:t>2</a:t>
                      </a:r>
                      <a:r>
                        <a:rPr lang="zh-TW" altLang="zh-TW" sz="1900" kern="1200" dirty="0" smtClean="0">
                          <a:solidFill>
                            <a:srgbClr val="FF0000"/>
                          </a:solidFill>
                          <a:effectLst/>
                          <a:latin typeface="標楷體" panose="03000509000000000000" pitchFamily="65" charset="-120"/>
                          <a:ea typeface="標楷體" panose="03000509000000000000" pitchFamily="65" charset="-120"/>
                          <a:cs typeface="+mn-cs"/>
                        </a:rPr>
                        <a:t>項以下處於中、高程度</a:t>
                      </a: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者</a:t>
                      </a:r>
                    </a:p>
                    <a:p>
                      <a:pPr marL="342900" lvl="0" indent="-342900">
                        <a:buFont typeface="+mj-lt"/>
                        <a:buAutoNum type="arabicPeriod"/>
                      </a:pP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個案犯兒少保護案件，評估項目含暴力行為</a:t>
                      </a:r>
                      <a:r>
                        <a:rPr lang="en-US" altLang="zh-TW" sz="1900" kern="1200" dirty="0" smtClean="0">
                          <a:solidFill>
                            <a:schemeClr val="dk1"/>
                          </a:solidFill>
                          <a:effectLst/>
                          <a:latin typeface="標楷體" panose="03000509000000000000" pitchFamily="65" charset="-120"/>
                          <a:ea typeface="標楷體" panose="03000509000000000000" pitchFamily="65" charset="-120"/>
                          <a:cs typeface="+mn-cs"/>
                        </a:rPr>
                        <a:t>4</a:t>
                      </a: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項及個案狀況</a:t>
                      </a:r>
                      <a:r>
                        <a:rPr lang="en-US" altLang="zh-TW" sz="1900" kern="1200" dirty="0" smtClean="0">
                          <a:solidFill>
                            <a:schemeClr val="dk1"/>
                          </a:solidFill>
                          <a:effectLst/>
                          <a:latin typeface="標楷體" panose="03000509000000000000" pitchFamily="65" charset="-120"/>
                          <a:ea typeface="標楷體" panose="03000509000000000000" pitchFamily="65" charset="-120"/>
                          <a:cs typeface="+mn-cs"/>
                        </a:rPr>
                        <a:t>6</a:t>
                      </a: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項，合計</a:t>
                      </a:r>
                      <a:r>
                        <a:rPr lang="en-US" altLang="zh-TW" sz="1900" kern="1200" dirty="0" smtClean="0">
                          <a:solidFill>
                            <a:srgbClr val="FF0000"/>
                          </a:solidFill>
                          <a:effectLst/>
                          <a:latin typeface="標楷體" panose="03000509000000000000" pitchFamily="65" charset="-120"/>
                          <a:ea typeface="標楷體" panose="03000509000000000000" pitchFamily="65" charset="-120"/>
                          <a:cs typeface="+mn-cs"/>
                        </a:rPr>
                        <a:t>1</a:t>
                      </a:r>
                      <a:r>
                        <a:rPr lang="zh-TW" altLang="zh-TW" sz="1900" kern="1200" dirty="0" smtClean="0">
                          <a:solidFill>
                            <a:srgbClr val="FF0000"/>
                          </a:solidFill>
                          <a:effectLst/>
                          <a:latin typeface="標楷體" panose="03000509000000000000" pitchFamily="65" charset="-120"/>
                          <a:ea typeface="標楷體" panose="03000509000000000000" pitchFamily="65" charset="-120"/>
                          <a:cs typeface="+mn-cs"/>
                        </a:rPr>
                        <a:t>項以下處於中、高程度</a:t>
                      </a: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者</a:t>
                      </a:r>
                    </a:p>
                    <a:p>
                      <a:pPr marL="342900" lvl="0" indent="-342900">
                        <a:buFont typeface="+mj-lt"/>
                        <a:buAutoNum type="arabicPeriod"/>
                      </a:pP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性侵害再犯風險評估為</a:t>
                      </a:r>
                      <a:r>
                        <a:rPr lang="zh-TW" altLang="zh-TW" sz="1900" kern="1200" dirty="0" smtClean="0">
                          <a:solidFill>
                            <a:srgbClr val="FF0000"/>
                          </a:solidFill>
                          <a:effectLst/>
                          <a:latin typeface="標楷體" panose="03000509000000000000" pitchFamily="65" charset="-120"/>
                          <a:ea typeface="標楷體" panose="03000509000000000000" pitchFamily="65" charset="-120"/>
                          <a:cs typeface="+mn-cs"/>
                        </a:rPr>
                        <a:t>低者</a:t>
                      </a: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a:t>
                      </a:r>
                    </a:p>
                    <a:p>
                      <a:pPr marL="342900" lvl="0" indent="-342900">
                        <a:buFont typeface="+mj-lt"/>
                        <a:buAutoNum type="arabicPeriod"/>
                      </a:pP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非符合</a:t>
                      </a:r>
                      <a:r>
                        <a:rPr lang="en-US" altLang="zh-TW" sz="1900" kern="1200" dirty="0" smtClean="0">
                          <a:solidFill>
                            <a:schemeClr val="dk1"/>
                          </a:solidFill>
                          <a:effectLst/>
                          <a:latin typeface="標楷體" panose="03000509000000000000" pitchFamily="65" charset="-120"/>
                          <a:ea typeface="標楷體" panose="03000509000000000000" pitchFamily="65" charset="-120"/>
                          <a:cs typeface="+mn-cs"/>
                        </a:rPr>
                        <a:t>A</a:t>
                      </a: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a:t>
                      </a:r>
                      <a:r>
                        <a:rPr lang="en-US" altLang="zh-TW" sz="1900" kern="1200" dirty="0" smtClean="0">
                          <a:solidFill>
                            <a:schemeClr val="dk1"/>
                          </a:solidFill>
                          <a:effectLst/>
                          <a:latin typeface="標楷體" panose="03000509000000000000" pitchFamily="65" charset="-120"/>
                          <a:ea typeface="標楷體" panose="03000509000000000000" pitchFamily="65" charset="-120"/>
                          <a:cs typeface="+mn-cs"/>
                        </a:rPr>
                        <a:t>B</a:t>
                      </a: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級中第</a:t>
                      </a:r>
                      <a:r>
                        <a:rPr lang="en-US" altLang="zh-TW" sz="1900" kern="1200" dirty="0" smtClean="0">
                          <a:solidFill>
                            <a:schemeClr val="dk1"/>
                          </a:solidFill>
                          <a:effectLst/>
                          <a:latin typeface="標楷體" panose="03000509000000000000" pitchFamily="65" charset="-120"/>
                          <a:ea typeface="標楷體" panose="03000509000000000000" pitchFamily="65" charset="-120"/>
                          <a:cs typeface="+mn-cs"/>
                        </a:rPr>
                        <a:t>3</a:t>
                      </a:r>
                      <a:r>
                        <a:rPr lang="zh-TW" altLang="zh-TW" sz="1900" kern="1200" dirty="0" smtClean="0">
                          <a:solidFill>
                            <a:schemeClr val="dk1"/>
                          </a:solidFill>
                          <a:effectLst/>
                          <a:latin typeface="標楷體" panose="03000509000000000000" pitchFamily="65" charset="-120"/>
                          <a:ea typeface="標楷體" panose="03000509000000000000" pitchFamily="65" charset="-120"/>
                          <a:cs typeface="+mn-cs"/>
                        </a:rPr>
                        <a:t>項內之對象者</a:t>
                      </a:r>
                      <a:endParaRPr lang="zh-TW" altLang="zh-TW" sz="1900" kern="1200" dirty="0">
                        <a:solidFill>
                          <a:schemeClr val="dk1"/>
                        </a:solidFill>
                        <a:effectLst/>
                        <a:latin typeface="標楷體" panose="03000509000000000000" pitchFamily="65" charset="-120"/>
                        <a:ea typeface="標楷體" panose="03000509000000000000" pitchFamily="65" charset="-120"/>
                        <a:cs typeface="+mn-cs"/>
                      </a:endParaRPr>
                    </a:p>
                  </a:txBody>
                  <a:tcPr marL="29100" marR="291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ts val="2400"/>
                        </a:lnSpc>
                        <a:spcAft>
                          <a:spcPts val="0"/>
                        </a:spcAft>
                      </a:pPr>
                      <a:r>
                        <a:rPr lang="zh-TW" sz="1600" kern="100" dirty="0">
                          <a:effectLst/>
                          <a:latin typeface="標楷體" panose="03000509000000000000" pitchFamily="65" charset="-120"/>
                          <a:ea typeface="標楷體" panose="03000509000000000000" pitchFamily="65" charset="-120"/>
                        </a:rPr>
                        <a:t>每月至少面訪</a:t>
                      </a:r>
                      <a:r>
                        <a:rPr lang="en-US" sz="1600" kern="100" dirty="0">
                          <a:effectLst/>
                          <a:latin typeface="標楷體" panose="03000509000000000000" pitchFamily="65" charset="-120"/>
                          <a:ea typeface="標楷體" panose="03000509000000000000" pitchFamily="65" charset="-120"/>
                        </a:rPr>
                        <a:t> 1 </a:t>
                      </a:r>
                      <a:r>
                        <a:rPr lang="zh-TW" sz="1600" kern="100" dirty="0" smtClean="0">
                          <a:effectLst/>
                          <a:latin typeface="標楷體" panose="03000509000000000000" pitchFamily="65" charset="-120"/>
                          <a:ea typeface="標楷體" panose="03000509000000000000" pitchFamily="65" charset="-120"/>
                        </a:rPr>
                        <a:t>次</a:t>
                      </a:r>
                      <a:r>
                        <a:rPr lang="en-US" altLang="zh-TW" sz="1600" kern="100" dirty="0" smtClean="0">
                          <a:effectLst/>
                          <a:latin typeface="標楷體" panose="03000509000000000000" pitchFamily="65" charset="-120"/>
                          <a:ea typeface="標楷體" panose="03000509000000000000" pitchFamily="65" charset="-120"/>
                        </a:rPr>
                        <a:t>+</a:t>
                      </a:r>
                      <a:r>
                        <a:rPr lang="zh-TW" sz="1600" kern="100" dirty="0" smtClean="0">
                          <a:effectLst/>
                          <a:latin typeface="標楷體" panose="03000509000000000000" pitchFamily="65" charset="-120"/>
                          <a:ea typeface="標楷體" panose="03000509000000000000" pitchFamily="65" charset="-120"/>
                        </a:rPr>
                        <a:t>電</a:t>
                      </a:r>
                      <a:r>
                        <a:rPr lang="zh-TW" sz="1600" kern="100" dirty="0">
                          <a:effectLst/>
                          <a:latin typeface="標楷體" panose="03000509000000000000" pitchFamily="65" charset="-120"/>
                          <a:ea typeface="標楷體" panose="03000509000000000000" pitchFamily="65" charset="-120"/>
                        </a:rPr>
                        <a:t>訪</a:t>
                      </a:r>
                      <a:r>
                        <a:rPr lang="en-US" sz="1600" kern="100" dirty="0">
                          <a:effectLst/>
                          <a:latin typeface="標楷體" panose="03000509000000000000" pitchFamily="65" charset="-120"/>
                          <a:ea typeface="標楷體" panose="03000509000000000000" pitchFamily="65" charset="-120"/>
                        </a:rPr>
                        <a:t> 2 </a:t>
                      </a:r>
                      <a:r>
                        <a:rPr lang="zh-TW" sz="1600" kern="100" dirty="0">
                          <a:effectLst/>
                          <a:latin typeface="標楷體" panose="03000509000000000000" pitchFamily="65" charset="-120"/>
                          <a:ea typeface="標楷體" panose="03000509000000000000" pitchFamily="65" charset="-120"/>
                        </a:rPr>
                        <a:t>次。</a:t>
                      </a:r>
                      <a:endParaRPr lang="zh-TW" sz="1500" kern="100" dirty="0">
                        <a:effectLst/>
                        <a:latin typeface="標楷體" panose="03000509000000000000" pitchFamily="65" charset="-120"/>
                        <a:ea typeface="標楷體" panose="03000509000000000000" pitchFamily="65" charset="-120"/>
                        <a:cs typeface="Times New Roman"/>
                      </a:endParaRPr>
                    </a:p>
                  </a:txBody>
                  <a:tcPr marL="29100" marR="291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3"/>
                  </a:ext>
                </a:extLst>
              </a:tr>
            </a:tbl>
          </a:graphicData>
        </a:graphic>
      </p:graphicFrame>
    </p:spTree>
    <p:extLst>
      <p:ext uri="{BB962C8B-B14F-4D97-AF65-F5344CB8AC3E}">
        <p14:creationId xmlns:p14="http://schemas.microsoft.com/office/powerpoint/2010/main" val="333795268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en-US" altLang="zh-TW" sz="3600" dirty="0" smtClean="0"/>
          </a:p>
          <a:p>
            <a:pPr marL="0" indent="0">
              <a:buNone/>
            </a:pPr>
            <a:endParaRPr lang="en-US" altLang="zh-TW" sz="3600" dirty="0" smtClean="0"/>
          </a:p>
          <a:p>
            <a:pPr algn="ctr">
              <a:spcBef>
                <a:spcPts val="1200"/>
              </a:spcBef>
              <a:buNone/>
              <a:defRPr/>
            </a:pPr>
            <a:r>
              <a:rPr lang="zh-TW" altLang="en-US" sz="3600" b="1" dirty="0" smtClean="0">
                <a:latin typeface="微軟正黑體" panose="020B0604030504040204" pitchFamily="34" charset="-120"/>
                <a:ea typeface="微軟正黑體" panose="020B0604030504040204" pitchFamily="34" charset="-120"/>
              </a:rPr>
              <a:t>伍</a:t>
            </a:r>
            <a:r>
              <a:rPr lang="zh-TW" altLang="en-US" sz="3600" b="1" dirty="0">
                <a:latin typeface="微軟正黑體" panose="020B0604030504040204" pitchFamily="34" charset="-120"/>
                <a:ea typeface="微軟正黑體" panose="020B0604030504040204" pitchFamily="34" charset="-120"/>
              </a:rPr>
              <a:t>、</a:t>
            </a:r>
            <a:r>
              <a:rPr lang="zh-TW" altLang="en-US" sz="3600" b="1" dirty="0" smtClean="0">
                <a:latin typeface="微軟正黑體" panose="020B0604030504040204" pitchFamily="34" charset="-120"/>
                <a:ea typeface="微軟正黑體" panose="020B0604030504040204" pitchFamily="34" charset="-120"/>
              </a:rPr>
              <a:t>縣市</a:t>
            </a:r>
            <a:r>
              <a:rPr lang="zh-TW" altLang="en-US" sz="3600" b="1" dirty="0">
                <a:latin typeface="微軟正黑體" panose="020B0604030504040204" pitchFamily="34" charset="-120"/>
                <a:ea typeface="微軟正黑體" panose="020B0604030504040204" pitchFamily="34" charset="-120"/>
              </a:rPr>
              <a:t>意見回饋與本部辦理情形</a:t>
            </a:r>
            <a:endParaRPr lang="en-US" altLang="zh-TW" sz="3600" b="1" dirty="0">
              <a:latin typeface="微軟正黑體" panose="020B0604030504040204" pitchFamily="34" charset="-120"/>
              <a:ea typeface="微軟正黑體" panose="020B0604030504040204" pitchFamily="34" charset="-120"/>
            </a:endParaRPr>
          </a:p>
        </p:txBody>
      </p:sp>
      <p:sp>
        <p:nvSpPr>
          <p:cNvPr id="4" name="頁尾版面配置區 3"/>
          <p:cNvSpPr>
            <a:spLocks noGrp="1"/>
          </p:cNvSpPr>
          <p:nvPr>
            <p:ph type="ftr" sz="quarter" idx="11"/>
          </p:nvPr>
        </p:nvSpPr>
        <p:spPr/>
        <p:txBody>
          <a:bodyPr/>
          <a:lstStyle/>
          <a:p>
            <a:pPr>
              <a:defRPr/>
            </a:pPr>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pPr>
              <a:defRPr/>
            </a:pPr>
            <a:fld id="{AEAFF9CA-B58C-4587-865C-E03025385384}" type="slidenum">
              <a:rPr lang="zh-TW" altLang="en-US" smtClean="0">
                <a:solidFill>
                  <a:prstClr val="black">
                    <a:tint val="75000"/>
                  </a:prstClr>
                </a:solidFill>
              </a:rPr>
              <a:pPr>
                <a:defRPr/>
              </a:pPr>
              <a:t>28</a:t>
            </a:fld>
            <a:endParaRPr lang="zh-TW" altLang="en-US">
              <a:solidFill>
                <a:prstClr val="black">
                  <a:tint val="75000"/>
                </a:prstClr>
              </a:solidFill>
            </a:endParaRPr>
          </a:p>
        </p:txBody>
      </p:sp>
    </p:spTree>
    <p:extLst>
      <p:ext uri="{BB962C8B-B14F-4D97-AF65-F5344CB8AC3E}">
        <p14:creationId xmlns:p14="http://schemas.microsoft.com/office/powerpoint/2010/main" val="135026748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98503" y="347811"/>
            <a:ext cx="6070601" cy="3022600"/>
          </a:xfrm>
        </p:spPr>
        <p:txBody>
          <a:bodyPr>
            <a:normAutofit/>
          </a:bodyPr>
          <a:lstStyle/>
          <a:p>
            <a:r>
              <a:rPr lang="zh-TW" altLang="en-US" sz="2800" b="1" dirty="0" smtClean="0">
                <a:solidFill>
                  <a:schemeClr val="accent6">
                    <a:lumMod val="75000"/>
                  </a:schemeClr>
                </a:solidFill>
              </a:rPr>
              <a:t>縣市建議：</a:t>
            </a:r>
            <a:r>
              <a:rPr lang="zh-TW" altLang="zh-TW" sz="2800" b="1" dirty="0" smtClean="0">
                <a:solidFill>
                  <a:schemeClr val="accent6">
                    <a:lumMod val="75000"/>
                  </a:schemeClr>
                </a:solidFill>
              </a:rPr>
              <a:t>初</a:t>
            </a:r>
            <a:r>
              <a:rPr lang="zh-TW" altLang="zh-TW" sz="2800" b="1" dirty="0">
                <a:solidFill>
                  <a:schemeClr val="accent6">
                    <a:lumMod val="75000"/>
                  </a:schemeClr>
                </a:solidFill>
              </a:rPr>
              <a:t>篩</a:t>
            </a:r>
            <a:r>
              <a:rPr lang="zh-TW" altLang="zh-TW" sz="2800" b="1" dirty="0" smtClean="0">
                <a:solidFill>
                  <a:schemeClr val="accent6">
                    <a:lumMod val="75000"/>
                  </a:schemeClr>
                </a:solidFill>
              </a:rPr>
              <a:t>派案</a:t>
            </a:r>
            <a:r>
              <a:rPr lang="zh-TW" altLang="zh-TW" sz="2800" b="1" dirty="0">
                <a:solidFill>
                  <a:schemeClr val="accent6">
                    <a:lumMod val="75000"/>
                  </a:schemeClr>
                </a:solidFill>
              </a:rPr>
              <a:t>分級分流</a:t>
            </a:r>
            <a:r>
              <a:rPr lang="zh-TW" altLang="zh-TW" sz="2800" b="1" dirty="0" smtClean="0">
                <a:solidFill>
                  <a:schemeClr val="accent6">
                    <a:lumMod val="75000"/>
                  </a:schemeClr>
                </a:solidFill>
              </a:rPr>
              <a:t>機制</a:t>
            </a:r>
            <a:r>
              <a:rPr lang="en-US" altLang="zh-TW" sz="2800" b="1" dirty="0" smtClean="0">
                <a:solidFill>
                  <a:schemeClr val="accent6">
                    <a:lumMod val="75000"/>
                  </a:schemeClr>
                </a:solidFill>
              </a:rPr>
              <a:t/>
            </a:r>
            <a:br>
              <a:rPr lang="en-US" altLang="zh-TW" sz="2800" b="1" dirty="0" smtClean="0">
                <a:solidFill>
                  <a:schemeClr val="accent6">
                    <a:lumMod val="75000"/>
                  </a:schemeClr>
                </a:solidFill>
              </a:rPr>
            </a:br>
            <a:r>
              <a:rPr lang="zh-TW" altLang="en-US" sz="2800" dirty="0" smtClean="0"/>
              <a:t>應</a:t>
            </a:r>
            <a:r>
              <a:rPr lang="zh-TW" altLang="zh-TW" sz="2800" dirty="0" smtClean="0"/>
              <a:t>參考</a:t>
            </a:r>
            <a:r>
              <a:rPr lang="zh-TW" altLang="zh-TW" sz="2800" dirty="0"/>
              <a:t>集中派案中心的初篩程序產出分級分流表單</a:t>
            </a:r>
            <a:r>
              <a:rPr lang="zh-TW" altLang="zh-TW" sz="2800" dirty="0" smtClean="0"/>
              <a:t>，以</a:t>
            </a:r>
            <a:r>
              <a:rPr lang="zh-TW" altLang="zh-TW" sz="2800" dirty="0"/>
              <a:t>利於派案處理時效，達到早期介入、早期預防暴力再犯。</a:t>
            </a:r>
            <a:endParaRPr lang="zh-TW" altLang="en-US" sz="2800" dirty="0"/>
          </a:p>
        </p:txBody>
      </p:sp>
      <p:sp>
        <p:nvSpPr>
          <p:cNvPr id="3" name="文字版面配置區 2"/>
          <p:cNvSpPr>
            <a:spLocks noGrp="1"/>
          </p:cNvSpPr>
          <p:nvPr>
            <p:ph type="body" sz="quarter" idx="13"/>
          </p:nvPr>
        </p:nvSpPr>
        <p:spPr>
          <a:xfrm>
            <a:off x="2100925" y="3856007"/>
            <a:ext cx="5418393" cy="381000"/>
          </a:xfrm>
        </p:spPr>
        <p:txBody>
          <a:bodyPr/>
          <a:lstStyle/>
          <a:p>
            <a:pPr algn="r"/>
            <a:r>
              <a:rPr lang="zh-TW" altLang="en-US" dirty="0" smtClean="0"/>
              <a:t>提案縣市：</a:t>
            </a:r>
            <a:r>
              <a:rPr lang="zh-TW" altLang="zh-TW" dirty="0" smtClean="0"/>
              <a:t>臺南市</a:t>
            </a:r>
            <a:r>
              <a:rPr lang="zh-TW" altLang="en-US" dirty="0"/>
              <a:t>、</a:t>
            </a:r>
            <a:r>
              <a:rPr lang="zh-TW" altLang="en-US" dirty="0" smtClean="0"/>
              <a:t>宜蘭縣</a:t>
            </a:r>
            <a:endParaRPr lang="zh-TW" altLang="en-US" dirty="0"/>
          </a:p>
        </p:txBody>
      </p:sp>
      <p:sp>
        <p:nvSpPr>
          <p:cNvPr id="4" name="文字版面配置區 3"/>
          <p:cNvSpPr>
            <a:spLocks noGrp="1"/>
          </p:cNvSpPr>
          <p:nvPr>
            <p:ph type="body" idx="1"/>
          </p:nvPr>
        </p:nvSpPr>
        <p:spPr>
          <a:xfrm>
            <a:off x="639000" y="2713520"/>
            <a:ext cx="6447501" cy="1570963"/>
          </a:xfrm>
        </p:spPr>
        <p:txBody>
          <a:bodyPr>
            <a:normAutofit/>
          </a:bodyPr>
          <a:lstStyle/>
          <a:p>
            <a:r>
              <a:rPr lang="zh-TW" altLang="en-US" sz="1400" dirty="0" smtClean="0"/>
              <a:t>問題彙整：</a:t>
            </a:r>
            <a:r>
              <a:rPr lang="zh-TW" altLang="zh-TW" sz="1400" dirty="0" smtClean="0">
                <a:solidFill>
                  <a:srgbClr val="FF0000"/>
                </a:solidFill>
              </a:rPr>
              <a:t>現行</a:t>
            </a:r>
            <a:r>
              <a:rPr lang="zh-TW" altLang="zh-TW" sz="1400" dirty="0">
                <a:solidFill>
                  <a:srgbClr val="FF0000"/>
                </a:solidFill>
              </a:rPr>
              <a:t>精照系統及保護系統介接產出的個案，不一定為保護系統在案狀態</a:t>
            </a:r>
            <a:r>
              <a:rPr lang="zh-TW" altLang="zh-TW" sz="1400" dirty="0"/>
              <a:t>，亦缺乏保護系統端案情資訊以評估案件的危機程度及通報樣態，使派案方式僅能就面訪率不足區域的高危機成保或兒少保案件作優先處遇，難全面篩選分級派</a:t>
            </a:r>
            <a:r>
              <a:rPr lang="zh-TW" altLang="zh-TW" sz="1400" dirty="0" smtClean="0"/>
              <a:t>案，恐</a:t>
            </a:r>
            <a:r>
              <a:rPr lang="zh-TW" altLang="zh-TW" sz="1400" dirty="0"/>
              <a:t>造成高暴力風險案件的啟動服務時間耽</a:t>
            </a:r>
            <a:r>
              <a:rPr lang="zh-TW" altLang="zh-TW" sz="1400" dirty="0" smtClean="0"/>
              <a:t>延</a:t>
            </a:r>
            <a:r>
              <a:rPr lang="zh-TW" altLang="en-US" sz="1400" dirty="0" smtClean="0"/>
              <a:t>。</a:t>
            </a:r>
            <a:endParaRPr lang="zh-TW" altLang="en-US" sz="1400" dirty="0"/>
          </a:p>
        </p:txBody>
      </p:sp>
      <p:sp>
        <p:nvSpPr>
          <p:cNvPr id="5" name="文字方塊 4"/>
          <p:cNvSpPr txBox="1"/>
          <p:nvPr/>
        </p:nvSpPr>
        <p:spPr>
          <a:xfrm>
            <a:off x="698504" y="240269"/>
            <a:ext cx="3437081" cy="461665"/>
          </a:xfrm>
          <a:prstGeom prst="rect">
            <a:avLst/>
          </a:prstGeom>
          <a:noFill/>
        </p:spPr>
        <p:txBody>
          <a:bodyPr wrap="square" rtlCol="0">
            <a:spAutoFit/>
          </a:bodyPr>
          <a:lstStyle/>
          <a:p>
            <a:pPr defTabSz="457200"/>
            <a:r>
              <a:rPr lang="zh-TW" altLang="en-US" sz="2400" dirty="0" smtClean="0">
                <a:solidFill>
                  <a:prstClr val="black"/>
                </a:solidFill>
                <a:latin typeface="微軟正黑體"/>
              </a:rPr>
              <a:t>第</a:t>
            </a:r>
            <a:r>
              <a:rPr lang="zh-TW" altLang="en-US" sz="2400" dirty="0">
                <a:solidFill>
                  <a:prstClr val="black"/>
                </a:solidFill>
                <a:latin typeface="微軟正黑體"/>
              </a:rPr>
              <a:t>二</a:t>
            </a:r>
            <a:r>
              <a:rPr lang="zh-TW" altLang="en-US" sz="2400" dirty="0" smtClean="0">
                <a:solidFill>
                  <a:prstClr val="black"/>
                </a:solidFill>
                <a:latin typeface="微軟正黑體"/>
              </a:rPr>
              <a:t>階段</a:t>
            </a:r>
            <a:r>
              <a:rPr lang="en-US" altLang="zh-TW" sz="2400" dirty="0" smtClean="0">
                <a:solidFill>
                  <a:prstClr val="black"/>
                </a:solidFill>
                <a:latin typeface="微軟正黑體"/>
              </a:rPr>
              <a:t>Q&amp;A-1</a:t>
            </a:r>
            <a:endParaRPr lang="zh-TW" altLang="en-US" sz="2400" dirty="0">
              <a:solidFill>
                <a:prstClr val="black"/>
              </a:solidFill>
              <a:latin typeface="微軟正黑體"/>
            </a:endParaRPr>
          </a:p>
        </p:txBody>
      </p:sp>
      <p:sp>
        <p:nvSpPr>
          <p:cNvPr id="6" name="文字版面配置區 3"/>
          <p:cNvSpPr txBox="1">
            <a:spLocks/>
          </p:cNvSpPr>
          <p:nvPr/>
        </p:nvSpPr>
        <p:spPr>
          <a:xfrm>
            <a:off x="475041" y="4211833"/>
            <a:ext cx="7030235" cy="1570963"/>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lumMod val="75000"/>
                </a:schemeClr>
              </a:buClr>
              <a:buSzPct val="80000"/>
              <a:buFont typeface="Wingdings 3" charset="2"/>
              <a:buNone/>
              <a:defRPr sz="1800" kern="1200">
                <a:solidFill>
                  <a:schemeClr val="tx1">
                    <a:lumMod val="75000"/>
                    <a:lumOff val="25000"/>
                  </a:schemeClr>
                </a:solidFill>
                <a:latin typeface="+mn-lt"/>
                <a:ea typeface="+mn-ea"/>
                <a:cs typeface="+mn-cs"/>
              </a:defRPr>
            </a:lvl1pPr>
            <a:lvl2pPr marL="457200" indent="0" algn="l" defTabSz="457200" rtl="0" eaLnBrk="1" latinLnBrk="0" hangingPunct="1">
              <a:spcBef>
                <a:spcPts val="1000"/>
              </a:spcBef>
              <a:spcAft>
                <a:spcPts val="0"/>
              </a:spcAft>
              <a:buClr>
                <a:schemeClr val="accent1">
                  <a:lumMod val="75000"/>
                </a:schemeClr>
              </a:buClr>
              <a:buSzPct val="80000"/>
              <a:buFont typeface="Wingdings 3" charset="2"/>
              <a:buNone/>
              <a:defRPr sz="1800" kern="1200">
                <a:solidFill>
                  <a:schemeClr val="tx1">
                    <a:tint val="75000"/>
                  </a:schemeClr>
                </a:solidFill>
                <a:latin typeface="+mn-lt"/>
                <a:ea typeface="+mn-ea"/>
                <a:cs typeface="+mn-cs"/>
              </a:defRPr>
            </a:lvl2pPr>
            <a:lvl3pPr marL="914400" indent="0" algn="l" defTabSz="457200" rtl="0" eaLnBrk="1" latinLnBrk="0" hangingPunct="1">
              <a:spcBef>
                <a:spcPts val="1000"/>
              </a:spcBef>
              <a:spcAft>
                <a:spcPts val="0"/>
              </a:spcAft>
              <a:buClr>
                <a:schemeClr val="accent1">
                  <a:lumMod val="75000"/>
                </a:schemeClr>
              </a:buClr>
              <a:buSzPct val="80000"/>
              <a:buFont typeface="Wingdings 3" charset="2"/>
              <a:buNone/>
              <a:defRPr sz="1600" kern="1200">
                <a:solidFill>
                  <a:schemeClr val="tx1">
                    <a:tint val="75000"/>
                  </a:schemeClr>
                </a:solidFill>
                <a:latin typeface="+mn-lt"/>
                <a:ea typeface="+mn-ea"/>
                <a:cs typeface="+mn-cs"/>
              </a:defRPr>
            </a:lvl3pPr>
            <a:lvl4pPr marL="1371600" indent="0" algn="l" defTabSz="457200" rtl="0" eaLnBrk="1" latinLnBrk="0" hangingPunct="1">
              <a:spcBef>
                <a:spcPts val="1000"/>
              </a:spcBef>
              <a:spcAft>
                <a:spcPts val="0"/>
              </a:spcAft>
              <a:buClr>
                <a:schemeClr val="accent1">
                  <a:lumMod val="75000"/>
                </a:schemeClr>
              </a:buClr>
              <a:buSzPct val="80000"/>
              <a:buFont typeface="Wingdings 3" charset="2"/>
              <a:buNone/>
              <a:defRPr sz="1400" kern="1200">
                <a:solidFill>
                  <a:schemeClr val="tx1">
                    <a:tint val="75000"/>
                  </a:schemeClr>
                </a:solidFill>
                <a:latin typeface="+mn-lt"/>
                <a:ea typeface="+mn-ea"/>
                <a:cs typeface="+mn-cs"/>
              </a:defRPr>
            </a:lvl4pPr>
            <a:lvl5pPr marL="1828800" indent="0" algn="l" defTabSz="457200" rtl="0" eaLnBrk="1" latinLnBrk="0" hangingPunct="1">
              <a:spcBef>
                <a:spcPts val="1000"/>
              </a:spcBef>
              <a:spcAft>
                <a:spcPts val="0"/>
              </a:spcAft>
              <a:buClr>
                <a:schemeClr val="accent1">
                  <a:lumMod val="75000"/>
                </a:schemeClr>
              </a:buClr>
              <a:buSzPct val="80000"/>
              <a:buFont typeface="Wingdings 3" charset="2"/>
              <a:buNone/>
              <a:defRPr sz="1400" kern="1200">
                <a:solidFill>
                  <a:schemeClr val="tx1">
                    <a:tint val="75000"/>
                  </a:schemeClr>
                </a:solidFill>
                <a:latin typeface="+mn-lt"/>
                <a:ea typeface="+mn-ea"/>
                <a:cs typeface="+mn-cs"/>
              </a:defRPr>
            </a:lvl5pPr>
            <a:lvl6pPr marL="2286000" indent="0" algn="l" defTabSz="457200" rtl="0" eaLnBrk="1" latinLnBrk="0" hangingPunct="1">
              <a:spcBef>
                <a:spcPts val="1000"/>
              </a:spcBef>
              <a:spcAft>
                <a:spcPts val="0"/>
              </a:spcAft>
              <a:buClr>
                <a:schemeClr val="accent1">
                  <a:lumMod val="75000"/>
                </a:schemeClr>
              </a:buClr>
              <a:buSzPct val="80000"/>
              <a:buFont typeface="Wingdings 3" charset="2"/>
              <a:buNone/>
              <a:defRPr sz="1400" kern="1200">
                <a:solidFill>
                  <a:schemeClr val="tx1">
                    <a:tint val="75000"/>
                  </a:schemeClr>
                </a:solidFill>
                <a:latin typeface="+mn-lt"/>
                <a:ea typeface="+mn-ea"/>
                <a:cs typeface="+mn-cs"/>
              </a:defRPr>
            </a:lvl6pPr>
            <a:lvl7pPr marL="2743200" indent="0" algn="l" defTabSz="457200" rtl="0" eaLnBrk="1" latinLnBrk="0" hangingPunct="1">
              <a:spcBef>
                <a:spcPts val="1000"/>
              </a:spcBef>
              <a:spcAft>
                <a:spcPts val="0"/>
              </a:spcAft>
              <a:buClr>
                <a:schemeClr val="accent1">
                  <a:lumMod val="75000"/>
                </a:schemeClr>
              </a:buClr>
              <a:buSzPct val="80000"/>
              <a:buFont typeface="Wingdings 3" charset="2"/>
              <a:buNone/>
              <a:defRPr sz="1400" kern="1200">
                <a:solidFill>
                  <a:schemeClr val="tx1">
                    <a:tint val="75000"/>
                  </a:schemeClr>
                </a:solidFill>
                <a:latin typeface="+mn-lt"/>
                <a:ea typeface="+mn-ea"/>
                <a:cs typeface="+mn-cs"/>
              </a:defRPr>
            </a:lvl7pPr>
            <a:lvl8pPr marL="3200400" indent="0" algn="l" defTabSz="457200" rtl="0" eaLnBrk="1" latinLnBrk="0" hangingPunct="1">
              <a:spcBef>
                <a:spcPts val="1000"/>
              </a:spcBef>
              <a:spcAft>
                <a:spcPts val="0"/>
              </a:spcAft>
              <a:buClr>
                <a:schemeClr val="accent1">
                  <a:lumMod val="75000"/>
                </a:schemeClr>
              </a:buClr>
              <a:buSzPct val="80000"/>
              <a:buFont typeface="Wingdings 3" charset="2"/>
              <a:buNone/>
              <a:defRPr sz="1400" kern="1200">
                <a:solidFill>
                  <a:schemeClr val="tx1">
                    <a:tint val="75000"/>
                  </a:schemeClr>
                </a:solidFill>
                <a:latin typeface="+mn-lt"/>
                <a:ea typeface="+mn-ea"/>
                <a:cs typeface="+mn-cs"/>
              </a:defRPr>
            </a:lvl8pPr>
            <a:lvl9pPr marL="3657600" indent="0" algn="l" defTabSz="457200" rtl="0" eaLnBrk="1" latinLnBrk="0" hangingPunct="1">
              <a:spcBef>
                <a:spcPts val="1000"/>
              </a:spcBef>
              <a:spcAft>
                <a:spcPts val="0"/>
              </a:spcAft>
              <a:buClr>
                <a:schemeClr val="accent1">
                  <a:lumMod val="75000"/>
                </a:schemeClr>
              </a:buClr>
              <a:buSzPct val="80000"/>
              <a:buFont typeface="Wingdings 3" charset="2"/>
              <a:buNone/>
              <a:defRPr sz="1400" kern="1200">
                <a:solidFill>
                  <a:schemeClr val="tx1">
                    <a:tint val="75000"/>
                  </a:schemeClr>
                </a:solidFill>
                <a:latin typeface="+mn-lt"/>
                <a:ea typeface="+mn-ea"/>
                <a:cs typeface="+mn-cs"/>
              </a:defRPr>
            </a:lvl9pPr>
          </a:lstStyle>
          <a:p>
            <a:pPr>
              <a:buClr>
                <a:srgbClr val="F496CB">
                  <a:lumMod val="75000"/>
                </a:srgbClr>
              </a:buClr>
            </a:pPr>
            <a:r>
              <a:rPr lang="zh-TW" altLang="en-US" sz="1600" b="1" dirty="0" smtClean="0">
                <a:solidFill>
                  <a:prstClr val="black">
                    <a:lumMod val="75000"/>
                    <a:lumOff val="25000"/>
                  </a:prstClr>
                </a:solidFill>
              </a:rPr>
              <a:t>本部說明：</a:t>
            </a:r>
            <a:endParaRPr lang="en-US" altLang="zh-TW" sz="1600" b="1" dirty="0" smtClean="0">
              <a:solidFill>
                <a:prstClr val="black">
                  <a:lumMod val="75000"/>
                  <a:lumOff val="25000"/>
                </a:prstClr>
              </a:solidFill>
            </a:endParaRPr>
          </a:p>
          <a:p>
            <a:pPr marL="285750" indent="-285750">
              <a:buClr>
                <a:srgbClr val="F496CB">
                  <a:lumMod val="75000"/>
                </a:srgbClr>
              </a:buClr>
              <a:buFont typeface="Arial" panose="020B0604020202020204" pitchFamily="34" charset="0"/>
              <a:buChar char="•"/>
            </a:pPr>
            <a:r>
              <a:rPr lang="zh-TW" altLang="en-US" sz="1600" b="1" dirty="0" smtClean="0">
                <a:solidFill>
                  <a:prstClr val="black">
                    <a:lumMod val="75000"/>
                    <a:lumOff val="25000"/>
                  </a:prstClr>
                </a:solidFill>
              </a:rPr>
              <a:t>目前社區精神病人派案係屬衛生局之權責，</a:t>
            </a:r>
            <a:r>
              <a:rPr lang="zh-TW" altLang="en-US" sz="1600" b="1" dirty="0">
                <a:solidFill>
                  <a:prstClr val="black">
                    <a:lumMod val="75000"/>
                    <a:lumOff val="25000"/>
                  </a:prstClr>
                </a:solidFill>
              </a:rPr>
              <a:t>因策略三之</a:t>
            </a:r>
            <a:r>
              <a:rPr lang="zh-TW" altLang="en-US" sz="1600" b="1" dirty="0" smtClean="0">
                <a:solidFill>
                  <a:prstClr val="black">
                    <a:lumMod val="75000"/>
                    <a:lumOff val="25000"/>
                  </a:prstClr>
                </a:solidFill>
              </a:rPr>
              <a:t>個案同為精神病人，為使前開個案之服務不間斷及維持精神病人派案流程之一致性，目前策略</a:t>
            </a:r>
            <a:r>
              <a:rPr lang="zh-TW" altLang="en-US" sz="1600" b="1" dirty="0">
                <a:solidFill>
                  <a:prstClr val="black">
                    <a:lumMod val="75000"/>
                    <a:lumOff val="25000"/>
                  </a:prstClr>
                </a:solidFill>
              </a:rPr>
              <a:t>三之個案</a:t>
            </a:r>
            <a:r>
              <a:rPr lang="zh-TW" altLang="en-US" sz="1600" b="1" dirty="0" smtClean="0">
                <a:solidFill>
                  <a:prstClr val="black">
                    <a:lumMod val="75000"/>
                    <a:lumOff val="25000"/>
                  </a:prstClr>
                </a:solidFill>
              </a:rPr>
              <a:t>派案工作仍</a:t>
            </a:r>
            <a:r>
              <a:rPr lang="zh-TW" altLang="en-US" sz="1600" b="1" dirty="0">
                <a:solidFill>
                  <a:prstClr val="black">
                    <a:lumMod val="75000"/>
                    <a:lumOff val="25000"/>
                  </a:prstClr>
                </a:solidFill>
              </a:rPr>
              <a:t>規劃</a:t>
            </a:r>
            <a:r>
              <a:rPr lang="zh-TW" altLang="en-US" sz="1600" b="1" dirty="0" smtClean="0">
                <a:solidFill>
                  <a:prstClr val="black">
                    <a:lumMod val="75000"/>
                    <a:lumOff val="25000"/>
                  </a:prstClr>
                </a:solidFill>
              </a:rPr>
              <a:t>由</a:t>
            </a:r>
            <a:r>
              <a:rPr lang="zh-TW" altLang="en-US" sz="1600" b="1" dirty="0">
                <a:solidFill>
                  <a:prstClr val="black">
                    <a:lumMod val="75000"/>
                    <a:lumOff val="25000"/>
                  </a:prstClr>
                </a:solidFill>
              </a:rPr>
              <a:t>衛生局</a:t>
            </a:r>
            <a:r>
              <a:rPr lang="zh-TW" altLang="en-US" sz="1600" b="1" dirty="0" smtClean="0">
                <a:solidFill>
                  <a:prstClr val="black">
                    <a:lumMod val="75000"/>
                    <a:lumOff val="25000"/>
                  </a:prstClr>
                </a:solidFill>
              </a:rPr>
              <a:t>進行。</a:t>
            </a:r>
            <a:endParaRPr lang="en-US" altLang="zh-TW" sz="1600" b="1" dirty="0" smtClean="0">
              <a:solidFill>
                <a:prstClr val="black">
                  <a:lumMod val="75000"/>
                  <a:lumOff val="25000"/>
                </a:prstClr>
              </a:solidFill>
            </a:endParaRPr>
          </a:p>
          <a:p>
            <a:pPr marL="285750" indent="-285750">
              <a:buClr>
                <a:srgbClr val="F496CB">
                  <a:lumMod val="75000"/>
                </a:srgbClr>
              </a:buClr>
              <a:buFont typeface="Arial" panose="020B0604020202020204" pitchFamily="34" charset="0"/>
              <a:buChar char="•"/>
            </a:pPr>
            <a:r>
              <a:rPr lang="zh-TW" altLang="en-US" sz="1600" b="1" dirty="0">
                <a:solidFill>
                  <a:prstClr val="black">
                    <a:lumMod val="75000"/>
                    <a:lumOff val="25000"/>
                  </a:prstClr>
                </a:solidFill>
              </a:rPr>
              <a:t>惟</a:t>
            </a:r>
            <a:r>
              <a:rPr lang="zh-TW" altLang="en-US" sz="1600" b="1" dirty="0" smtClean="0">
                <a:solidFill>
                  <a:prstClr val="black">
                    <a:lumMod val="75000"/>
                    <a:lumOff val="25000"/>
                  </a:prstClr>
                </a:solidFill>
              </a:rPr>
              <a:t>有關個案篩選，本部已持續請</a:t>
            </a:r>
            <a:r>
              <a:rPr lang="zh-TW" altLang="zh-TW" sz="1600" b="1" dirty="0">
                <a:solidFill>
                  <a:prstClr val="black">
                    <a:lumMod val="75000"/>
                    <a:lumOff val="25000"/>
                  </a:prstClr>
                </a:solidFill>
              </a:rPr>
              <a:t>精照系統及保護</a:t>
            </a:r>
            <a:r>
              <a:rPr lang="zh-TW" altLang="zh-TW" sz="1600" b="1" dirty="0" smtClean="0">
                <a:solidFill>
                  <a:prstClr val="black">
                    <a:lumMod val="75000"/>
                    <a:lumOff val="25000"/>
                  </a:prstClr>
                </a:solidFill>
              </a:rPr>
              <a:t>系統</a:t>
            </a:r>
            <a:r>
              <a:rPr lang="zh-TW" altLang="en-US" sz="1600" b="1" dirty="0" smtClean="0">
                <a:solidFill>
                  <a:prstClr val="black">
                    <a:lumMod val="75000"/>
                    <a:lumOff val="25000"/>
                  </a:prstClr>
                </a:solidFill>
              </a:rPr>
              <a:t>廠商確認欄位資訊之正確性，將儘速修正。</a:t>
            </a:r>
            <a:endParaRPr lang="en-US" altLang="zh-TW" sz="1600" b="1" dirty="0" smtClean="0">
              <a:solidFill>
                <a:prstClr val="black">
                  <a:lumMod val="75000"/>
                  <a:lumOff val="25000"/>
                </a:prstClr>
              </a:solidFill>
            </a:endParaRPr>
          </a:p>
          <a:p>
            <a:pPr marL="285750" indent="-285750">
              <a:buClr>
                <a:srgbClr val="F496CB">
                  <a:lumMod val="75000"/>
                </a:srgbClr>
              </a:buClr>
              <a:buFont typeface="Arial" panose="020B0604020202020204" pitchFamily="34" charset="0"/>
              <a:buChar char="•"/>
            </a:pPr>
            <a:r>
              <a:rPr lang="zh-TW" altLang="en-US" sz="1600" b="1" dirty="0" smtClean="0">
                <a:solidFill>
                  <a:prstClr val="black">
                    <a:lumMod val="75000"/>
                    <a:lumOff val="25000"/>
                  </a:prstClr>
                </a:solidFill>
              </a:rPr>
              <a:t>有關個案之</a:t>
            </a:r>
            <a:r>
              <a:rPr lang="zh-TW" altLang="zh-TW" sz="1600" b="1" dirty="0" smtClean="0">
                <a:solidFill>
                  <a:prstClr val="black">
                    <a:lumMod val="75000"/>
                    <a:lumOff val="25000"/>
                  </a:prstClr>
                </a:solidFill>
              </a:rPr>
              <a:t>案情資訊</a:t>
            </a:r>
            <a:r>
              <a:rPr lang="zh-TW" altLang="en-US" sz="1600" b="1" dirty="0" smtClean="0">
                <a:solidFill>
                  <a:prstClr val="black">
                    <a:lumMod val="75000"/>
                    <a:lumOff val="25000"/>
                  </a:prstClr>
                </a:solidFill>
              </a:rPr>
              <a:t>，精照系統已介接個案於</a:t>
            </a:r>
            <a:r>
              <a:rPr lang="zh-TW" altLang="zh-TW" sz="1600" b="1" dirty="0">
                <a:solidFill>
                  <a:prstClr val="black">
                    <a:lumMod val="75000"/>
                    <a:lumOff val="25000"/>
                  </a:prstClr>
                </a:solidFill>
              </a:rPr>
              <a:t>保護</a:t>
            </a:r>
            <a:r>
              <a:rPr lang="zh-TW" altLang="zh-TW" sz="1600" b="1" dirty="0" smtClean="0">
                <a:solidFill>
                  <a:prstClr val="black">
                    <a:lumMod val="75000"/>
                    <a:lumOff val="25000"/>
                  </a:prstClr>
                </a:solidFill>
              </a:rPr>
              <a:t>系統</a:t>
            </a:r>
            <a:r>
              <a:rPr lang="zh-TW" altLang="en-US" sz="1600" b="1" dirty="0" smtClean="0">
                <a:solidFill>
                  <a:prstClr val="black">
                    <a:lumMod val="75000"/>
                    <a:lumOff val="25000"/>
                  </a:prstClr>
                </a:solidFill>
              </a:rPr>
              <a:t>之受案評估摘要及</a:t>
            </a:r>
            <a:r>
              <a:rPr lang="en-US" altLang="zh-TW" sz="1600" b="1" dirty="0" smtClean="0">
                <a:solidFill>
                  <a:prstClr val="black">
                    <a:lumMod val="75000"/>
                    <a:lumOff val="25000"/>
                  </a:prstClr>
                </a:solidFill>
              </a:rPr>
              <a:t>TIPVDA</a:t>
            </a:r>
            <a:r>
              <a:rPr lang="zh-TW" altLang="en-US" sz="1600" b="1" dirty="0" smtClean="0">
                <a:solidFill>
                  <a:prstClr val="black">
                    <a:lumMod val="75000"/>
                    <a:lumOff val="25000"/>
                  </a:prstClr>
                </a:solidFill>
              </a:rPr>
              <a:t>量表，以呈現個案之暴力型態及</a:t>
            </a:r>
            <a:r>
              <a:rPr lang="zh-TW" altLang="zh-TW" sz="1600" b="1" dirty="0">
                <a:solidFill>
                  <a:prstClr val="black">
                    <a:lumMod val="75000"/>
                    <a:lumOff val="25000"/>
                  </a:prstClr>
                </a:solidFill>
              </a:rPr>
              <a:t>危機</a:t>
            </a:r>
            <a:r>
              <a:rPr lang="zh-TW" altLang="zh-TW" sz="1600" b="1" dirty="0" smtClean="0">
                <a:solidFill>
                  <a:prstClr val="black">
                    <a:lumMod val="75000"/>
                    <a:lumOff val="25000"/>
                  </a:prstClr>
                </a:solidFill>
              </a:rPr>
              <a:t>程度</a:t>
            </a:r>
            <a:endParaRPr lang="en-US" altLang="zh-TW" sz="1600" b="1" dirty="0">
              <a:solidFill>
                <a:prstClr val="black">
                  <a:lumMod val="75000"/>
                  <a:lumOff val="25000"/>
                </a:prstClr>
              </a:solidFill>
            </a:endParaRPr>
          </a:p>
        </p:txBody>
      </p:sp>
    </p:spTree>
    <p:extLst>
      <p:ext uri="{BB962C8B-B14F-4D97-AF65-F5344CB8AC3E}">
        <p14:creationId xmlns:p14="http://schemas.microsoft.com/office/powerpoint/2010/main" val="344582012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83568" y="347464"/>
            <a:ext cx="6393777" cy="3022600"/>
          </a:xfrm>
        </p:spPr>
        <p:txBody>
          <a:bodyPr>
            <a:normAutofit/>
          </a:bodyPr>
          <a:lstStyle/>
          <a:p>
            <a:r>
              <a:rPr lang="zh-TW" altLang="en-US" sz="2600" b="1" dirty="0" smtClean="0">
                <a:solidFill>
                  <a:schemeClr val="accent6">
                    <a:lumMod val="75000"/>
                  </a:schemeClr>
                </a:solidFill>
              </a:rPr>
              <a:t>縣市建議：</a:t>
            </a:r>
            <a:r>
              <a:rPr lang="zh-TW" altLang="zh-TW" sz="2600" b="1" dirty="0" smtClean="0">
                <a:solidFill>
                  <a:schemeClr val="accent6">
                    <a:lumMod val="75000"/>
                  </a:schemeClr>
                </a:solidFill>
              </a:rPr>
              <a:t>個案</a:t>
            </a:r>
            <a:r>
              <a:rPr lang="zh-TW" altLang="zh-TW" sz="2600" b="1" dirty="0">
                <a:solidFill>
                  <a:schemeClr val="accent6">
                    <a:lumMod val="75000"/>
                  </a:schemeClr>
                </a:solidFill>
              </a:rPr>
              <a:t>分級指標缺乏鑑別能力</a:t>
            </a:r>
            <a:r>
              <a:rPr lang="en-US" altLang="zh-TW" sz="2600" dirty="0" smtClean="0"/>
              <a:t/>
            </a:r>
            <a:br>
              <a:rPr lang="en-US" altLang="zh-TW" sz="2600" dirty="0" smtClean="0"/>
            </a:br>
            <a:r>
              <a:rPr lang="zh-TW" altLang="zh-TW" sz="2600" dirty="0"/>
              <a:t>發展針對服務對象族群之描述研究，對於親密關係暴力、兒童虐待、親屬關係暴力等類型發展相關評估量表，並發展相關處遇服務模式。</a:t>
            </a:r>
            <a:endParaRPr lang="zh-TW" altLang="en-US" sz="2600" dirty="0"/>
          </a:p>
        </p:txBody>
      </p:sp>
      <p:sp>
        <p:nvSpPr>
          <p:cNvPr id="3" name="文字版面配置區 2"/>
          <p:cNvSpPr>
            <a:spLocks noGrp="1"/>
          </p:cNvSpPr>
          <p:nvPr>
            <p:ph type="body" sz="quarter" idx="13"/>
          </p:nvPr>
        </p:nvSpPr>
        <p:spPr>
          <a:xfrm>
            <a:off x="1733524" y="3960972"/>
            <a:ext cx="5418393" cy="381000"/>
          </a:xfrm>
        </p:spPr>
        <p:txBody>
          <a:bodyPr/>
          <a:lstStyle/>
          <a:p>
            <a:pPr algn="r"/>
            <a:r>
              <a:rPr lang="zh-TW" altLang="en-US" dirty="0" smtClean="0"/>
              <a:t>提案縣市：臺北市、高雄市</a:t>
            </a:r>
            <a:endParaRPr lang="zh-TW" altLang="en-US" dirty="0"/>
          </a:p>
        </p:txBody>
      </p:sp>
      <p:sp>
        <p:nvSpPr>
          <p:cNvPr id="4" name="文字版面配置區 3"/>
          <p:cNvSpPr>
            <a:spLocks noGrp="1"/>
          </p:cNvSpPr>
          <p:nvPr>
            <p:ph type="body" idx="1"/>
          </p:nvPr>
        </p:nvSpPr>
        <p:spPr>
          <a:xfrm>
            <a:off x="766407" y="3068960"/>
            <a:ext cx="6447501" cy="1570963"/>
          </a:xfrm>
        </p:spPr>
        <p:txBody>
          <a:bodyPr anchor="t">
            <a:normAutofit/>
          </a:bodyPr>
          <a:lstStyle/>
          <a:p>
            <a:r>
              <a:rPr lang="zh-TW" altLang="en-US" sz="1400" dirty="0" smtClean="0"/>
              <a:t>問題說明：</a:t>
            </a:r>
            <a:r>
              <a:rPr lang="zh-TW" altLang="zh-TW" sz="1400" dirty="0"/>
              <a:t>目前個案分級指標為沿用家庭暴力高危機個案網絡會議中對於加害人及暴力事件評估是否危機程度降低之解列指標，然對於非屬親密關係暴力之服務對象，其暴力樣態與家庭動力與親密關係暴力個案顯有差異，造成評估時容易低估其暴力風險。</a:t>
            </a:r>
            <a:endParaRPr lang="zh-TW" altLang="en-US" sz="1400" dirty="0"/>
          </a:p>
        </p:txBody>
      </p:sp>
      <p:sp>
        <p:nvSpPr>
          <p:cNvPr id="5" name="文字方塊 4"/>
          <p:cNvSpPr txBox="1"/>
          <p:nvPr/>
        </p:nvSpPr>
        <p:spPr>
          <a:xfrm>
            <a:off x="179512" y="116632"/>
            <a:ext cx="3437081" cy="461665"/>
          </a:xfrm>
          <a:prstGeom prst="rect">
            <a:avLst/>
          </a:prstGeom>
          <a:noFill/>
        </p:spPr>
        <p:txBody>
          <a:bodyPr wrap="square" rtlCol="0">
            <a:spAutoFit/>
          </a:bodyPr>
          <a:lstStyle/>
          <a:p>
            <a:pPr defTabSz="457200"/>
            <a:r>
              <a:rPr lang="zh-TW" altLang="en-US" sz="2400" dirty="0" smtClean="0">
                <a:solidFill>
                  <a:prstClr val="black"/>
                </a:solidFill>
                <a:latin typeface="微軟正黑體"/>
              </a:rPr>
              <a:t>第</a:t>
            </a:r>
            <a:r>
              <a:rPr lang="zh-TW" altLang="en-US" sz="2400" dirty="0">
                <a:solidFill>
                  <a:prstClr val="black"/>
                </a:solidFill>
                <a:latin typeface="微軟正黑體"/>
              </a:rPr>
              <a:t>二</a:t>
            </a:r>
            <a:r>
              <a:rPr lang="zh-TW" altLang="en-US" sz="2400" dirty="0" smtClean="0">
                <a:solidFill>
                  <a:prstClr val="black"/>
                </a:solidFill>
                <a:latin typeface="微軟正黑體"/>
              </a:rPr>
              <a:t>階段</a:t>
            </a:r>
            <a:r>
              <a:rPr lang="en-US" altLang="zh-TW" sz="2400" dirty="0" smtClean="0">
                <a:solidFill>
                  <a:prstClr val="black"/>
                </a:solidFill>
                <a:latin typeface="微軟正黑體"/>
              </a:rPr>
              <a:t>Q&amp;A-2</a:t>
            </a:r>
            <a:endParaRPr lang="zh-TW" altLang="en-US" sz="2400" dirty="0">
              <a:solidFill>
                <a:prstClr val="black"/>
              </a:solidFill>
              <a:latin typeface="微軟正黑體"/>
            </a:endParaRPr>
          </a:p>
        </p:txBody>
      </p:sp>
      <p:sp>
        <p:nvSpPr>
          <p:cNvPr id="6" name="文字版面配置區 3"/>
          <p:cNvSpPr txBox="1">
            <a:spLocks/>
          </p:cNvSpPr>
          <p:nvPr/>
        </p:nvSpPr>
        <p:spPr>
          <a:xfrm>
            <a:off x="475041" y="4211833"/>
            <a:ext cx="7030235" cy="1570963"/>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lumMod val="75000"/>
                </a:schemeClr>
              </a:buClr>
              <a:buSzPct val="80000"/>
              <a:buFont typeface="Wingdings 3" charset="2"/>
              <a:buNone/>
              <a:defRPr sz="1800" kern="1200">
                <a:solidFill>
                  <a:schemeClr val="tx1">
                    <a:lumMod val="75000"/>
                    <a:lumOff val="25000"/>
                  </a:schemeClr>
                </a:solidFill>
                <a:latin typeface="+mn-lt"/>
                <a:ea typeface="+mn-ea"/>
                <a:cs typeface="+mn-cs"/>
              </a:defRPr>
            </a:lvl1pPr>
            <a:lvl2pPr marL="457200" indent="0" algn="l" defTabSz="457200" rtl="0" eaLnBrk="1" latinLnBrk="0" hangingPunct="1">
              <a:spcBef>
                <a:spcPts val="1000"/>
              </a:spcBef>
              <a:spcAft>
                <a:spcPts val="0"/>
              </a:spcAft>
              <a:buClr>
                <a:schemeClr val="accent1">
                  <a:lumMod val="75000"/>
                </a:schemeClr>
              </a:buClr>
              <a:buSzPct val="80000"/>
              <a:buFont typeface="Wingdings 3" charset="2"/>
              <a:buNone/>
              <a:defRPr sz="1800" kern="1200">
                <a:solidFill>
                  <a:schemeClr val="tx1">
                    <a:tint val="75000"/>
                  </a:schemeClr>
                </a:solidFill>
                <a:latin typeface="+mn-lt"/>
                <a:ea typeface="+mn-ea"/>
                <a:cs typeface="+mn-cs"/>
              </a:defRPr>
            </a:lvl2pPr>
            <a:lvl3pPr marL="914400" indent="0" algn="l" defTabSz="457200" rtl="0" eaLnBrk="1" latinLnBrk="0" hangingPunct="1">
              <a:spcBef>
                <a:spcPts val="1000"/>
              </a:spcBef>
              <a:spcAft>
                <a:spcPts val="0"/>
              </a:spcAft>
              <a:buClr>
                <a:schemeClr val="accent1">
                  <a:lumMod val="75000"/>
                </a:schemeClr>
              </a:buClr>
              <a:buSzPct val="80000"/>
              <a:buFont typeface="Wingdings 3" charset="2"/>
              <a:buNone/>
              <a:defRPr sz="1600" kern="1200">
                <a:solidFill>
                  <a:schemeClr val="tx1">
                    <a:tint val="75000"/>
                  </a:schemeClr>
                </a:solidFill>
                <a:latin typeface="+mn-lt"/>
                <a:ea typeface="+mn-ea"/>
                <a:cs typeface="+mn-cs"/>
              </a:defRPr>
            </a:lvl3pPr>
            <a:lvl4pPr marL="1371600" indent="0" algn="l" defTabSz="457200" rtl="0" eaLnBrk="1" latinLnBrk="0" hangingPunct="1">
              <a:spcBef>
                <a:spcPts val="1000"/>
              </a:spcBef>
              <a:spcAft>
                <a:spcPts val="0"/>
              </a:spcAft>
              <a:buClr>
                <a:schemeClr val="accent1">
                  <a:lumMod val="75000"/>
                </a:schemeClr>
              </a:buClr>
              <a:buSzPct val="80000"/>
              <a:buFont typeface="Wingdings 3" charset="2"/>
              <a:buNone/>
              <a:defRPr sz="1400" kern="1200">
                <a:solidFill>
                  <a:schemeClr val="tx1">
                    <a:tint val="75000"/>
                  </a:schemeClr>
                </a:solidFill>
                <a:latin typeface="+mn-lt"/>
                <a:ea typeface="+mn-ea"/>
                <a:cs typeface="+mn-cs"/>
              </a:defRPr>
            </a:lvl4pPr>
            <a:lvl5pPr marL="1828800" indent="0" algn="l" defTabSz="457200" rtl="0" eaLnBrk="1" latinLnBrk="0" hangingPunct="1">
              <a:spcBef>
                <a:spcPts val="1000"/>
              </a:spcBef>
              <a:spcAft>
                <a:spcPts val="0"/>
              </a:spcAft>
              <a:buClr>
                <a:schemeClr val="accent1">
                  <a:lumMod val="75000"/>
                </a:schemeClr>
              </a:buClr>
              <a:buSzPct val="80000"/>
              <a:buFont typeface="Wingdings 3" charset="2"/>
              <a:buNone/>
              <a:defRPr sz="1400" kern="1200">
                <a:solidFill>
                  <a:schemeClr val="tx1">
                    <a:tint val="75000"/>
                  </a:schemeClr>
                </a:solidFill>
                <a:latin typeface="+mn-lt"/>
                <a:ea typeface="+mn-ea"/>
                <a:cs typeface="+mn-cs"/>
              </a:defRPr>
            </a:lvl5pPr>
            <a:lvl6pPr marL="2286000" indent="0" algn="l" defTabSz="457200" rtl="0" eaLnBrk="1" latinLnBrk="0" hangingPunct="1">
              <a:spcBef>
                <a:spcPts val="1000"/>
              </a:spcBef>
              <a:spcAft>
                <a:spcPts val="0"/>
              </a:spcAft>
              <a:buClr>
                <a:schemeClr val="accent1">
                  <a:lumMod val="75000"/>
                </a:schemeClr>
              </a:buClr>
              <a:buSzPct val="80000"/>
              <a:buFont typeface="Wingdings 3" charset="2"/>
              <a:buNone/>
              <a:defRPr sz="1400" kern="1200">
                <a:solidFill>
                  <a:schemeClr val="tx1">
                    <a:tint val="75000"/>
                  </a:schemeClr>
                </a:solidFill>
                <a:latin typeface="+mn-lt"/>
                <a:ea typeface="+mn-ea"/>
                <a:cs typeface="+mn-cs"/>
              </a:defRPr>
            </a:lvl6pPr>
            <a:lvl7pPr marL="2743200" indent="0" algn="l" defTabSz="457200" rtl="0" eaLnBrk="1" latinLnBrk="0" hangingPunct="1">
              <a:spcBef>
                <a:spcPts val="1000"/>
              </a:spcBef>
              <a:spcAft>
                <a:spcPts val="0"/>
              </a:spcAft>
              <a:buClr>
                <a:schemeClr val="accent1">
                  <a:lumMod val="75000"/>
                </a:schemeClr>
              </a:buClr>
              <a:buSzPct val="80000"/>
              <a:buFont typeface="Wingdings 3" charset="2"/>
              <a:buNone/>
              <a:defRPr sz="1400" kern="1200">
                <a:solidFill>
                  <a:schemeClr val="tx1">
                    <a:tint val="75000"/>
                  </a:schemeClr>
                </a:solidFill>
                <a:latin typeface="+mn-lt"/>
                <a:ea typeface="+mn-ea"/>
                <a:cs typeface="+mn-cs"/>
              </a:defRPr>
            </a:lvl7pPr>
            <a:lvl8pPr marL="3200400" indent="0" algn="l" defTabSz="457200" rtl="0" eaLnBrk="1" latinLnBrk="0" hangingPunct="1">
              <a:spcBef>
                <a:spcPts val="1000"/>
              </a:spcBef>
              <a:spcAft>
                <a:spcPts val="0"/>
              </a:spcAft>
              <a:buClr>
                <a:schemeClr val="accent1">
                  <a:lumMod val="75000"/>
                </a:schemeClr>
              </a:buClr>
              <a:buSzPct val="80000"/>
              <a:buFont typeface="Wingdings 3" charset="2"/>
              <a:buNone/>
              <a:defRPr sz="1400" kern="1200">
                <a:solidFill>
                  <a:schemeClr val="tx1">
                    <a:tint val="75000"/>
                  </a:schemeClr>
                </a:solidFill>
                <a:latin typeface="+mn-lt"/>
                <a:ea typeface="+mn-ea"/>
                <a:cs typeface="+mn-cs"/>
              </a:defRPr>
            </a:lvl8pPr>
            <a:lvl9pPr marL="3657600" indent="0" algn="l" defTabSz="457200" rtl="0" eaLnBrk="1" latinLnBrk="0" hangingPunct="1">
              <a:spcBef>
                <a:spcPts val="1000"/>
              </a:spcBef>
              <a:spcAft>
                <a:spcPts val="0"/>
              </a:spcAft>
              <a:buClr>
                <a:schemeClr val="accent1">
                  <a:lumMod val="75000"/>
                </a:schemeClr>
              </a:buClr>
              <a:buSzPct val="80000"/>
              <a:buFont typeface="Wingdings 3" charset="2"/>
              <a:buNone/>
              <a:defRPr sz="1400" kern="1200">
                <a:solidFill>
                  <a:schemeClr val="tx1">
                    <a:tint val="75000"/>
                  </a:schemeClr>
                </a:solidFill>
                <a:latin typeface="+mn-lt"/>
                <a:ea typeface="+mn-ea"/>
                <a:cs typeface="+mn-cs"/>
              </a:defRPr>
            </a:lvl9pPr>
          </a:lstStyle>
          <a:p>
            <a:pPr>
              <a:buClr>
                <a:srgbClr val="F496CB">
                  <a:lumMod val="75000"/>
                </a:srgbClr>
              </a:buClr>
            </a:pPr>
            <a:r>
              <a:rPr lang="zh-TW" altLang="en-US" sz="1600" b="1" dirty="0" smtClean="0">
                <a:solidFill>
                  <a:prstClr val="black">
                    <a:lumMod val="75000"/>
                    <a:lumOff val="25000"/>
                  </a:prstClr>
                </a:solidFill>
              </a:rPr>
              <a:t>本部說明：</a:t>
            </a:r>
            <a:endParaRPr lang="en-US" altLang="zh-TW" sz="1600" b="1" dirty="0" smtClean="0">
              <a:solidFill>
                <a:prstClr val="black">
                  <a:lumMod val="75000"/>
                  <a:lumOff val="25000"/>
                </a:prstClr>
              </a:solidFill>
            </a:endParaRPr>
          </a:p>
          <a:p>
            <a:pPr marL="285750" indent="-285750">
              <a:buClr>
                <a:srgbClr val="F496CB">
                  <a:lumMod val="75000"/>
                </a:srgbClr>
              </a:buClr>
              <a:buFont typeface="Arial" panose="020B0604020202020204" pitchFamily="34" charset="0"/>
              <a:buChar char="•"/>
            </a:pPr>
            <a:r>
              <a:rPr lang="zh-TW" altLang="en-US" sz="1600" b="1" dirty="0" smtClean="0">
                <a:solidFill>
                  <a:prstClr val="black">
                    <a:lumMod val="75000"/>
                    <a:lumOff val="25000"/>
                  </a:prstClr>
                </a:solidFill>
              </a:rPr>
              <a:t>目前合併保護性議題之社區精神疾病個案，主要以親密關係暴力議題、兒少保護議題及性侵害議題為多數，爰本部當初規劃</a:t>
            </a:r>
            <a:r>
              <a:rPr lang="zh-TW" altLang="en-US" sz="1600" b="1" dirty="0">
                <a:solidFill>
                  <a:prstClr val="black">
                    <a:lumMod val="75000"/>
                    <a:lumOff val="25000"/>
                  </a:prstClr>
                </a:solidFill>
              </a:rPr>
              <a:t>以</a:t>
            </a:r>
            <a:r>
              <a:rPr lang="zh-TW" altLang="en-US" sz="1600" b="1" dirty="0" smtClean="0">
                <a:solidFill>
                  <a:prstClr val="black">
                    <a:lumMod val="75000"/>
                    <a:lumOff val="25000"/>
                  </a:prstClr>
                </a:solidFill>
              </a:rPr>
              <a:t>前開議題為主軸納入現行之分級依據。</a:t>
            </a:r>
            <a:endParaRPr lang="en-US" altLang="zh-TW" sz="1600" b="1" dirty="0" smtClean="0">
              <a:solidFill>
                <a:prstClr val="black">
                  <a:lumMod val="75000"/>
                  <a:lumOff val="25000"/>
                </a:prstClr>
              </a:solidFill>
            </a:endParaRPr>
          </a:p>
          <a:p>
            <a:pPr marL="285750" indent="-285750">
              <a:buClr>
                <a:srgbClr val="F496CB">
                  <a:lumMod val="75000"/>
                </a:srgbClr>
              </a:buClr>
              <a:buFont typeface="Arial" panose="020B0604020202020204" pitchFamily="34" charset="0"/>
              <a:buChar char="•"/>
            </a:pPr>
            <a:r>
              <a:rPr lang="zh-TW" altLang="en-US" sz="1600" b="1" dirty="0" smtClean="0">
                <a:solidFill>
                  <a:prstClr val="black">
                    <a:lumMod val="75000"/>
                    <a:lumOff val="25000"/>
                  </a:prstClr>
                </a:solidFill>
              </a:rPr>
              <a:t>惟</a:t>
            </a:r>
            <a:r>
              <a:rPr lang="zh-TW" altLang="en-US" sz="1600" b="1" dirty="0">
                <a:solidFill>
                  <a:prstClr val="black">
                    <a:lumMod val="75000"/>
                    <a:lumOff val="25000"/>
                  </a:prstClr>
                </a:solidFill>
              </a:rPr>
              <a:t>保護性</a:t>
            </a:r>
            <a:r>
              <a:rPr lang="zh-TW" altLang="en-US" sz="1600" b="1" dirty="0" smtClean="0">
                <a:solidFill>
                  <a:prstClr val="black">
                    <a:lumMod val="75000"/>
                    <a:lumOff val="25000"/>
                  </a:prstClr>
                </a:solidFill>
              </a:rPr>
              <a:t>議題之樣態多元，本部</a:t>
            </a:r>
            <a:r>
              <a:rPr lang="zh-TW" altLang="en-US" sz="1600" b="1" dirty="0">
                <a:solidFill>
                  <a:prstClr val="black">
                    <a:lumMod val="75000"/>
                    <a:lumOff val="25000"/>
                  </a:prstClr>
                </a:solidFill>
              </a:rPr>
              <a:t>未來將</a:t>
            </a:r>
            <a:r>
              <a:rPr lang="zh-TW" altLang="en-US" sz="1600" b="1" dirty="0" smtClean="0">
                <a:solidFill>
                  <a:prstClr val="black">
                    <a:lumMod val="75000"/>
                    <a:lumOff val="25000"/>
                  </a:prstClr>
                </a:solidFill>
              </a:rPr>
              <a:t>評估分級指標之妥適性，並視狀況修正分級指標。</a:t>
            </a:r>
            <a:endParaRPr lang="en-US" altLang="zh-TW" sz="1600" b="1" dirty="0">
              <a:solidFill>
                <a:prstClr val="black">
                  <a:lumMod val="75000"/>
                  <a:lumOff val="25000"/>
                </a:prstClr>
              </a:solidFill>
            </a:endParaRPr>
          </a:p>
        </p:txBody>
      </p:sp>
    </p:spTree>
    <p:extLst>
      <p:ext uri="{BB962C8B-B14F-4D97-AF65-F5344CB8AC3E}">
        <p14:creationId xmlns:p14="http://schemas.microsoft.com/office/powerpoint/2010/main" val="271755639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98503" y="154113"/>
            <a:ext cx="6070601" cy="3022600"/>
          </a:xfrm>
        </p:spPr>
        <p:txBody>
          <a:bodyPr>
            <a:normAutofit/>
          </a:bodyPr>
          <a:lstStyle/>
          <a:p>
            <a:r>
              <a:rPr lang="zh-TW" altLang="zh-TW" sz="2800" b="1" dirty="0" smtClean="0">
                <a:solidFill>
                  <a:schemeClr val="accent6">
                    <a:lumMod val="75000"/>
                  </a:schemeClr>
                </a:solidFill>
              </a:rPr>
              <a:t>結案程序</a:t>
            </a:r>
            <a:r>
              <a:rPr lang="en-US" altLang="zh-TW" sz="2800" dirty="0" smtClean="0"/>
              <a:t/>
            </a:r>
            <a:br>
              <a:rPr lang="en-US" altLang="zh-TW" sz="2800" dirty="0" smtClean="0"/>
            </a:br>
            <a:r>
              <a:rPr lang="zh-TW" altLang="zh-TW" sz="2800" dirty="0" smtClean="0"/>
              <a:t>建議可</a:t>
            </a:r>
            <a:r>
              <a:rPr lang="zh-TW" altLang="zh-TW" sz="2800" dirty="0"/>
              <a:t>再調查蒐集各縣市意見後，評估修訂結案標準。</a:t>
            </a:r>
            <a:endParaRPr lang="zh-TW" altLang="en-US" sz="2800" dirty="0"/>
          </a:p>
        </p:txBody>
      </p:sp>
      <p:sp>
        <p:nvSpPr>
          <p:cNvPr id="3" name="文字版面配置區 2"/>
          <p:cNvSpPr>
            <a:spLocks noGrp="1"/>
          </p:cNvSpPr>
          <p:nvPr>
            <p:ph type="body" sz="quarter" idx="13"/>
          </p:nvPr>
        </p:nvSpPr>
        <p:spPr>
          <a:xfrm>
            <a:off x="4052913" y="4349259"/>
            <a:ext cx="3452361" cy="381000"/>
          </a:xfrm>
        </p:spPr>
        <p:txBody>
          <a:bodyPr/>
          <a:lstStyle/>
          <a:p>
            <a:pPr algn="r"/>
            <a:r>
              <a:rPr lang="zh-TW" altLang="en-US" dirty="0" smtClean="0"/>
              <a:t>提案縣市：</a:t>
            </a:r>
            <a:r>
              <a:rPr lang="zh-TW" altLang="zh-TW" dirty="0" smtClean="0"/>
              <a:t>臺南市</a:t>
            </a:r>
            <a:r>
              <a:rPr lang="zh-TW" altLang="en-US" dirty="0" smtClean="0"/>
              <a:t>、高雄市、屏東縣</a:t>
            </a:r>
            <a:endParaRPr lang="zh-TW" altLang="en-US" dirty="0"/>
          </a:p>
        </p:txBody>
      </p:sp>
      <p:sp>
        <p:nvSpPr>
          <p:cNvPr id="4" name="文字版面配置區 3"/>
          <p:cNvSpPr>
            <a:spLocks noGrp="1"/>
          </p:cNvSpPr>
          <p:nvPr>
            <p:ph type="body" idx="1"/>
          </p:nvPr>
        </p:nvSpPr>
        <p:spPr>
          <a:xfrm>
            <a:off x="333557" y="2420888"/>
            <a:ext cx="7313201" cy="1940260"/>
          </a:xfrm>
        </p:spPr>
        <p:txBody>
          <a:bodyPr anchor="t">
            <a:normAutofit lnSpcReduction="10000"/>
          </a:bodyPr>
          <a:lstStyle/>
          <a:p>
            <a:r>
              <a:rPr lang="zh-TW" altLang="en-US" sz="1400" dirty="0" smtClean="0"/>
              <a:t>問題說明：</a:t>
            </a:r>
            <a:endParaRPr lang="en-US" altLang="zh-TW" sz="1400" dirty="0" smtClean="0"/>
          </a:p>
          <a:p>
            <a:r>
              <a:rPr lang="en-US" altLang="zh-TW" sz="1400" dirty="0" smtClean="0"/>
              <a:t>1.</a:t>
            </a:r>
            <a:r>
              <a:rPr lang="zh-TW" altLang="zh-TW" sz="1400" dirty="0" smtClean="0"/>
              <a:t>若</a:t>
            </a:r>
            <a:r>
              <a:rPr lang="zh-TW" altLang="zh-TW" sz="1400" dirty="0"/>
              <a:t>將結案討論會議結合目前各縣市政府已在運作的性侵害評估小組以及家暴安全網平台會議，恐難負荷每月介接產生以成保案件為大宗的個案量，將成保案件及兒少保案件放入性侵害評估小組或家暴安全網平台會議內討論，其適切性以及再額外增加會議平台所花費的時間、經費成本也有待評估，再者家暴安全網平台會議決議解列個案仍為成保被害人處遇中案件，恐不適合列為結案</a:t>
            </a:r>
            <a:r>
              <a:rPr lang="zh-TW" altLang="zh-TW" sz="1400" dirty="0" smtClean="0"/>
              <a:t>標準</a:t>
            </a:r>
            <a:r>
              <a:rPr lang="zh-TW" altLang="en-US" sz="1400" dirty="0" smtClean="0"/>
              <a:t>。</a:t>
            </a:r>
            <a:endParaRPr lang="en-US" altLang="zh-TW" sz="1400" dirty="0" smtClean="0"/>
          </a:p>
          <a:p>
            <a:r>
              <a:rPr lang="en-US" altLang="zh-TW" sz="1400" dirty="0" smtClean="0"/>
              <a:t>2.</a:t>
            </a:r>
            <a:r>
              <a:rPr lang="zh-TW" altLang="zh-TW" sz="1400" dirty="0"/>
              <a:t>對於失聯、失蹤、拒訪之個案</a:t>
            </a:r>
            <a:r>
              <a:rPr lang="zh-TW" altLang="zh-TW" sz="1400" dirty="0" smtClean="0"/>
              <a:t>，</a:t>
            </a:r>
            <a:r>
              <a:rPr lang="zh-TW" altLang="en-US" sz="1400" dirty="0" smtClean="0"/>
              <a:t>及</a:t>
            </a:r>
            <a:r>
              <a:rPr lang="zh-TW" altLang="zh-TW" sz="1400" dirty="0" smtClean="0"/>
              <a:t>多元</a:t>
            </a:r>
            <a:r>
              <a:rPr lang="zh-TW" altLang="zh-TW" sz="1400" dirty="0"/>
              <a:t>需求滿足項目無對應指標可供參</a:t>
            </a:r>
            <a:r>
              <a:rPr lang="zh-TW" altLang="zh-TW" sz="1400" dirty="0" smtClean="0"/>
              <a:t>，</a:t>
            </a:r>
            <a:r>
              <a:rPr lang="zh-TW" altLang="zh-TW" sz="1400" dirty="0"/>
              <a:t>對於個案服務成效中個案改善狀況亦難以</a:t>
            </a:r>
            <a:r>
              <a:rPr lang="zh-TW" altLang="zh-TW" sz="1400" dirty="0" smtClean="0"/>
              <a:t>量化</a:t>
            </a:r>
            <a:r>
              <a:rPr lang="zh-TW" altLang="en-US" sz="1400" dirty="0" smtClean="0"/>
              <a:t>，</a:t>
            </a:r>
            <a:r>
              <a:rPr lang="zh-TW" altLang="zh-TW" sz="1400" dirty="0" smtClean="0"/>
              <a:t>建</a:t>
            </a:r>
            <a:r>
              <a:rPr lang="zh-TW" altLang="zh-TW" sz="1400" dirty="0"/>
              <a:t>請中央制定結案指標，供日後對於此類個案結案之依據</a:t>
            </a:r>
            <a:r>
              <a:rPr lang="zh-TW" altLang="zh-TW" sz="1400" dirty="0" smtClean="0"/>
              <a:t>。</a:t>
            </a:r>
            <a:endParaRPr lang="zh-TW" altLang="zh-TW" sz="1400" dirty="0"/>
          </a:p>
        </p:txBody>
      </p:sp>
      <p:sp>
        <p:nvSpPr>
          <p:cNvPr id="5" name="文字方塊 4"/>
          <p:cNvSpPr txBox="1"/>
          <p:nvPr/>
        </p:nvSpPr>
        <p:spPr>
          <a:xfrm>
            <a:off x="698504" y="240269"/>
            <a:ext cx="3437081" cy="461665"/>
          </a:xfrm>
          <a:prstGeom prst="rect">
            <a:avLst/>
          </a:prstGeom>
          <a:noFill/>
        </p:spPr>
        <p:txBody>
          <a:bodyPr wrap="square" rtlCol="0">
            <a:spAutoFit/>
          </a:bodyPr>
          <a:lstStyle/>
          <a:p>
            <a:pPr defTabSz="457200"/>
            <a:r>
              <a:rPr lang="zh-TW" altLang="en-US" sz="2400" dirty="0" smtClean="0">
                <a:solidFill>
                  <a:prstClr val="black"/>
                </a:solidFill>
                <a:latin typeface="微軟正黑體"/>
              </a:rPr>
              <a:t>第</a:t>
            </a:r>
            <a:r>
              <a:rPr lang="zh-TW" altLang="en-US" sz="2400" dirty="0">
                <a:solidFill>
                  <a:prstClr val="black"/>
                </a:solidFill>
                <a:latin typeface="微軟正黑體"/>
              </a:rPr>
              <a:t>二</a:t>
            </a:r>
            <a:r>
              <a:rPr lang="zh-TW" altLang="en-US" sz="2400" dirty="0" smtClean="0">
                <a:solidFill>
                  <a:prstClr val="black"/>
                </a:solidFill>
                <a:latin typeface="微軟正黑體"/>
              </a:rPr>
              <a:t>階段</a:t>
            </a:r>
            <a:r>
              <a:rPr lang="en-US" altLang="zh-TW" sz="2400" dirty="0" smtClean="0">
                <a:solidFill>
                  <a:prstClr val="black"/>
                </a:solidFill>
                <a:latin typeface="微軟正黑體"/>
              </a:rPr>
              <a:t>Q&amp;A-3</a:t>
            </a:r>
            <a:endParaRPr lang="zh-TW" altLang="en-US" sz="2400" dirty="0">
              <a:solidFill>
                <a:prstClr val="black"/>
              </a:solidFill>
              <a:latin typeface="微軟正黑體"/>
            </a:endParaRPr>
          </a:p>
        </p:txBody>
      </p:sp>
      <p:sp>
        <p:nvSpPr>
          <p:cNvPr id="7" name="文字版面配置區 3"/>
          <p:cNvSpPr txBox="1">
            <a:spLocks/>
          </p:cNvSpPr>
          <p:nvPr/>
        </p:nvSpPr>
        <p:spPr>
          <a:xfrm>
            <a:off x="475041" y="4509120"/>
            <a:ext cx="7030235" cy="1921839"/>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lumMod val="75000"/>
                </a:schemeClr>
              </a:buClr>
              <a:buSzPct val="80000"/>
              <a:buFont typeface="Wingdings 3" charset="2"/>
              <a:buNone/>
              <a:defRPr sz="1800" kern="1200">
                <a:solidFill>
                  <a:schemeClr val="tx1">
                    <a:lumMod val="75000"/>
                    <a:lumOff val="25000"/>
                  </a:schemeClr>
                </a:solidFill>
                <a:latin typeface="+mn-lt"/>
                <a:ea typeface="+mn-ea"/>
                <a:cs typeface="+mn-cs"/>
              </a:defRPr>
            </a:lvl1pPr>
            <a:lvl2pPr marL="457200" indent="0" algn="l" defTabSz="457200" rtl="0" eaLnBrk="1" latinLnBrk="0" hangingPunct="1">
              <a:spcBef>
                <a:spcPts val="1000"/>
              </a:spcBef>
              <a:spcAft>
                <a:spcPts val="0"/>
              </a:spcAft>
              <a:buClr>
                <a:schemeClr val="accent1">
                  <a:lumMod val="75000"/>
                </a:schemeClr>
              </a:buClr>
              <a:buSzPct val="80000"/>
              <a:buFont typeface="Wingdings 3" charset="2"/>
              <a:buNone/>
              <a:defRPr sz="1800" kern="1200">
                <a:solidFill>
                  <a:schemeClr val="tx1">
                    <a:tint val="75000"/>
                  </a:schemeClr>
                </a:solidFill>
                <a:latin typeface="+mn-lt"/>
                <a:ea typeface="+mn-ea"/>
                <a:cs typeface="+mn-cs"/>
              </a:defRPr>
            </a:lvl2pPr>
            <a:lvl3pPr marL="914400" indent="0" algn="l" defTabSz="457200" rtl="0" eaLnBrk="1" latinLnBrk="0" hangingPunct="1">
              <a:spcBef>
                <a:spcPts val="1000"/>
              </a:spcBef>
              <a:spcAft>
                <a:spcPts val="0"/>
              </a:spcAft>
              <a:buClr>
                <a:schemeClr val="accent1">
                  <a:lumMod val="75000"/>
                </a:schemeClr>
              </a:buClr>
              <a:buSzPct val="80000"/>
              <a:buFont typeface="Wingdings 3" charset="2"/>
              <a:buNone/>
              <a:defRPr sz="1600" kern="1200">
                <a:solidFill>
                  <a:schemeClr val="tx1">
                    <a:tint val="75000"/>
                  </a:schemeClr>
                </a:solidFill>
                <a:latin typeface="+mn-lt"/>
                <a:ea typeface="+mn-ea"/>
                <a:cs typeface="+mn-cs"/>
              </a:defRPr>
            </a:lvl3pPr>
            <a:lvl4pPr marL="1371600" indent="0" algn="l" defTabSz="457200" rtl="0" eaLnBrk="1" latinLnBrk="0" hangingPunct="1">
              <a:spcBef>
                <a:spcPts val="1000"/>
              </a:spcBef>
              <a:spcAft>
                <a:spcPts val="0"/>
              </a:spcAft>
              <a:buClr>
                <a:schemeClr val="accent1">
                  <a:lumMod val="75000"/>
                </a:schemeClr>
              </a:buClr>
              <a:buSzPct val="80000"/>
              <a:buFont typeface="Wingdings 3" charset="2"/>
              <a:buNone/>
              <a:defRPr sz="1400" kern="1200">
                <a:solidFill>
                  <a:schemeClr val="tx1">
                    <a:tint val="75000"/>
                  </a:schemeClr>
                </a:solidFill>
                <a:latin typeface="+mn-lt"/>
                <a:ea typeface="+mn-ea"/>
                <a:cs typeface="+mn-cs"/>
              </a:defRPr>
            </a:lvl4pPr>
            <a:lvl5pPr marL="1828800" indent="0" algn="l" defTabSz="457200" rtl="0" eaLnBrk="1" latinLnBrk="0" hangingPunct="1">
              <a:spcBef>
                <a:spcPts val="1000"/>
              </a:spcBef>
              <a:spcAft>
                <a:spcPts val="0"/>
              </a:spcAft>
              <a:buClr>
                <a:schemeClr val="accent1">
                  <a:lumMod val="75000"/>
                </a:schemeClr>
              </a:buClr>
              <a:buSzPct val="80000"/>
              <a:buFont typeface="Wingdings 3" charset="2"/>
              <a:buNone/>
              <a:defRPr sz="1400" kern="1200">
                <a:solidFill>
                  <a:schemeClr val="tx1">
                    <a:tint val="75000"/>
                  </a:schemeClr>
                </a:solidFill>
                <a:latin typeface="+mn-lt"/>
                <a:ea typeface="+mn-ea"/>
                <a:cs typeface="+mn-cs"/>
              </a:defRPr>
            </a:lvl5pPr>
            <a:lvl6pPr marL="2286000" indent="0" algn="l" defTabSz="457200" rtl="0" eaLnBrk="1" latinLnBrk="0" hangingPunct="1">
              <a:spcBef>
                <a:spcPts val="1000"/>
              </a:spcBef>
              <a:spcAft>
                <a:spcPts val="0"/>
              </a:spcAft>
              <a:buClr>
                <a:schemeClr val="accent1">
                  <a:lumMod val="75000"/>
                </a:schemeClr>
              </a:buClr>
              <a:buSzPct val="80000"/>
              <a:buFont typeface="Wingdings 3" charset="2"/>
              <a:buNone/>
              <a:defRPr sz="1400" kern="1200">
                <a:solidFill>
                  <a:schemeClr val="tx1">
                    <a:tint val="75000"/>
                  </a:schemeClr>
                </a:solidFill>
                <a:latin typeface="+mn-lt"/>
                <a:ea typeface="+mn-ea"/>
                <a:cs typeface="+mn-cs"/>
              </a:defRPr>
            </a:lvl6pPr>
            <a:lvl7pPr marL="2743200" indent="0" algn="l" defTabSz="457200" rtl="0" eaLnBrk="1" latinLnBrk="0" hangingPunct="1">
              <a:spcBef>
                <a:spcPts val="1000"/>
              </a:spcBef>
              <a:spcAft>
                <a:spcPts val="0"/>
              </a:spcAft>
              <a:buClr>
                <a:schemeClr val="accent1">
                  <a:lumMod val="75000"/>
                </a:schemeClr>
              </a:buClr>
              <a:buSzPct val="80000"/>
              <a:buFont typeface="Wingdings 3" charset="2"/>
              <a:buNone/>
              <a:defRPr sz="1400" kern="1200">
                <a:solidFill>
                  <a:schemeClr val="tx1">
                    <a:tint val="75000"/>
                  </a:schemeClr>
                </a:solidFill>
                <a:latin typeface="+mn-lt"/>
                <a:ea typeface="+mn-ea"/>
                <a:cs typeface="+mn-cs"/>
              </a:defRPr>
            </a:lvl7pPr>
            <a:lvl8pPr marL="3200400" indent="0" algn="l" defTabSz="457200" rtl="0" eaLnBrk="1" latinLnBrk="0" hangingPunct="1">
              <a:spcBef>
                <a:spcPts val="1000"/>
              </a:spcBef>
              <a:spcAft>
                <a:spcPts val="0"/>
              </a:spcAft>
              <a:buClr>
                <a:schemeClr val="accent1">
                  <a:lumMod val="75000"/>
                </a:schemeClr>
              </a:buClr>
              <a:buSzPct val="80000"/>
              <a:buFont typeface="Wingdings 3" charset="2"/>
              <a:buNone/>
              <a:defRPr sz="1400" kern="1200">
                <a:solidFill>
                  <a:schemeClr val="tx1">
                    <a:tint val="75000"/>
                  </a:schemeClr>
                </a:solidFill>
                <a:latin typeface="+mn-lt"/>
                <a:ea typeface="+mn-ea"/>
                <a:cs typeface="+mn-cs"/>
              </a:defRPr>
            </a:lvl8pPr>
            <a:lvl9pPr marL="3657600" indent="0" algn="l" defTabSz="457200" rtl="0" eaLnBrk="1" latinLnBrk="0" hangingPunct="1">
              <a:spcBef>
                <a:spcPts val="1000"/>
              </a:spcBef>
              <a:spcAft>
                <a:spcPts val="0"/>
              </a:spcAft>
              <a:buClr>
                <a:schemeClr val="accent1">
                  <a:lumMod val="75000"/>
                </a:schemeClr>
              </a:buClr>
              <a:buSzPct val="80000"/>
              <a:buFont typeface="Wingdings 3" charset="2"/>
              <a:buNone/>
              <a:defRPr sz="1400" kern="1200">
                <a:solidFill>
                  <a:schemeClr val="tx1">
                    <a:tint val="75000"/>
                  </a:schemeClr>
                </a:solidFill>
                <a:latin typeface="+mn-lt"/>
                <a:ea typeface="+mn-ea"/>
                <a:cs typeface="+mn-cs"/>
              </a:defRPr>
            </a:lvl9pPr>
          </a:lstStyle>
          <a:p>
            <a:pPr>
              <a:buClr>
                <a:srgbClr val="F496CB">
                  <a:lumMod val="75000"/>
                </a:srgbClr>
              </a:buClr>
            </a:pPr>
            <a:r>
              <a:rPr lang="zh-TW" altLang="en-US" sz="1600" b="1" dirty="0" smtClean="0">
                <a:solidFill>
                  <a:prstClr val="black">
                    <a:lumMod val="75000"/>
                    <a:lumOff val="25000"/>
                  </a:prstClr>
                </a:solidFill>
              </a:rPr>
              <a:t>本部說明：</a:t>
            </a:r>
            <a:endParaRPr lang="en-US" altLang="zh-TW" sz="1600" b="1" dirty="0" smtClean="0">
              <a:solidFill>
                <a:prstClr val="black">
                  <a:lumMod val="75000"/>
                  <a:lumOff val="25000"/>
                </a:prstClr>
              </a:solidFill>
            </a:endParaRPr>
          </a:p>
          <a:p>
            <a:pPr marL="285750" indent="-285750">
              <a:buClr>
                <a:srgbClr val="F496CB">
                  <a:lumMod val="75000"/>
                </a:srgbClr>
              </a:buClr>
              <a:buFont typeface="Arial" panose="020B0604020202020204" pitchFamily="34" charset="0"/>
              <a:buChar char="•"/>
            </a:pPr>
            <a:r>
              <a:rPr lang="zh-TW" altLang="zh-TW" sz="1600" b="1" dirty="0" smtClean="0">
                <a:solidFill>
                  <a:prstClr val="black">
                    <a:lumMod val="75000"/>
                    <a:lumOff val="25000"/>
                  </a:prstClr>
                </a:solidFill>
              </a:rPr>
              <a:t>性</a:t>
            </a:r>
            <a:r>
              <a:rPr lang="zh-TW" altLang="zh-TW" sz="1600" b="1" dirty="0">
                <a:solidFill>
                  <a:prstClr val="black">
                    <a:lumMod val="75000"/>
                    <a:lumOff val="25000"/>
                  </a:prstClr>
                </a:solidFill>
              </a:rPr>
              <a:t>侵害評估小組、家暴安全網平台</a:t>
            </a:r>
            <a:r>
              <a:rPr lang="zh-TW" altLang="zh-TW" sz="1600" b="1" dirty="0" smtClean="0">
                <a:solidFill>
                  <a:prstClr val="black">
                    <a:lumMod val="75000"/>
                    <a:lumOff val="25000"/>
                  </a:prstClr>
                </a:solidFill>
              </a:rPr>
              <a:t>會議</a:t>
            </a:r>
            <a:r>
              <a:rPr lang="zh-TW" altLang="en-US" sz="1600" b="1" dirty="0" smtClean="0">
                <a:solidFill>
                  <a:prstClr val="black">
                    <a:lumMod val="75000"/>
                    <a:lumOff val="25000"/>
                  </a:prstClr>
                </a:solidFill>
              </a:rPr>
              <a:t>之目的為評估個案之保護性議題是否可結案。個案經前開會議評估保護性議題後結案，則再於個案討論會時評估其多元需求是否已被滿足。</a:t>
            </a:r>
            <a:r>
              <a:rPr lang="en-US" altLang="zh-TW" sz="1600" b="1" dirty="0" smtClean="0">
                <a:solidFill>
                  <a:prstClr val="black">
                    <a:lumMod val="75000"/>
                    <a:lumOff val="25000"/>
                  </a:prstClr>
                </a:solidFill>
              </a:rPr>
              <a:t>(</a:t>
            </a:r>
            <a:r>
              <a:rPr lang="zh-TW" altLang="en-US" sz="1600" b="1" dirty="0" smtClean="0">
                <a:solidFill>
                  <a:prstClr val="black">
                    <a:lumMod val="75000"/>
                    <a:lumOff val="25000"/>
                  </a:prstClr>
                </a:solidFill>
              </a:rPr>
              <a:t>詳如心理衛生社工服務流程</a:t>
            </a:r>
            <a:r>
              <a:rPr lang="en-US" altLang="zh-TW" sz="1600" b="1" dirty="0" smtClean="0">
                <a:solidFill>
                  <a:prstClr val="black">
                    <a:lumMod val="75000"/>
                    <a:lumOff val="25000"/>
                  </a:prstClr>
                </a:solidFill>
              </a:rPr>
              <a:t>)</a:t>
            </a:r>
          </a:p>
          <a:p>
            <a:pPr marL="285750" indent="-285750">
              <a:buClr>
                <a:srgbClr val="F496CB">
                  <a:lumMod val="75000"/>
                </a:srgbClr>
              </a:buClr>
              <a:buFont typeface="Arial" panose="020B0604020202020204" pitchFamily="34" charset="0"/>
              <a:buChar char="•"/>
            </a:pPr>
            <a:r>
              <a:rPr lang="zh-TW" altLang="en-US" sz="1600" b="1" dirty="0">
                <a:solidFill>
                  <a:prstClr val="black">
                    <a:lumMod val="75000"/>
                    <a:lumOff val="25000"/>
                  </a:prstClr>
                </a:solidFill>
              </a:rPr>
              <a:t>有關</a:t>
            </a:r>
            <a:r>
              <a:rPr lang="zh-TW" altLang="zh-TW" sz="1600" b="1" dirty="0">
                <a:solidFill>
                  <a:prstClr val="black">
                    <a:lumMod val="75000"/>
                    <a:lumOff val="25000"/>
                  </a:prstClr>
                </a:solidFill>
              </a:rPr>
              <a:t>失聯、失蹤、拒訪</a:t>
            </a:r>
            <a:r>
              <a:rPr lang="zh-TW" altLang="en-US" sz="1600" b="1" dirty="0">
                <a:solidFill>
                  <a:prstClr val="black">
                    <a:lumMod val="75000"/>
                    <a:lumOff val="25000"/>
                  </a:prstClr>
                </a:solidFill>
              </a:rPr>
              <a:t>個案，如心衛社工未能提供服務，應先於心衛社工辦理結案流程，後續回歸轄區之精神病人關懷訪視流程評估是否持續追蹤照護。</a:t>
            </a:r>
            <a:endParaRPr lang="en-US" altLang="zh-TW" sz="1600" b="1" dirty="0">
              <a:solidFill>
                <a:prstClr val="black">
                  <a:lumMod val="75000"/>
                  <a:lumOff val="25000"/>
                </a:prstClr>
              </a:solidFill>
            </a:endParaRPr>
          </a:p>
        </p:txBody>
      </p:sp>
    </p:spTree>
    <p:extLst>
      <p:ext uri="{BB962C8B-B14F-4D97-AF65-F5344CB8AC3E}">
        <p14:creationId xmlns:p14="http://schemas.microsoft.com/office/powerpoint/2010/main" val="382741881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標題 6"/>
          <p:cNvSpPr>
            <a:spLocks noGrp="1"/>
          </p:cNvSpPr>
          <p:nvPr>
            <p:ph type="title"/>
          </p:nvPr>
        </p:nvSpPr>
        <p:spPr>
          <a:xfrm>
            <a:off x="698503" y="701933"/>
            <a:ext cx="6257001" cy="1320800"/>
          </a:xfrm>
        </p:spPr>
        <p:txBody>
          <a:bodyPr/>
          <a:lstStyle/>
          <a:p>
            <a:r>
              <a:rPr lang="zh-TW" altLang="en-US" dirty="0" smtClean="0"/>
              <a:t>其他問題</a:t>
            </a:r>
            <a:endParaRPr lang="zh-TW" altLang="en-US" dirty="0"/>
          </a:p>
        </p:txBody>
      </p:sp>
      <p:sp>
        <p:nvSpPr>
          <p:cNvPr id="8" name="內容版面配置區 7"/>
          <p:cNvSpPr>
            <a:spLocks noGrp="1"/>
          </p:cNvSpPr>
          <p:nvPr>
            <p:ph idx="1"/>
          </p:nvPr>
        </p:nvSpPr>
        <p:spPr>
          <a:xfrm>
            <a:off x="508003" y="1413166"/>
            <a:ext cx="6447501" cy="4628199"/>
          </a:xfrm>
        </p:spPr>
        <p:txBody>
          <a:bodyPr/>
          <a:lstStyle/>
          <a:p>
            <a:r>
              <a:rPr lang="zh-TW" altLang="en-US" sz="2400" dirty="0" smtClean="0"/>
              <a:t>使用</a:t>
            </a:r>
            <a:r>
              <a:rPr lang="zh-TW" altLang="en-US" sz="2400" dirty="0"/>
              <a:t>評估表單</a:t>
            </a:r>
            <a:r>
              <a:rPr lang="zh-TW" altLang="en-US" sz="2400" dirty="0" smtClean="0"/>
              <a:t>困難（宜蘭縣</a:t>
            </a:r>
            <a:r>
              <a:rPr lang="zh-TW" altLang="en-US" sz="2400" dirty="0"/>
              <a:t>）</a:t>
            </a:r>
          </a:p>
          <a:p>
            <a:pPr marL="400050" lvl="1" indent="0">
              <a:buNone/>
            </a:pPr>
            <a:r>
              <a:rPr lang="en-US" altLang="zh-TW" sz="2000" dirty="0"/>
              <a:t>1. </a:t>
            </a:r>
            <a:r>
              <a:rPr lang="zh-TW" altLang="en-US" sz="2000" dirty="0"/>
              <a:t>初次評估表單未有「</a:t>
            </a:r>
            <a:r>
              <a:rPr lang="zh-TW" altLang="en-US" sz="2000" b="1" dirty="0">
                <a:solidFill>
                  <a:srgbClr val="FF0000"/>
                </a:solidFill>
              </a:rPr>
              <a:t>不收案</a:t>
            </a:r>
            <a:r>
              <a:rPr lang="zh-TW" altLang="en-US" sz="2000" dirty="0"/>
              <a:t>」之選項。</a:t>
            </a:r>
          </a:p>
          <a:p>
            <a:pPr marL="400050" lvl="1" indent="0">
              <a:buNone/>
            </a:pPr>
            <a:r>
              <a:rPr lang="en-US" altLang="zh-TW" sz="2000" dirty="0"/>
              <a:t>2. </a:t>
            </a:r>
            <a:r>
              <a:rPr lang="zh-TW" altLang="en-US" sz="2000" dirty="0"/>
              <a:t>評估表單僅限典型精神疾病，</a:t>
            </a:r>
            <a:r>
              <a:rPr lang="zh-TW" altLang="en-US" sz="2000" b="1" dirty="0">
                <a:solidFill>
                  <a:srgbClr val="FF0000"/>
                </a:solidFill>
              </a:rPr>
              <a:t>不適用</a:t>
            </a:r>
            <a:r>
              <a:rPr lang="zh-TW" altLang="en-US" sz="2000" dirty="0"/>
              <a:t>於因飲酒住院而收案的個案，</a:t>
            </a:r>
            <a:r>
              <a:rPr lang="zh-TW" altLang="en-US" sz="2000" dirty="0" smtClean="0"/>
              <a:t>導 </a:t>
            </a:r>
            <a:endParaRPr lang="en-US" altLang="zh-TW" sz="2000" dirty="0" smtClean="0"/>
          </a:p>
          <a:p>
            <a:pPr marL="400050" lvl="1" indent="0">
              <a:buNone/>
            </a:pPr>
            <a:r>
              <a:rPr lang="zh-TW" altLang="en-US" sz="2000" dirty="0"/>
              <a:t> </a:t>
            </a:r>
            <a:r>
              <a:rPr lang="zh-TW" altLang="en-US" sz="2000" dirty="0" smtClean="0"/>
              <a:t>   致難以評估個案之就醫及用藥情形。</a:t>
            </a:r>
            <a:endParaRPr lang="zh-TW" altLang="en-US" sz="2000" dirty="0"/>
          </a:p>
        </p:txBody>
      </p:sp>
      <p:sp>
        <p:nvSpPr>
          <p:cNvPr id="9" name="文字方塊 8"/>
          <p:cNvSpPr txBox="1"/>
          <p:nvPr/>
        </p:nvSpPr>
        <p:spPr>
          <a:xfrm>
            <a:off x="698504" y="240269"/>
            <a:ext cx="3437081" cy="461665"/>
          </a:xfrm>
          <a:prstGeom prst="rect">
            <a:avLst/>
          </a:prstGeom>
          <a:noFill/>
        </p:spPr>
        <p:txBody>
          <a:bodyPr wrap="square" rtlCol="0">
            <a:spAutoFit/>
          </a:bodyPr>
          <a:lstStyle/>
          <a:p>
            <a:pPr defTabSz="457200"/>
            <a:r>
              <a:rPr lang="zh-TW" altLang="en-US" sz="2400" dirty="0" smtClean="0">
                <a:solidFill>
                  <a:prstClr val="black"/>
                </a:solidFill>
                <a:latin typeface="微軟正黑體"/>
              </a:rPr>
              <a:t>第二階段</a:t>
            </a:r>
            <a:r>
              <a:rPr lang="en-US" altLang="zh-TW" sz="2400" dirty="0" smtClean="0">
                <a:solidFill>
                  <a:prstClr val="black"/>
                </a:solidFill>
                <a:latin typeface="微軟正黑體"/>
              </a:rPr>
              <a:t>Q&amp;A-4</a:t>
            </a:r>
            <a:endParaRPr lang="zh-TW" altLang="en-US" sz="2400" dirty="0">
              <a:solidFill>
                <a:prstClr val="black"/>
              </a:solidFill>
              <a:latin typeface="微軟正黑體"/>
            </a:endParaRPr>
          </a:p>
        </p:txBody>
      </p:sp>
      <p:sp>
        <p:nvSpPr>
          <p:cNvPr id="5" name="文字版面配置區 3"/>
          <p:cNvSpPr txBox="1">
            <a:spLocks/>
          </p:cNvSpPr>
          <p:nvPr/>
        </p:nvSpPr>
        <p:spPr>
          <a:xfrm>
            <a:off x="475041" y="3426353"/>
            <a:ext cx="7030235" cy="1570963"/>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lumMod val="75000"/>
                </a:schemeClr>
              </a:buClr>
              <a:buSzPct val="80000"/>
              <a:buFont typeface="Wingdings 3" charset="2"/>
              <a:buNone/>
              <a:defRPr sz="1800" kern="1200">
                <a:solidFill>
                  <a:schemeClr val="tx1">
                    <a:lumMod val="75000"/>
                    <a:lumOff val="25000"/>
                  </a:schemeClr>
                </a:solidFill>
                <a:latin typeface="+mn-lt"/>
                <a:ea typeface="+mn-ea"/>
                <a:cs typeface="+mn-cs"/>
              </a:defRPr>
            </a:lvl1pPr>
            <a:lvl2pPr marL="457200" indent="0" algn="l" defTabSz="457200" rtl="0" eaLnBrk="1" latinLnBrk="0" hangingPunct="1">
              <a:spcBef>
                <a:spcPts val="1000"/>
              </a:spcBef>
              <a:spcAft>
                <a:spcPts val="0"/>
              </a:spcAft>
              <a:buClr>
                <a:schemeClr val="accent1">
                  <a:lumMod val="75000"/>
                </a:schemeClr>
              </a:buClr>
              <a:buSzPct val="80000"/>
              <a:buFont typeface="Wingdings 3" charset="2"/>
              <a:buNone/>
              <a:defRPr sz="1800" kern="1200">
                <a:solidFill>
                  <a:schemeClr val="tx1">
                    <a:tint val="75000"/>
                  </a:schemeClr>
                </a:solidFill>
                <a:latin typeface="+mn-lt"/>
                <a:ea typeface="+mn-ea"/>
                <a:cs typeface="+mn-cs"/>
              </a:defRPr>
            </a:lvl2pPr>
            <a:lvl3pPr marL="914400" indent="0" algn="l" defTabSz="457200" rtl="0" eaLnBrk="1" latinLnBrk="0" hangingPunct="1">
              <a:spcBef>
                <a:spcPts val="1000"/>
              </a:spcBef>
              <a:spcAft>
                <a:spcPts val="0"/>
              </a:spcAft>
              <a:buClr>
                <a:schemeClr val="accent1">
                  <a:lumMod val="75000"/>
                </a:schemeClr>
              </a:buClr>
              <a:buSzPct val="80000"/>
              <a:buFont typeface="Wingdings 3" charset="2"/>
              <a:buNone/>
              <a:defRPr sz="1600" kern="1200">
                <a:solidFill>
                  <a:schemeClr val="tx1">
                    <a:tint val="75000"/>
                  </a:schemeClr>
                </a:solidFill>
                <a:latin typeface="+mn-lt"/>
                <a:ea typeface="+mn-ea"/>
                <a:cs typeface="+mn-cs"/>
              </a:defRPr>
            </a:lvl3pPr>
            <a:lvl4pPr marL="1371600" indent="0" algn="l" defTabSz="457200" rtl="0" eaLnBrk="1" latinLnBrk="0" hangingPunct="1">
              <a:spcBef>
                <a:spcPts val="1000"/>
              </a:spcBef>
              <a:spcAft>
                <a:spcPts val="0"/>
              </a:spcAft>
              <a:buClr>
                <a:schemeClr val="accent1">
                  <a:lumMod val="75000"/>
                </a:schemeClr>
              </a:buClr>
              <a:buSzPct val="80000"/>
              <a:buFont typeface="Wingdings 3" charset="2"/>
              <a:buNone/>
              <a:defRPr sz="1400" kern="1200">
                <a:solidFill>
                  <a:schemeClr val="tx1">
                    <a:tint val="75000"/>
                  </a:schemeClr>
                </a:solidFill>
                <a:latin typeface="+mn-lt"/>
                <a:ea typeface="+mn-ea"/>
                <a:cs typeface="+mn-cs"/>
              </a:defRPr>
            </a:lvl4pPr>
            <a:lvl5pPr marL="1828800" indent="0" algn="l" defTabSz="457200" rtl="0" eaLnBrk="1" latinLnBrk="0" hangingPunct="1">
              <a:spcBef>
                <a:spcPts val="1000"/>
              </a:spcBef>
              <a:spcAft>
                <a:spcPts val="0"/>
              </a:spcAft>
              <a:buClr>
                <a:schemeClr val="accent1">
                  <a:lumMod val="75000"/>
                </a:schemeClr>
              </a:buClr>
              <a:buSzPct val="80000"/>
              <a:buFont typeface="Wingdings 3" charset="2"/>
              <a:buNone/>
              <a:defRPr sz="1400" kern="1200">
                <a:solidFill>
                  <a:schemeClr val="tx1">
                    <a:tint val="75000"/>
                  </a:schemeClr>
                </a:solidFill>
                <a:latin typeface="+mn-lt"/>
                <a:ea typeface="+mn-ea"/>
                <a:cs typeface="+mn-cs"/>
              </a:defRPr>
            </a:lvl5pPr>
            <a:lvl6pPr marL="2286000" indent="0" algn="l" defTabSz="457200" rtl="0" eaLnBrk="1" latinLnBrk="0" hangingPunct="1">
              <a:spcBef>
                <a:spcPts val="1000"/>
              </a:spcBef>
              <a:spcAft>
                <a:spcPts val="0"/>
              </a:spcAft>
              <a:buClr>
                <a:schemeClr val="accent1">
                  <a:lumMod val="75000"/>
                </a:schemeClr>
              </a:buClr>
              <a:buSzPct val="80000"/>
              <a:buFont typeface="Wingdings 3" charset="2"/>
              <a:buNone/>
              <a:defRPr sz="1400" kern="1200">
                <a:solidFill>
                  <a:schemeClr val="tx1">
                    <a:tint val="75000"/>
                  </a:schemeClr>
                </a:solidFill>
                <a:latin typeface="+mn-lt"/>
                <a:ea typeface="+mn-ea"/>
                <a:cs typeface="+mn-cs"/>
              </a:defRPr>
            </a:lvl6pPr>
            <a:lvl7pPr marL="2743200" indent="0" algn="l" defTabSz="457200" rtl="0" eaLnBrk="1" latinLnBrk="0" hangingPunct="1">
              <a:spcBef>
                <a:spcPts val="1000"/>
              </a:spcBef>
              <a:spcAft>
                <a:spcPts val="0"/>
              </a:spcAft>
              <a:buClr>
                <a:schemeClr val="accent1">
                  <a:lumMod val="75000"/>
                </a:schemeClr>
              </a:buClr>
              <a:buSzPct val="80000"/>
              <a:buFont typeface="Wingdings 3" charset="2"/>
              <a:buNone/>
              <a:defRPr sz="1400" kern="1200">
                <a:solidFill>
                  <a:schemeClr val="tx1">
                    <a:tint val="75000"/>
                  </a:schemeClr>
                </a:solidFill>
                <a:latin typeface="+mn-lt"/>
                <a:ea typeface="+mn-ea"/>
                <a:cs typeface="+mn-cs"/>
              </a:defRPr>
            </a:lvl7pPr>
            <a:lvl8pPr marL="3200400" indent="0" algn="l" defTabSz="457200" rtl="0" eaLnBrk="1" latinLnBrk="0" hangingPunct="1">
              <a:spcBef>
                <a:spcPts val="1000"/>
              </a:spcBef>
              <a:spcAft>
                <a:spcPts val="0"/>
              </a:spcAft>
              <a:buClr>
                <a:schemeClr val="accent1">
                  <a:lumMod val="75000"/>
                </a:schemeClr>
              </a:buClr>
              <a:buSzPct val="80000"/>
              <a:buFont typeface="Wingdings 3" charset="2"/>
              <a:buNone/>
              <a:defRPr sz="1400" kern="1200">
                <a:solidFill>
                  <a:schemeClr val="tx1">
                    <a:tint val="75000"/>
                  </a:schemeClr>
                </a:solidFill>
                <a:latin typeface="+mn-lt"/>
                <a:ea typeface="+mn-ea"/>
                <a:cs typeface="+mn-cs"/>
              </a:defRPr>
            </a:lvl8pPr>
            <a:lvl9pPr marL="3657600" indent="0" algn="l" defTabSz="457200" rtl="0" eaLnBrk="1" latinLnBrk="0" hangingPunct="1">
              <a:spcBef>
                <a:spcPts val="1000"/>
              </a:spcBef>
              <a:spcAft>
                <a:spcPts val="0"/>
              </a:spcAft>
              <a:buClr>
                <a:schemeClr val="accent1">
                  <a:lumMod val="75000"/>
                </a:schemeClr>
              </a:buClr>
              <a:buSzPct val="80000"/>
              <a:buFont typeface="Wingdings 3" charset="2"/>
              <a:buNone/>
              <a:defRPr sz="1400" kern="1200">
                <a:solidFill>
                  <a:schemeClr val="tx1">
                    <a:tint val="75000"/>
                  </a:schemeClr>
                </a:solidFill>
                <a:latin typeface="+mn-lt"/>
                <a:ea typeface="+mn-ea"/>
                <a:cs typeface="+mn-cs"/>
              </a:defRPr>
            </a:lvl9pPr>
          </a:lstStyle>
          <a:p>
            <a:pPr>
              <a:buClr>
                <a:srgbClr val="F496CB">
                  <a:lumMod val="75000"/>
                </a:srgbClr>
              </a:buClr>
            </a:pPr>
            <a:r>
              <a:rPr lang="zh-TW" altLang="en-US" sz="1600" b="1" dirty="0" smtClean="0">
                <a:solidFill>
                  <a:prstClr val="black">
                    <a:lumMod val="75000"/>
                    <a:lumOff val="25000"/>
                  </a:prstClr>
                </a:solidFill>
              </a:rPr>
              <a:t>本部說明：</a:t>
            </a:r>
            <a:endParaRPr lang="en-US" altLang="zh-TW" sz="1600" b="1" dirty="0" smtClean="0">
              <a:solidFill>
                <a:prstClr val="black">
                  <a:lumMod val="75000"/>
                  <a:lumOff val="25000"/>
                </a:prstClr>
              </a:solidFill>
            </a:endParaRPr>
          </a:p>
          <a:p>
            <a:pPr marL="285750" indent="-285750">
              <a:buClr>
                <a:srgbClr val="F496CB">
                  <a:lumMod val="75000"/>
                </a:srgbClr>
              </a:buClr>
              <a:buFont typeface="Arial" panose="020B0604020202020204" pitchFamily="34" charset="0"/>
              <a:buChar char="•"/>
            </a:pPr>
            <a:r>
              <a:rPr lang="zh-TW" altLang="en-US" sz="1600" b="1" dirty="0">
                <a:solidFill>
                  <a:srgbClr val="FF0000"/>
                </a:solidFill>
              </a:rPr>
              <a:t>心衛社工個案為經</a:t>
            </a:r>
            <a:r>
              <a:rPr lang="zh-TW" altLang="zh-TW" sz="1600" b="1" dirty="0">
                <a:solidFill>
                  <a:srgbClr val="FF0000"/>
                </a:solidFill>
              </a:rPr>
              <a:t>精照系統及保護系統介接</a:t>
            </a:r>
            <a:r>
              <a:rPr lang="zh-TW" altLang="en-US" sz="1600" b="1" dirty="0">
                <a:solidFill>
                  <a:srgbClr val="FF0000"/>
                </a:solidFill>
              </a:rPr>
              <a:t>後，同時具保護性議題</a:t>
            </a:r>
            <a:r>
              <a:rPr lang="zh-TW" altLang="en-US" sz="1600" b="1" dirty="0" smtClean="0">
                <a:solidFill>
                  <a:srgbClr val="FF0000"/>
                </a:solidFill>
              </a:rPr>
              <a:t>及精神疾病問題之</a:t>
            </a:r>
            <a:r>
              <a:rPr lang="zh-TW" altLang="zh-TW" sz="1600" b="1" dirty="0" smtClean="0">
                <a:solidFill>
                  <a:srgbClr val="FF0000"/>
                </a:solidFill>
              </a:rPr>
              <a:t>個案</a:t>
            </a:r>
            <a:r>
              <a:rPr lang="zh-TW" altLang="en-US" sz="1600" b="1" dirty="0" smtClean="0">
                <a:solidFill>
                  <a:prstClr val="black">
                    <a:lumMod val="75000"/>
                    <a:lumOff val="25000"/>
                  </a:prstClr>
                </a:solidFill>
              </a:rPr>
              <a:t>。爰</a:t>
            </a:r>
            <a:r>
              <a:rPr lang="zh-TW" altLang="en-US" sz="1600" b="1" dirty="0">
                <a:solidFill>
                  <a:prstClr val="black">
                    <a:lumMod val="75000"/>
                    <a:lumOff val="25000"/>
                  </a:prstClr>
                </a:solidFill>
              </a:rPr>
              <a:t>因飲酒住院而收案的</a:t>
            </a:r>
            <a:r>
              <a:rPr lang="zh-TW" altLang="en-US" sz="1600" b="1" dirty="0" smtClean="0">
                <a:solidFill>
                  <a:prstClr val="black">
                    <a:lumMod val="75000"/>
                    <a:lumOff val="25000"/>
                  </a:prstClr>
                </a:solidFill>
              </a:rPr>
              <a:t>個案，轄區應先行評估當初將個案納入精照系統收案之妥適性。</a:t>
            </a:r>
            <a:endParaRPr lang="en-US" altLang="zh-TW" sz="1600" b="1" dirty="0" smtClean="0">
              <a:solidFill>
                <a:prstClr val="black">
                  <a:lumMod val="75000"/>
                  <a:lumOff val="25000"/>
                </a:prstClr>
              </a:solidFill>
            </a:endParaRPr>
          </a:p>
          <a:p>
            <a:pPr marL="285750" indent="-285750">
              <a:buClr>
                <a:srgbClr val="F496CB">
                  <a:lumMod val="75000"/>
                </a:srgbClr>
              </a:buClr>
              <a:buFont typeface="Arial" panose="020B0604020202020204" pitchFamily="34" charset="0"/>
              <a:buChar char="•"/>
            </a:pPr>
            <a:r>
              <a:rPr lang="zh-TW" altLang="en-US" sz="1600" b="1" dirty="0" smtClean="0">
                <a:solidFill>
                  <a:prstClr val="black">
                    <a:lumMod val="75000"/>
                    <a:lumOff val="25000"/>
                  </a:prstClr>
                </a:solidFill>
              </a:rPr>
              <a:t>個案原則</a:t>
            </a:r>
            <a:r>
              <a:rPr lang="zh-TW" altLang="en-US" sz="1600" b="1" dirty="0">
                <a:solidFill>
                  <a:prstClr val="black">
                    <a:lumMod val="75000"/>
                    <a:lumOff val="25000"/>
                  </a:prstClr>
                </a:solidFill>
              </a:rPr>
              <a:t>應予收案。惟本部將於初次評估表單增修「是否收案」選項，</a:t>
            </a:r>
            <a:r>
              <a:rPr lang="zh-TW" altLang="en-US" sz="1600" b="1" dirty="0">
                <a:solidFill>
                  <a:srgbClr val="FF0000"/>
                </a:solidFill>
              </a:rPr>
              <a:t>若個案經查證為非保護性議題在案中之個案，或經查證個案有居住於其他縣市之事實</a:t>
            </a:r>
            <a:r>
              <a:rPr lang="zh-TW" altLang="en-US" sz="1600" b="1" dirty="0">
                <a:solidFill>
                  <a:prstClr val="black">
                    <a:lumMod val="75000"/>
                    <a:lumOff val="25000"/>
                  </a:prstClr>
                </a:solidFill>
              </a:rPr>
              <a:t>，心衛社工可於填妥結案紀錄表後不予收案。後續由轄區之精神病人關懷訪視體系或其他縣市之心衛社工收案</a:t>
            </a:r>
            <a:r>
              <a:rPr lang="zh-TW" altLang="en-US" sz="1600" b="1" dirty="0" smtClean="0">
                <a:solidFill>
                  <a:prstClr val="black">
                    <a:lumMod val="75000"/>
                    <a:lumOff val="25000"/>
                  </a:prstClr>
                </a:solidFill>
              </a:rPr>
              <a:t>。</a:t>
            </a:r>
            <a:endParaRPr lang="en-US" altLang="zh-TW" sz="1600" b="1" dirty="0">
              <a:solidFill>
                <a:prstClr val="black">
                  <a:lumMod val="75000"/>
                  <a:lumOff val="25000"/>
                </a:prstClr>
              </a:solidFill>
            </a:endParaRPr>
          </a:p>
        </p:txBody>
      </p:sp>
    </p:spTree>
    <p:extLst>
      <p:ext uri="{BB962C8B-B14F-4D97-AF65-F5344CB8AC3E}">
        <p14:creationId xmlns:p14="http://schemas.microsoft.com/office/powerpoint/2010/main" val="29171810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標題 6"/>
          <p:cNvSpPr>
            <a:spLocks noGrp="1"/>
          </p:cNvSpPr>
          <p:nvPr>
            <p:ph type="title"/>
          </p:nvPr>
        </p:nvSpPr>
        <p:spPr>
          <a:xfrm>
            <a:off x="698503" y="701933"/>
            <a:ext cx="6257001" cy="1320800"/>
          </a:xfrm>
        </p:spPr>
        <p:txBody>
          <a:bodyPr/>
          <a:lstStyle/>
          <a:p>
            <a:r>
              <a:rPr lang="zh-TW" altLang="en-US" dirty="0" smtClean="0"/>
              <a:t>其他問題</a:t>
            </a:r>
            <a:endParaRPr lang="zh-TW" altLang="en-US" dirty="0"/>
          </a:p>
        </p:txBody>
      </p:sp>
      <p:sp>
        <p:nvSpPr>
          <p:cNvPr id="8" name="內容版面配置區 7"/>
          <p:cNvSpPr>
            <a:spLocks noGrp="1"/>
          </p:cNvSpPr>
          <p:nvPr>
            <p:ph idx="1"/>
          </p:nvPr>
        </p:nvSpPr>
        <p:spPr>
          <a:xfrm>
            <a:off x="508003" y="1413166"/>
            <a:ext cx="6447501" cy="4628199"/>
          </a:xfrm>
        </p:spPr>
        <p:txBody>
          <a:bodyPr>
            <a:normAutofit/>
          </a:bodyPr>
          <a:lstStyle/>
          <a:p>
            <a:r>
              <a:rPr lang="zh-TW" altLang="zh-TW" sz="2000" dirty="0" smtClean="0"/>
              <a:t>建議</a:t>
            </a:r>
            <a:r>
              <a:rPr lang="zh-TW" altLang="zh-TW" sz="2000" dirty="0"/>
              <a:t>中央辦理訓練課程盡量分梯次辦理，不要將處遇協調社工與心理衛生社工集中同一時間調訓</a:t>
            </a:r>
            <a:r>
              <a:rPr lang="zh-TW" altLang="zh-TW" sz="2000" dirty="0" smtClean="0"/>
              <a:t>。</a:t>
            </a:r>
            <a:r>
              <a:rPr lang="zh-TW" altLang="en-US" sz="2000" dirty="0" smtClean="0"/>
              <a:t>（嘉義縣）</a:t>
            </a:r>
            <a:endParaRPr lang="en-US" altLang="zh-TW" sz="2000" dirty="0" smtClean="0"/>
          </a:p>
          <a:p>
            <a:r>
              <a:rPr lang="zh-TW" altLang="en-US" sz="2000" dirty="0" smtClean="0"/>
              <a:t>專業</a:t>
            </a:r>
            <a:r>
              <a:rPr lang="zh-TW" altLang="en-US" sz="2000" dirty="0"/>
              <a:t>訓練多透過至外縣市參訓的方式進行，社會工作人員受訓負擔重</a:t>
            </a:r>
            <a:r>
              <a:rPr lang="zh-TW" altLang="en-US" sz="2000" dirty="0" smtClean="0"/>
              <a:t>。（澎湖縣）</a:t>
            </a:r>
            <a:endParaRPr lang="zh-TW" altLang="en-US" sz="2000" dirty="0"/>
          </a:p>
        </p:txBody>
      </p:sp>
      <p:sp>
        <p:nvSpPr>
          <p:cNvPr id="9" name="文字方塊 8"/>
          <p:cNvSpPr txBox="1"/>
          <p:nvPr/>
        </p:nvSpPr>
        <p:spPr>
          <a:xfrm>
            <a:off x="698504" y="240269"/>
            <a:ext cx="3437081" cy="461665"/>
          </a:xfrm>
          <a:prstGeom prst="rect">
            <a:avLst/>
          </a:prstGeom>
          <a:noFill/>
        </p:spPr>
        <p:txBody>
          <a:bodyPr wrap="square" rtlCol="0">
            <a:spAutoFit/>
          </a:bodyPr>
          <a:lstStyle/>
          <a:p>
            <a:pPr defTabSz="457200"/>
            <a:r>
              <a:rPr lang="zh-TW" altLang="en-US" sz="2400" dirty="0" smtClean="0">
                <a:solidFill>
                  <a:prstClr val="black"/>
                </a:solidFill>
                <a:latin typeface="微軟正黑體"/>
              </a:rPr>
              <a:t>第二階段</a:t>
            </a:r>
            <a:r>
              <a:rPr lang="en-US" altLang="zh-TW" sz="2400" dirty="0" smtClean="0">
                <a:solidFill>
                  <a:prstClr val="black"/>
                </a:solidFill>
                <a:latin typeface="微軟正黑體"/>
              </a:rPr>
              <a:t>Q&amp;A-5</a:t>
            </a:r>
            <a:endParaRPr lang="zh-TW" altLang="en-US" sz="2400" dirty="0">
              <a:solidFill>
                <a:prstClr val="black"/>
              </a:solidFill>
              <a:latin typeface="微軟正黑體"/>
            </a:endParaRPr>
          </a:p>
        </p:txBody>
      </p:sp>
      <p:sp>
        <p:nvSpPr>
          <p:cNvPr id="5" name="文字版面配置區 3"/>
          <p:cNvSpPr txBox="1">
            <a:spLocks/>
          </p:cNvSpPr>
          <p:nvPr/>
        </p:nvSpPr>
        <p:spPr>
          <a:xfrm>
            <a:off x="475041" y="3284984"/>
            <a:ext cx="7030235" cy="272832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lumMod val="75000"/>
                </a:schemeClr>
              </a:buClr>
              <a:buSzPct val="80000"/>
              <a:buFont typeface="Wingdings 3" charset="2"/>
              <a:buNone/>
              <a:defRPr sz="1800" kern="1200">
                <a:solidFill>
                  <a:schemeClr val="tx1">
                    <a:lumMod val="75000"/>
                    <a:lumOff val="25000"/>
                  </a:schemeClr>
                </a:solidFill>
                <a:latin typeface="+mn-lt"/>
                <a:ea typeface="+mn-ea"/>
                <a:cs typeface="+mn-cs"/>
              </a:defRPr>
            </a:lvl1pPr>
            <a:lvl2pPr marL="457200" indent="0" algn="l" defTabSz="457200" rtl="0" eaLnBrk="1" latinLnBrk="0" hangingPunct="1">
              <a:spcBef>
                <a:spcPts val="1000"/>
              </a:spcBef>
              <a:spcAft>
                <a:spcPts val="0"/>
              </a:spcAft>
              <a:buClr>
                <a:schemeClr val="accent1">
                  <a:lumMod val="75000"/>
                </a:schemeClr>
              </a:buClr>
              <a:buSzPct val="80000"/>
              <a:buFont typeface="Wingdings 3" charset="2"/>
              <a:buNone/>
              <a:defRPr sz="1800" kern="1200">
                <a:solidFill>
                  <a:schemeClr val="tx1">
                    <a:tint val="75000"/>
                  </a:schemeClr>
                </a:solidFill>
                <a:latin typeface="+mn-lt"/>
                <a:ea typeface="+mn-ea"/>
                <a:cs typeface="+mn-cs"/>
              </a:defRPr>
            </a:lvl2pPr>
            <a:lvl3pPr marL="914400" indent="0" algn="l" defTabSz="457200" rtl="0" eaLnBrk="1" latinLnBrk="0" hangingPunct="1">
              <a:spcBef>
                <a:spcPts val="1000"/>
              </a:spcBef>
              <a:spcAft>
                <a:spcPts val="0"/>
              </a:spcAft>
              <a:buClr>
                <a:schemeClr val="accent1">
                  <a:lumMod val="75000"/>
                </a:schemeClr>
              </a:buClr>
              <a:buSzPct val="80000"/>
              <a:buFont typeface="Wingdings 3" charset="2"/>
              <a:buNone/>
              <a:defRPr sz="1600" kern="1200">
                <a:solidFill>
                  <a:schemeClr val="tx1">
                    <a:tint val="75000"/>
                  </a:schemeClr>
                </a:solidFill>
                <a:latin typeface="+mn-lt"/>
                <a:ea typeface="+mn-ea"/>
                <a:cs typeface="+mn-cs"/>
              </a:defRPr>
            </a:lvl3pPr>
            <a:lvl4pPr marL="1371600" indent="0" algn="l" defTabSz="457200" rtl="0" eaLnBrk="1" latinLnBrk="0" hangingPunct="1">
              <a:spcBef>
                <a:spcPts val="1000"/>
              </a:spcBef>
              <a:spcAft>
                <a:spcPts val="0"/>
              </a:spcAft>
              <a:buClr>
                <a:schemeClr val="accent1">
                  <a:lumMod val="75000"/>
                </a:schemeClr>
              </a:buClr>
              <a:buSzPct val="80000"/>
              <a:buFont typeface="Wingdings 3" charset="2"/>
              <a:buNone/>
              <a:defRPr sz="1400" kern="1200">
                <a:solidFill>
                  <a:schemeClr val="tx1">
                    <a:tint val="75000"/>
                  </a:schemeClr>
                </a:solidFill>
                <a:latin typeface="+mn-lt"/>
                <a:ea typeface="+mn-ea"/>
                <a:cs typeface="+mn-cs"/>
              </a:defRPr>
            </a:lvl4pPr>
            <a:lvl5pPr marL="1828800" indent="0" algn="l" defTabSz="457200" rtl="0" eaLnBrk="1" latinLnBrk="0" hangingPunct="1">
              <a:spcBef>
                <a:spcPts val="1000"/>
              </a:spcBef>
              <a:spcAft>
                <a:spcPts val="0"/>
              </a:spcAft>
              <a:buClr>
                <a:schemeClr val="accent1">
                  <a:lumMod val="75000"/>
                </a:schemeClr>
              </a:buClr>
              <a:buSzPct val="80000"/>
              <a:buFont typeface="Wingdings 3" charset="2"/>
              <a:buNone/>
              <a:defRPr sz="1400" kern="1200">
                <a:solidFill>
                  <a:schemeClr val="tx1">
                    <a:tint val="75000"/>
                  </a:schemeClr>
                </a:solidFill>
                <a:latin typeface="+mn-lt"/>
                <a:ea typeface="+mn-ea"/>
                <a:cs typeface="+mn-cs"/>
              </a:defRPr>
            </a:lvl5pPr>
            <a:lvl6pPr marL="2286000" indent="0" algn="l" defTabSz="457200" rtl="0" eaLnBrk="1" latinLnBrk="0" hangingPunct="1">
              <a:spcBef>
                <a:spcPts val="1000"/>
              </a:spcBef>
              <a:spcAft>
                <a:spcPts val="0"/>
              </a:spcAft>
              <a:buClr>
                <a:schemeClr val="accent1">
                  <a:lumMod val="75000"/>
                </a:schemeClr>
              </a:buClr>
              <a:buSzPct val="80000"/>
              <a:buFont typeface="Wingdings 3" charset="2"/>
              <a:buNone/>
              <a:defRPr sz="1400" kern="1200">
                <a:solidFill>
                  <a:schemeClr val="tx1">
                    <a:tint val="75000"/>
                  </a:schemeClr>
                </a:solidFill>
                <a:latin typeface="+mn-lt"/>
                <a:ea typeface="+mn-ea"/>
                <a:cs typeface="+mn-cs"/>
              </a:defRPr>
            </a:lvl6pPr>
            <a:lvl7pPr marL="2743200" indent="0" algn="l" defTabSz="457200" rtl="0" eaLnBrk="1" latinLnBrk="0" hangingPunct="1">
              <a:spcBef>
                <a:spcPts val="1000"/>
              </a:spcBef>
              <a:spcAft>
                <a:spcPts val="0"/>
              </a:spcAft>
              <a:buClr>
                <a:schemeClr val="accent1">
                  <a:lumMod val="75000"/>
                </a:schemeClr>
              </a:buClr>
              <a:buSzPct val="80000"/>
              <a:buFont typeface="Wingdings 3" charset="2"/>
              <a:buNone/>
              <a:defRPr sz="1400" kern="1200">
                <a:solidFill>
                  <a:schemeClr val="tx1">
                    <a:tint val="75000"/>
                  </a:schemeClr>
                </a:solidFill>
                <a:latin typeface="+mn-lt"/>
                <a:ea typeface="+mn-ea"/>
                <a:cs typeface="+mn-cs"/>
              </a:defRPr>
            </a:lvl7pPr>
            <a:lvl8pPr marL="3200400" indent="0" algn="l" defTabSz="457200" rtl="0" eaLnBrk="1" latinLnBrk="0" hangingPunct="1">
              <a:spcBef>
                <a:spcPts val="1000"/>
              </a:spcBef>
              <a:spcAft>
                <a:spcPts val="0"/>
              </a:spcAft>
              <a:buClr>
                <a:schemeClr val="accent1">
                  <a:lumMod val="75000"/>
                </a:schemeClr>
              </a:buClr>
              <a:buSzPct val="80000"/>
              <a:buFont typeface="Wingdings 3" charset="2"/>
              <a:buNone/>
              <a:defRPr sz="1400" kern="1200">
                <a:solidFill>
                  <a:schemeClr val="tx1">
                    <a:tint val="75000"/>
                  </a:schemeClr>
                </a:solidFill>
                <a:latin typeface="+mn-lt"/>
                <a:ea typeface="+mn-ea"/>
                <a:cs typeface="+mn-cs"/>
              </a:defRPr>
            </a:lvl8pPr>
            <a:lvl9pPr marL="3657600" indent="0" algn="l" defTabSz="457200" rtl="0" eaLnBrk="1" latinLnBrk="0" hangingPunct="1">
              <a:spcBef>
                <a:spcPts val="1000"/>
              </a:spcBef>
              <a:spcAft>
                <a:spcPts val="0"/>
              </a:spcAft>
              <a:buClr>
                <a:schemeClr val="accent1">
                  <a:lumMod val="75000"/>
                </a:schemeClr>
              </a:buClr>
              <a:buSzPct val="80000"/>
              <a:buFont typeface="Wingdings 3" charset="2"/>
              <a:buNone/>
              <a:defRPr sz="1400" kern="1200">
                <a:solidFill>
                  <a:schemeClr val="tx1">
                    <a:tint val="75000"/>
                  </a:schemeClr>
                </a:solidFill>
                <a:latin typeface="+mn-lt"/>
                <a:ea typeface="+mn-ea"/>
                <a:cs typeface="+mn-cs"/>
              </a:defRPr>
            </a:lvl9pPr>
          </a:lstStyle>
          <a:p>
            <a:pPr>
              <a:buClr>
                <a:srgbClr val="F496CB">
                  <a:lumMod val="75000"/>
                </a:srgbClr>
              </a:buClr>
            </a:pPr>
            <a:r>
              <a:rPr lang="zh-TW" altLang="en-US" b="1" dirty="0" smtClean="0">
                <a:solidFill>
                  <a:prstClr val="black">
                    <a:lumMod val="75000"/>
                    <a:lumOff val="25000"/>
                  </a:prstClr>
                </a:solidFill>
              </a:rPr>
              <a:t>本部說明：</a:t>
            </a:r>
            <a:endParaRPr lang="en-US" altLang="zh-TW" b="1" dirty="0" smtClean="0">
              <a:solidFill>
                <a:prstClr val="black">
                  <a:lumMod val="75000"/>
                  <a:lumOff val="25000"/>
                </a:prstClr>
              </a:solidFill>
            </a:endParaRPr>
          </a:p>
          <a:p>
            <a:pPr marL="285750" indent="-285750">
              <a:buClr>
                <a:srgbClr val="F496CB">
                  <a:lumMod val="75000"/>
                </a:srgbClr>
              </a:buClr>
              <a:buFont typeface="Arial" panose="020B0604020202020204" pitchFamily="34" charset="0"/>
              <a:buChar char="•"/>
            </a:pPr>
            <a:r>
              <a:rPr lang="zh-TW" altLang="en-US" b="1" dirty="0">
                <a:solidFill>
                  <a:prstClr val="black">
                    <a:lumMod val="75000"/>
                    <a:lumOff val="25000"/>
                  </a:prstClr>
                </a:solidFill>
              </a:rPr>
              <a:t>有關受訓之梯次及時間，本部於</a:t>
            </a:r>
            <a:r>
              <a:rPr lang="en-US" altLang="zh-TW" b="1" dirty="0">
                <a:solidFill>
                  <a:prstClr val="black">
                    <a:lumMod val="75000"/>
                    <a:lumOff val="25000"/>
                  </a:prstClr>
                </a:solidFill>
              </a:rPr>
              <a:t>108</a:t>
            </a:r>
            <a:r>
              <a:rPr lang="zh-TW" altLang="en-US" b="1" dirty="0">
                <a:solidFill>
                  <a:prstClr val="black">
                    <a:lumMod val="75000"/>
                    <a:lumOff val="25000"/>
                  </a:prstClr>
                </a:solidFill>
              </a:rPr>
              <a:t>年度將於</a:t>
            </a:r>
            <a:r>
              <a:rPr lang="en-US" altLang="zh-TW" b="1" dirty="0">
                <a:solidFill>
                  <a:prstClr val="black">
                    <a:lumMod val="75000"/>
                    <a:lumOff val="25000"/>
                  </a:prstClr>
                </a:solidFill>
              </a:rPr>
              <a:t>3</a:t>
            </a:r>
            <a:r>
              <a:rPr lang="zh-TW" altLang="en-US" b="1" dirty="0">
                <a:solidFill>
                  <a:prstClr val="black">
                    <a:lumMod val="75000"/>
                    <a:lumOff val="25000"/>
                  </a:prstClr>
                </a:solidFill>
              </a:rPr>
              <a:t>月份及</a:t>
            </a:r>
            <a:r>
              <a:rPr lang="en-US" altLang="zh-TW" b="1" dirty="0">
                <a:solidFill>
                  <a:prstClr val="black">
                    <a:lumMod val="75000"/>
                    <a:lumOff val="25000"/>
                  </a:prstClr>
                </a:solidFill>
              </a:rPr>
              <a:t>9</a:t>
            </a:r>
            <a:r>
              <a:rPr lang="zh-TW" altLang="en-US" b="1" dirty="0">
                <a:solidFill>
                  <a:prstClr val="black">
                    <a:lumMod val="75000"/>
                    <a:lumOff val="25000"/>
                  </a:prstClr>
                </a:solidFill>
              </a:rPr>
              <a:t>月份各辦理一梯次，惟考量</a:t>
            </a:r>
            <a:r>
              <a:rPr lang="zh-TW" altLang="zh-TW" b="1" dirty="0">
                <a:solidFill>
                  <a:prstClr val="black">
                    <a:lumMod val="75000"/>
                    <a:lumOff val="25000"/>
                  </a:prstClr>
                </a:solidFill>
              </a:rPr>
              <a:t>處遇協調社工與心理衛生社工</a:t>
            </a:r>
            <a:r>
              <a:rPr lang="zh-TW" altLang="en-US" b="1" dirty="0">
                <a:solidFill>
                  <a:prstClr val="black">
                    <a:lumMod val="75000"/>
                    <a:lumOff val="25000"/>
                  </a:prstClr>
                </a:solidFill>
              </a:rPr>
              <a:t>部分課程相似，並考量調訓單位之課程檔期安排，爰統一辦理調訓，請各單位配合預先規劃調訓期間業務人力之安排及代理 </a:t>
            </a:r>
            <a:r>
              <a:rPr lang="zh-TW" altLang="en-US" b="1" dirty="0" smtClean="0">
                <a:solidFill>
                  <a:prstClr val="black">
                    <a:lumMod val="75000"/>
                    <a:lumOff val="25000"/>
                  </a:prstClr>
                </a:solidFill>
              </a:rPr>
              <a:t>。</a:t>
            </a:r>
            <a:endParaRPr lang="en-US" altLang="zh-TW" b="1" dirty="0" smtClean="0">
              <a:solidFill>
                <a:prstClr val="black">
                  <a:lumMod val="75000"/>
                  <a:lumOff val="25000"/>
                </a:prstClr>
              </a:solidFill>
            </a:endParaRPr>
          </a:p>
          <a:p>
            <a:pPr marL="285750" indent="-285750">
              <a:buClr>
                <a:srgbClr val="F496CB">
                  <a:lumMod val="75000"/>
                </a:srgbClr>
              </a:buClr>
              <a:buFont typeface="Arial" panose="020B0604020202020204" pitchFamily="34" charset="0"/>
              <a:buChar char="•"/>
            </a:pPr>
            <a:r>
              <a:rPr lang="zh-TW" altLang="en-US" b="1" dirty="0" smtClean="0">
                <a:solidFill>
                  <a:prstClr val="black">
                    <a:lumMod val="75000"/>
                    <a:lumOff val="25000"/>
                  </a:prstClr>
                </a:solidFill>
              </a:rPr>
              <a:t>為利離島之社安網人員就近訓練</a:t>
            </a:r>
            <a:r>
              <a:rPr lang="zh-TW" altLang="en-US" b="1" dirty="0">
                <a:solidFill>
                  <a:prstClr val="black">
                    <a:lumMod val="75000"/>
                    <a:lumOff val="25000"/>
                  </a:prstClr>
                </a:solidFill>
              </a:rPr>
              <a:t>，</a:t>
            </a:r>
            <a:r>
              <a:rPr lang="zh-TW" altLang="en-US" b="1" dirty="0" smtClean="0">
                <a:solidFill>
                  <a:prstClr val="black">
                    <a:lumMod val="75000"/>
                    <a:lumOff val="25000"/>
                  </a:prstClr>
                </a:solidFill>
              </a:rPr>
              <a:t>如有自行辦理教育訓練之規劃，後續可再與本部研商。</a:t>
            </a:r>
            <a:endParaRPr lang="en-US" altLang="zh-TW" b="1" dirty="0" smtClean="0">
              <a:solidFill>
                <a:prstClr val="black">
                  <a:lumMod val="75000"/>
                  <a:lumOff val="25000"/>
                </a:prstClr>
              </a:solidFill>
            </a:endParaRPr>
          </a:p>
        </p:txBody>
      </p:sp>
    </p:spTree>
    <p:extLst>
      <p:ext uri="{BB962C8B-B14F-4D97-AF65-F5344CB8AC3E}">
        <p14:creationId xmlns:p14="http://schemas.microsoft.com/office/powerpoint/2010/main" val="192427967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en-US" altLang="zh-TW" dirty="0" smtClean="0"/>
          </a:p>
          <a:p>
            <a:endParaRPr lang="en-US" altLang="zh-TW" dirty="0"/>
          </a:p>
          <a:p>
            <a:endParaRPr lang="en-US" altLang="zh-TW" dirty="0" smtClean="0"/>
          </a:p>
          <a:p>
            <a:pPr marL="0" indent="0" algn="ctr">
              <a:buNone/>
            </a:pPr>
            <a:r>
              <a:rPr lang="zh-TW" altLang="en-US" dirty="0"/>
              <a:t>簡報結束</a:t>
            </a:r>
            <a:endParaRPr lang="en-US" altLang="zh-TW" dirty="0" smtClean="0"/>
          </a:p>
        </p:txBody>
      </p:sp>
      <p:sp>
        <p:nvSpPr>
          <p:cNvPr id="4" name="頁尾版面配置區 3"/>
          <p:cNvSpPr>
            <a:spLocks noGrp="1"/>
          </p:cNvSpPr>
          <p:nvPr>
            <p:ph type="ftr" sz="quarter" idx="11"/>
          </p:nvPr>
        </p:nvSpPr>
        <p:spPr/>
        <p:txBody>
          <a:bodyPr/>
          <a:lstStyle/>
          <a:p>
            <a:pPr>
              <a:defRPr/>
            </a:pPr>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pPr>
              <a:defRPr/>
            </a:pPr>
            <a:fld id="{AEAFF9CA-B58C-4587-865C-E03025385384}" type="slidenum">
              <a:rPr lang="zh-TW" altLang="en-US" smtClean="0">
                <a:solidFill>
                  <a:prstClr val="black">
                    <a:tint val="75000"/>
                  </a:prstClr>
                </a:solidFill>
              </a:rPr>
              <a:pPr>
                <a:defRPr/>
              </a:pPr>
              <a:t>34</a:t>
            </a:fld>
            <a:endParaRPr lang="zh-TW" altLang="en-US">
              <a:solidFill>
                <a:prstClr val="black">
                  <a:tint val="75000"/>
                </a:prstClr>
              </a:solidFill>
            </a:endParaRPr>
          </a:p>
        </p:txBody>
      </p:sp>
    </p:spTree>
    <p:extLst>
      <p:ext uri="{BB962C8B-B14F-4D97-AF65-F5344CB8AC3E}">
        <p14:creationId xmlns:p14="http://schemas.microsoft.com/office/powerpoint/2010/main" val="229336571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頁尾版面配置區 3"/>
          <p:cNvSpPr>
            <a:spLocks noGrp="1"/>
          </p:cNvSpPr>
          <p:nvPr>
            <p:ph type="ftr" sz="quarter" idx="11"/>
          </p:nvPr>
        </p:nvSpPr>
        <p:spPr/>
        <p:txBody>
          <a:bodyPr/>
          <a:lstStyle/>
          <a:p>
            <a:pPr>
              <a:defRPr/>
            </a:pPr>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pPr>
              <a:defRPr/>
            </a:pPr>
            <a:fld id="{AEAFF9CA-B58C-4587-865C-E03025385384}" type="slidenum">
              <a:rPr lang="zh-TW" altLang="en-US" smtClean="0">
                <a:solidFill>
                  <a:prstClr val="black">
                    <a:tint val="75000"/>
                  </a:prstClr>
                </a:solidFill>
              </a:rPr>
              <a:pPr>
                <a:defRPr/>
              </a:pPr>
              <a:t>35</a:t>
            </a:fld>
            <a:endParaRPr lang="zh-TW" altLang="en-US" dirty="0">
              <a:solidFill>
                <a:prstClr val="black">
                  <a:tint val="75000"/>
                </a:prstClr>
              </a:solidFill>
            </a:endParaRPr>
          </a:p>
        </p:txBody>
      </p:sp>
      <p:sp>
        <p:nvSpPr>
          <p:cNvPr id="7" name="橢圓 6"/>
          <p:cNvSpPr/>
          <p:nvPr/>
        </p:nvSpPr>
        <p:spPr>
          <a:xfrm>
            <a:off x="2267744" y="1484784"/>
            <a:ext cx="6264696" cy="5184576"/>
          </a:xfrm>
          <a:prstGeom prst="ellipse">
            <a:avLst/>
          </a:prstGeom>
          <a:noFill/>
          <a:ln w="38100"/>
        </p:spPr>
        <p:style>
          <a:lnRef idx="1">
            <a:schemeClr val="accent6"/>
          </a:lnRef>
          <a:fillRef idx="2">
            <a:schemeClr val="accent6"/>
          </a:fillRef>
          <a:effectRef idx="1">
            <a:schemeClr val="accent6"/>
          </a:effectRef>
          <a:fontRef idx="minor">
            <a:schemeClr val="dk1"/>
          </a:fontRef>
        </p:style>
        <p:txBody>
          <a:bodyPr rtlCol="0" anchor="ctr"/>
          <a:lstStyle/>
          <a:p>
            <a:pPr algn="ctr"/>
            <a:endParaRPr lang="zh-TW" altLang="en-US" dirty="0">
              <a:solidFill>
                <a:prstClr val="black"/>
              </a:solidFill>
            </a:endParaRPr>
          </a:p>
        </p:txBody>
      </p:sp>
      <p:sp>
        <p:nvSpPr>
          <p:cNvPr id="8" name="文字方塊 7"/>
          <p:cNvSpPr txBox="1"/>
          <p:nvPr/>
        </p:nvSpPr>
        <p:spPr>
          <a:xfrm>
            <a:off x="6845304" y="3505067"/>
            <a:ext cx="1569660" cy="369332"/>
          </a:xfrm>
          <a:prstGeom prst="rect">
            <a:avLst/>
          </a:prstGeom>
          <a:noFill/>
        </p:spPr>
        <p:txBody>
          <a:bodyPr wrap="none" rtlCol="0">
            <a:spAutoFit/>
          </a:bodyPr>
          <a:lstStyle/>
          <a:p>
            <a:r>
              <a:rPr lang="zh-TW" altLang="en-US" b="1" dirty="0" smtClean="0">
                <a:solidFill>
                  <a:srgbClr val="F79646">
                    <a:lumMod val="50000"/>
                  </a:srgbClr>
                </a:solidFill>
                <a:latin typeface="微軟正黑體" panose="020B0604030504040204" pitchFamily="34" charset="-120"/>
                <a:ea typeface="微軟正黑體" panose="020B0604030504040204" pitchFamily="34" charset="-120"/>
              </a:rPr>
              <a:t>通報表相對人</a:t>
            </a:r>
            <a:endParaRPr lang="zh-TW" altLang="en-US" b="1" dirty="0">
              <a:solidFill>
                <a:srgbClr val="F79646">
                  <a:lumMod val="50000"/>
                </a:srgbClr>
              </a:solidFill>
              <a:latin typeface="微軟正黑體" panose="020B0604030504040204" pitchFamily="34" charset="-120"/>
              <a:ea typeface="微軟正黑體" panose="020B0604030504040204" pitchFamily="34" charset="-120"/>
            </a:endParaRPr>
          </a:p>
        </p:txBody>
      </p:sp>
      <p:sp>
        <p:nvSpPr>
          <p:cNvPr id="9" name="橢圓 8"/>
          <p:cNvSpPr/>
          <p:nvPr/>
        </p:nvSpPr>
        <p:spPr>
          <a:xfrm>
            <a:off x="2627784" y="2681687"/>
            <a:ext cx="4320480" cy="3240360"/>
          </a:xfrm>
          <a:prstGeom prst="ellipse">
            <a:avLst/>
          </a:prstGeom>
          <a:noFill/>
          <a:ln w="38100"/>
        </p:spPr>
        <p:style>
          <a:lnRef idx="1">
            <a:schemeClr val="accent4"/>
          </a:lnRef>
          <a:fillRef idx="2">
            <a:schemeClr val="accent4"/>
          </a:fillRef>
          <a:effectRef idx="1">
            <a:schemeClr val="accent4"/>
          </a:effectRef>
          <a:fontRef idx="minor">
            <a:schemeClr val="dk1"/>
          </a:fontRef>
        </p:style>
        <p:txBody>
          <a:bodyPr rtlCol="0" anchor="ctr"/>
          <a:lstStyle/>
          <a:p>
            <a:pPr algn="ctr"/>
            <a:endParaRPr lang="zh-TW" altLang="en-US">
              <a:solidFill>
                <a:prstClr val="black"/>
              </a:solidFill>
            </a:endParaRPr>
          </a:p>
        </p:txBody>
      </p:sp>
      <p:sp>
        <p:nvSpPr>
          <p:cNvPr id="10" name="文字方塊 9"/>
          <p:cNvSpPr txBox="1"/>
          <p:nvPr/>
        </p:nvSpPr>
        <p:spPr>
          <a:xfrm>
            <a:off x="3269820" y="2853282"/>
            <a:ext cx="3036408" cy="1200329"/>
          </a:xfrm>
          <a:prstGeom prst="rect">
            <a:avLst/>
          </a:prstGeom>
          <a:noFill/>
        </p:spPr>
        <p:txBody>
          <a:bodyPr wrap="none" rtlCol="0">
            <a:spAutoFit/>
          </a:bodyPr>
          <a:lstStyle/>
          <a:p>
            <a:pPr algn="ctr"/>
            <a:r>
              <a:rPr lang="zh-TW" altLang="en-US" b="1" dirty="0" smtClean="0">
                <a:solidFill>
                  <a:srgbClr val="8064A2">
                    <a:lumMod val="75000"/>
                  </a:srgbClr>
                </a:solidFill>
                <a:latin typeface="微軟正黑體" panose="020B0604030504040204" pitchFamily="34" charset="-120"/>
                <a:ea typeface="微軟正黑體" panose="020B0604030504040204" pitchFamily="34" charset="-120"/>
              </a:rPr>
              <a:t>被害人開案</a:t>
            </a:r>
            <a:r>
              <a:rPr lang="en-US" altLang="zh-TW" b="1" dirty="0">
                <a:solidFill>
                  <a:srgbClr val="8064A2">
                    <a:lumMod val="75000"/>
                  </a:srgbClr>
                </a:solidFill>
                <a:latin typeface="微軟正黑體" panose="020B0604030504040204" pitchFamily="34" charset="-120"/>
                <a:ea typeface="微軟正黑體" panose="020B0604030504040204" pitchFamily="34" charset="-120"/>
              </a:rPr>
              <a:t/>
            </a:r>
            <a:br>
              <a:rPr lang="en-US" altLang="zh-TW" b="1" dirty="0">
                <a:solidFill>
                  <a:srgbClr val="8064A2">
                    <a:lumMod val="75000"/>
                  </a:srgbClr>
                </a:solidFill>
                <a:latin typeface="微軟正黑體" panose="020B0604030504040204" pitchFamily="34" charset="-120"/>
                <a:ea typeface="微軟正黑體" panose="020B0604030504040204" pitchFamily="34" charset="-120"/>
              </a:rPr>
            </a:br>
            <a:r>
              <a:rPr lang="en-US" altLang="zh-TW" b="1" dirty="0" smtClean="0">
                <a:solidFill>
                  <a:srgbClr val="8064A2">
                    <a:lumMod val="75000"/>
                  </a:srgbClr>
                </a:solidFill>
                <a:latin typeface="微軟正黑體" panose="020B0604030504040204" pitchFamily="34" charset="-120"/>
                <a:ea typeface="微軟正黑體" panose="020B0604030504040204" pitchFamily="34" charset="-120"/>
              </a:rPr>
              <a:t>(</a:t>
            </a:r>
            <a:r>
              <a:rPr lang="zh-TW" altLang="en-US" b="1" dirty="0">
                <a:solidFill>
                  <a:srgbClr val="8064A2">
                    <a:lumMod val="75000"/>
                  </a:srgbClr>
                </a:solidFill>
                <a:latin typeface="微軟正黑體" panose="020B0604030504040204" pitchFamily="34" charset="-120"/>
                <a:ea typeface="微軟正黑體" panose="020B0604030504040204" pitchFamily="34" charset="-120"/>
              </a:rPr>
              <a:t>成人保護案件</a:t>
            </a:r>
            <a:r>
              <a:rPr lang="zh-TW" altLang="en-US" b="1" dirty="0" smtClean="0">
                <a:solidFill>
                  <a:srgbClr val="8064A2">
                    <a:lumMod val="75000"/>
                  </a:srgbClr>
                </a:solidFill>
                <a:latin typeface="微軟正黑體" panose="020B0604030504040204" pitchFamily="34" charset="-120"/>
                <a:ea typeface="微軟正黑體" panose="020B0604030504040204" pitchFamily="34" charset="-120"/>
              </a:rPr>
              <a:t>受</a:t>
            </a:r>
            <a:r>
              <a:rPr lang="zh-TW" altLang="en-US" b="1" dirty="0">
                <a:solidFill>
                  <a:srgbClr val="8064A2">
                    <a:lumMod val="75000"/>
                  </a:srgbClr>
                </a:solidFill>
                <a:latin typeface="微軟正黑體" panose="020B0604030504040204" pitchFamily="34" charset="-120"/>
                <a:ea typeface="微軟正黑體" panose="020B0604030504040204" pitchFamily="34" charset="-120"/>
              </a:rPr>
              <a:t>案</a:t>
            </a:r>
            <a:r>
              <a:rPr lang="zh-TW" altLang="en-US" b="1" dirty="0" smtClean="0">
                <a:solidFill>
                  <a:srgbClr val="8064A2">
                    <a:lumMod val="75000"/>
                  </a:srgbClr>
                </a:solidFill>
                <a:latin typeface="微軟正黑體" panose="020B0604030504040204" pitchFamily="34" charset="-120"/>
                <a:ea typeface="微軟正黑體" panose="020B0604030504040204" pitchFamily="34" charset="-120"/>
              </a:rPr>
              <a:t>評估摘要</a:t>
            </a:r>
            <a:r>
              <a:rPr lang="en-US" altLang="zh-TW" b="1" dirty="0" smtClean="0">
                <a:solidFill>
                  <a:srgbClr val="8064A2">
                    <a:lumMod val="75000"/>
                  </a:srgbClr>
                </a:solidFill>
                <a:latin typeface="微軟正黑體" panose="020B0604030504040204" pitchFamily="34" charset="-120"/>
                <a:ea typeface="微軟正黑體" panose="020B0604030504040204" pitchFamily="34" charset="-120"/>
              </a:rPr>
              <a:t/>
            </a:r>
            <a:br>
              <a:rPr lang="en-US" altLang="zh-TW" b="1" dirty="0" smtClean="0">
                <a:solidFill>
                  <a:srgbClr val="8064A2">
                    <a:lumMod val="75000"/>
                  </a:srgbClr>
                </a:solidFill>
                <a:latin typeface="微軟正黑體" panose="020B0604030504040204" pitchFamily="34" charset="-120"/>
                <a:ea typeface="微軟正黑體" panose="020B0604030504040204" pitchFamily="34" charset="-120"/>
              </a:rPr>
            </a:br>
            <a:r>
              <a:rPr lang="zh-TW" altLang="en-US" b="1" dirty="0" smtClean="0">
                <a:solidFill>
                  <a:srgbClr val="8064A2">
                    <a:lumMod val="75000"/>
                  </a:srgbClr>
                </a:solidFill>
                <a:latin typeface="微軟正黑體" panose="020B0604030504040204" pitchFamily="34" charset="-120"/>
                <a:ea typeface="微軟正黑體" panose="020B0604030504040204" pitchFamily="34" charset="-120"/>
              </a:rPr>
              <a:t>兒</a:t>
            </a:r>
            <a:r>
              <a:rPr lang="zh-TW" altLang="en-US" b="1" dirty="0">
                <a:solidFill>
                  <a:srgbClr val="8064A2">
                    <a:lumMod val="75000"/>
                  </a:srgbClr>
                </a:solidFill>
                <a:latin typeface="微軟正黑體" panose="020B0604030504040204" pitchFamily="34" charset="-120"/>
                <a:ea typeface="微軟正黑體" panose="020B0604030504040204" pitchFamily="34" charset="-120"/>
              </a:rPr>
              <a:t>少保護案件調查報告</a:t>
            </a:r>
            <a:r>
              <a:rPr lang="en-US" altLang="zh-TW" b="1" dirty="0">
                <a:solidFill>
                  <a:srgbClr val="8064A2">
                    <a:lumMod val="75000"/>
                  </a:srgbClr>
                </a:solidFill>
                <a:latin typeface="微軟正黑體" panose="020B0604030504040204" pitchFamily="34" charset="-120"/>
                <a:ea typeface="微軟正黑體" panose="020B0604030504040204" pitchFamily="34" charset="-120"/>
              </a:rPr>
              <a:t>)</a:t>
            </a:r>
          </a:p>
          <a:p>
            <a:pPr algn="ctr"/>
            <a:endParaRPr lang="zh-TW" altLang="en-US" b="1" dirty="0">
              <a:solidFill>
                <a:srgbClr val="8064A2">
                  <a:lumMod val="75000"/>
                </a:srgbClr>
              </a:solidFill>
              <a:latin typeface="微軟正黑體" panose="020B0604030504040204" pitchFamily="34" charset="-120"/>
              <a:ea typeface="微軟正黑體" panose="020B0604030504040204" pitchFamily="34" charset="-120"/>
            </a:endParaRPr>
          </a:p>
        </p:txBody>
      </p:sp>
      <p:sp>
        <p:nvSpPr>
          <p:cNvPr id="11" name="橢圓 10"/>
          <p:cNvSpPr/>
          <p:nvPr/>
        </p:nvSpPr>
        <p:spPr>
          <a:xfrm>
            <a:off x="3591252" y="4904893"/>
            <a:ext cx="1332148" cy="1204799"/>
          </a:xfrm>
          <a:prstGeom prst="ellipse">
            <a:avLst/>
          </a:prstGeom>
          <a:noFill/>
          <a:ln w="38100"/>
        </p:spPr>
        <p:style>
          <a:lnRef idx="1">
            <a:schemeClr val="accent5"/>
          </a:lnRef>
          <a:fillRef idx="2">
            <a:schemeClr val="accent5"/>
          </a:fillRef>
          <a:effectRef idx="1">
            <a:schemeClr val="accent5"/>
          </a:effectRef>
          <a:fontRef idx="minor">
            <a:schemeClr val="dk1"/>
          </a:fontRef>
        </p:style>
        <p:txBody>
          <a:bodyPr rtlCol="0" anchor="ctr"/>
          <a:lstStyle/>
          <a:p>
            <a:pPr algn="ctr"/>
            <a:endParaRPr lang="zh-TW" altLang="en-US">
              <a:solidFill>
                <a:prstClr val="black"/>
              </a:solidFill>
            </a:endParaRPr>
          </a:p>
        </p:txBody>
      </p:sp>
      <p:sp>
        <p:nvSpPr>
          <p:cNvPr id="12" name="文字方塊 11"/>
          <p:cNvSpPr txBox="1"/>
          <p:nvPr/>
        </p:nvSpPr>
        <p:spPr>
          <a:xfrm>
            <a:off x="4234026" y="5539755"/>
            <a:ext cx="1107996" cy="369332"/>
          </a:xfrm>
          <a:prstGeom prst="rect">
            <a:avLst/>
          </a:prstGeom>
          <a:noFill/>
        </p:spPr>
        <p:txBody>
          <a:bodyPr wrap="none" rtlCol="0">
            <a:spAutoFit/>
          </a:bodyPr>
          <a:lstStyle/>
          <a:p>
            <a:pPr algn="ctr"/>
            <a:r>
              <a:rPr lang="zh-TW" altLang="en-US" b="1" dirty="0" smtClean="0">
                <a:solidFill>
                  <a:srgbClr val="1F497D"/>
                </a:solidFill>
                <a:latin typeface="微軟正黑體" panose="020B0604030504040204" pitchFamily="34" charset="-120"/>
                <a:ea typeface="微軟正黑體" panose="020B0604030504040204" pitchFamily="34" charset="-120"/>
              </a:rPr>
              <a:t>強制處遇</a:t>
            </a:r>
            <a:endParaRPr lang="zh-TW" altLang="en-US" b="1" dirty="0">
              <a:solidFill>
                <a:srgbClr val="1F497D"/>
              </a:solidFill>
              <a:latin typeface="微軟正黑體" panose="020B0604030504040204" pitchFamily="34" charset="-120"/>
              <a:ea typeface="微軟正黑體" panose="020B0604030504040204" pitchFamily="34" charset="-120"/>
            </a:endParaRPr>
          </a:p>
        </p:txBody>
      </p:sp>
      <p:sp>
        <p:nvSpPr>
          <p:cNvPr id="13" name="橢圓 12"/>
          <p:cNvSpPr/>
          <p:nvPr/>
        </p:nvSpPr>
        <p:spPr>
          <a:xfrm>
            <a:off x="2521663" y="3789040"/>
            <a:ext cx="2088232" cy="2088232"/>
          </a:xfrm>
          <a:prstGeom prst="ellipse">
            <a:avLst/>
          </a:prstGeom>
          <a:noFill/>
          <a:ln w="38100"/>
        </p:spPr>
        <p:style>
          <a:lnRef idx="1">
            <a:schemeClr val="accent2"/>
          </a:lnRef>
          <a:fillRef idx="2">
            <a:schemeClr val="accent2"/>
          </a:fillRef>
          <a:effectRef idx="1">
            <a:schemeClr val="accent2"/>
          </a:effectRef>
          <a:fontRef idx="minor">
            <a:schemeClr val="dk1"/>
          </a:fontRef>
        </p:style>
        <p:txBody>
          <a:bodyPr rtlCol="0" anchor="ctr"/>
          <a:lstStyle/>
          <a:p>
            <a:pPr algn="ctr"/>
            <a:endParaRPr lang="zh-TW" altLang="en-US">
              <a:solidFill>
                <a:prstClr val="black"/>
              </a:solidFill>
            </a:endParaRPr>
          </a:p>
        </p:txBody>
      </p:sp>
      <p:sp>
        <p:nvSpPr>
          <p:cNvPr id="14" name="橢圓 13"/>
          <p:cNvSpPr/>
          <p:nvPr/>
        </p:nvSpPr>
        <p:spPr>
          <a:xfrm>
            <a:off x="4121950" y="4140823"/>
            <a:ext cx="1332148" cy="1204799"/>
          </a:xfrm>
          <a:prstGeom prst="ellipse">
            <a:avLst/>
          </a:prstGeom>
          <a:solidFill>
            <a:schemeClr val="tx1">
              <a:lumMod val="50000"/>
              <a:lumOff val="50000"/>
              <a:alpha val="46000"/>
            </a:schemeClr>
          </a:solidFill>
          <a:ln w="38100"/>
        </p:spPr>
        <p:style>
          <a:lnRef idx="2">
            <a:schemeClr val="dk1"/>
          </a:lnRef>
          <a:fillRef idx="1">
            <a:schemeClr val="lt1"/>
          </a:fillRef>
          <a:effectRef idx="0">
            <a:schemeClr val="dk1"/>
          </a:effectRef>
          <a:fontRef idx="minor">
            <a:schemeClr val="dk1"/>
          </a:fontRef>
        </p:style>
        <p:txBody>
          <a:bodyPr rtlCol="0" anchor="ctr"/>
          <a:lstStyle/>
          <a:p>
            <a:pPr algn="ctr"/>
            <a:endParaRPr lang="zh-TW" altLang="en-US">
              <a:solidFill>
                <a:prstClr val="black"/>
              </a:solidFill>
            </a:endParaRPr>
          </a:p>
        </p:txBody>
      </p:sp>
      <p:sp>
        <p:nvSpPr>
          <p:cNvPr id="15" name="文字方塊 14"/>
          <p:cNvSpPr txBox="1"/>
          <p:nvPr/>
        </p:nvSpPr>
        <p:spPr>
          <a:xfrm>
            <a:off x="5292081" y="4077074"/>
            <a:ext cx="1733167" cy="646331"/>
          </a:xfrm>
          <a:prstGeom prst="rect">
            <a:avLst/>
          </a:prstGeom>
          <a:noFill/>
        </p:spPr>
        <p:txBody>
          <a:bodyPr wrap="none" rtlCol="0">
            <a:spAutoFit/>
          </a:bodyPr>
          <a:lstStyle/>
          <a:p>
            <a:pPr algn="ctr"/>
            <a:r>
              <a:rPr lang="zh-TW" altLang="en-US" b="1" dirty="0" smtClean="0">
                <a:solidFill>
                  <a:prstClr val="black"/>
                </a:solidFill>
                <a:latin typeface="微軟正黑體" panose="020B0604030504040204" pitchFamily="34" charset="-120"/>
                <a:ea typeface="微軟正黑體" panose="020B0604030504040204" pitchFamily="34" charset="-120"/>
              </a:rPr>
              <a:t>精照個案</a:t>
            </a:r>
            <a:endParaRPr lang="en-US" altLang="zh-TW" b="1" dirty="0" smtClean="0">
              <a:solidFill>
                <a:prstClr val="black"/>
              </a:solidFill>
              <a:latin typeface="微軟正黑體" panose="020B0604030504040204" pitchFamily="34" charset="-120"/>
              <a:ea typeface="微軟正黑體" panose="020B0604030504040204" pitchFamily="34" charset="-120"/>
            </a:endParaRPr>
          </a:p>
          <a:p>
            <a:pPr algn="ctr"/>
            <a:r>
              <a:rPr lang="en-US" altLang="zh-TW" b="1" dirty="0" smtClean="0">
                <a:solidFill>
                  <a:prstClr val="black"/>
                </a:solidFill>
                <a:latin typeface="微軟正黑體" panose="020B0604030504040204" pitchFamily="34" charset="-120"/>
                <a:ea typeface="微軟正黑體" panose="020B0604030504040204" pitchFamily="34" charset="-120"/>
              </a:rPr>
              <a:t>(</a:t>
            </a:r>
            <a:r>
              <a:rPr lang="zh-TW" altLang="en-US" b="1" dirty="0" smtClean="0">
                <a:solidFill>
                  <a:prstClr val="black"/>
                </a:solidFill>
                <a:latin typeface="微軟正黑體" panose="020B0604030504040204" pitchFamily="34" charset="-120"/>
                <a:ea typeface="微軟正黑體" panose="020B0604030504040204" pitchFamily="34" charset="-120"/>
              </a:rPr>
              <a:t>標</a:t>
            </a:r>
            <a:r>
              <a:rPr lang="zh-TW" altLang="en-US" b="1" dirty="0">
                <a:solidFill>
                  <a:prstClr val="black"/>
                </a:solidFill>
                <a:latin typeface="微軟正黑體" panose="020B0604030504040204" pitchFamily="34" charset="-120"/>
                <a:ea typeface="微軟正黑體" panose="020B0604030504040204" pitchFamily="34" charset="-120"/>
              </a:rPr>
              <a:t>的</a:t>
            </a:r>
            <a:r>
              <a:rPr lang="zh-TW" altLang="en-US" b="1" dirty="0" smtClean="0">
                <a:solidFill>
                  <a:prstClr val="black"/>
                </a:solidFill>
                <a:latin typeface="微軟正黑體" panose="020B0604030504040204" pitchFamily="34" charset="-120"/>
                <a:ea typeface="微軟正黑體" panose="020B0604030504040204" pitchFamily="34" charset="-120"/>
              </a:rPr>
              <a:t>服務對象</a:t>
            </a:r>
            <a:r>
              <a:rPr lang="en-US" altLang="zh-TW" b="1" dirty="0" smtClean="0">
                <a:solidFill>
                  <a:prstClr val="black"/>
                </a:solidFill>
                <a:latin typeface="微軟正黑體" panose="020B0604030504040204" pitchFamily="34" charset="-120"/>
                <a:ea typeface="微軟正黑體" panose="020B0604030504040204" pitchFamily="34" charset="-120"/>
              </a:rPr>
              <a:t>)</a:t>
            </a:r>
          </a:p>
        </p:txBody>
      </p:sp>
      <p:sp>
        <p:nvSpPr>
          <p:cNvPr id="16" name="文字方塊 15"/>
          <p:cNvSpPr txBox="1"/>
          <p:nvPr/>
        </p:nvSpPr>
        <p:spPr>
          <a:xfrm>
            <a:off x="3059833" y="4581129"/>
            <a:ext cx="877163" cy="369332"/>
          </a:xfrm>
          <a:prstGeom prst="rect">
            <a:avLst/>
          </a:prstGeom>
          <a:noFill/>
        </p:spPr>
        <p:txBody>
          <a:bodyPr wrap="none" rtlCol="0">
            <a:spAutoFit/>
          </a:bodyPr>
          <a:lstStyle/>
          <a:p>
            <a:pPr algn="ctr"/>
            <a:r>
              <a:rPr lang="zh-TW" altLang="en-US" b="1" dirty="0">
                <a:solidFill>
                  <a:srgbClr val="C00000"/>
                </a:solidFill>
                <a:latin typeface="微軟正黑體" panose="020B0604030504040204" pitchFamily="34" charset="-120"/>
                <a:ea typeface="微軟正黑體" panose="020B0604030504040204" pitchFamily="34" charset="-120"/>
              </a:rPr>
              <a:t>保護令</a:t>
            </a:r>
            <a:endParaRPr lang="en-US" altLang="zh-TW" b="1" dirty="0" smtClean="0">
              <a:solidFill>
                <a:srgbClr val="C00000"/>
              </a:solidFill>
              <a:latin typeface="微軟正黑體" panose="020B0604030504040204" pitchFamily="34" charset="-120"/>
              <a:ea typeface="微軟正黑體" panose="020B0604030504040204" pitchFamily="34" charset="-120"/>
            </a:endParaRPr>
          </a:p>
        </p:txBody>
      </p:sp>
      <p:cxnSp>
        <p:nvCxnSpPr>
          <p:cNvPr id="18" name="直線接點 17"/>
          <p:cNvCxnSpPr/>
          <p:nvPr/>
        </p:nvCxnSpPr>
        <p:spPr>
          <a:xfrm flipV="1">
            <a:off x="5076056" y="4301867"/>
            <a:ext cx="504056" cy="279263"/>
          </a:xfrm>
          <a:prstGeom prst="line">
            <a:avLst/>
          </a:prstGeom>
          <a:ln w="28575"/>
        </p:spPr>
        <p:style>
          <a:lnRef idx="1">
            <a:schemeClr val="dk1"/>
          </a:lnRef>
          <a:fillRef idx="0">
            <a:schemeClr val="dk1"/>
          </a:fillRef>
          <a:effectRef idx="0">
            <a:schemeClr val="dk1"/>
          </a:effectRef>
          <a:fontRef idx="minor">
            <a:schemeClr val="tx1"/>
          </a:fontRef>
        </p:style>
      </p:cxnSp>
      <p:sp>
        <p:nvSpPr>
          <p:cNvPr id="21" name="文字方塊 20"/>
          <p:cNvSpPr txBox="1"/>
          <p:nvPr/>
        </p:nvSpPr>
        <p:spPr>
          <a:xfrm>
            <a:off x="395536" y="1765681"/>
            <a:ext cx="2664296" cy="1200329"/>
          </a:xfrm>
          <a:prstGeom prst="rect">
            <a:avLst/>
          </a:prstGeom>
          <a:noFill/>
        </p:spPr>
        <p:txBody>
          <a:bodyPr wrap="square" rtlCol="0">
            <a:spAutoFit/>
          </a:bodyPr>
          <a:lstStyle/>
          <a:p>
            <a:pPr algn="ctr"/>
            <a:r>
              <a:rPr lang="en-US" altLang="zh-TW" sz="2400" b="1" dirty="0" smtClean="0">
                <a:solidFill>
                  <a:srgbClr val="0070C0"/>
                </a:solidFill>
                <a:latin typeface="微軟正黑體" panose="020B0604030504040204" pitchFamily="34" charset="-120"/>
                <a:ea typeface="微軟正黑體" panose="020B0604030504040204" pitchFamily="34" charset="-120"/>
              </a:rPr>
              <a:t>1.</a:t>
            </a:r>
            <a:r>
              <a:rPr lang="zh-TW" altLang="en-US" sz="2400" b="1" dirty="0" smtClean="0">
                <a:solidFill>
                  <a:srgbClr val="0070C0"/>
                </a:solidFill>
                <a:latin typeface="微軟正黑體" panose="020B0604030504040204" pitchFamily="34" charset="-120"/>
                <a:ea typeface="微軟正黑體" panose="020B0604030504040204" pitchFamily="34" charset="-120"/>
              </a:rPr>
              <a:t>合併保護性案件</a:t>
            </a:r>
            <a:endParaRPr lang="en-US" altLang="zh-TW" sz="2400" b="1" dirty="0" smtClean="0">
              <a:solidFill>
                <a:srgbClr val="0070C0"/>
              </a:solidFill>
              <a:latin typeface="微軟正黑體" panose="020B0604030504040204" pitchFamily="34" charset="-120"/>
              <a:ea typeface="微軟正黑體" panose="020B0604030504040204" pitchFamily="34" charset="-120"/>
            </a:endParaRPr>
          </a:p>
          <a:p>
            <a:pPr algn="ctr"/>
            <a:r>
              <a:rPr lang="en-US" altLang="zh-TW" sz="2400" b="1" dirty="0" smtClean="0">
                <a:solidFill>
                  <a:srgbClr val="0070C0"/>
                </a:solidFill>
                <a:latin typeface="微軟正黑體" panose="020B0604030504040204" pitchFamily="34" charset="-120"/>
                <a:ea typeface="微軟正黑體" panose="020B0604030504040204" pitchFamily="34" charset="-120"/>
              </a:rPr>
              <a:t>(</a:t>
            </a:r>
            <a:r>
              <a:rPr lang="zh-TW" altLang="en-US" sz="2400" b="1" dirty="0" smtClean="0">
                <a:solidFill>
                  <a:srgbClr val="0070C0"/>
                </a:solidFill>
                <a:latin typeface="微軟正黑體" panose="020B0604030504040204" pitchFamily="34" charset="-120"/>
                <a:ea typeface="微軟正黑體" panose="020B0604030504040204" pitchFamily="34" charset="-120"/>
              </a:rPr>
              <a:t>成人保護議題、兒少</a:t>
            </a:r>
            <a:r>
              <a:rPr lang="zh-TW" altLang="en-US" sz="2400" b="1" dirty="0">
                <a:solidFill>
                  <a:srgbClr val="0070C0"/>
                </a:solidFill>
                <a:latin typeface="微軟正黑體" panose="020B0604030504040204" pitchFamily="34" charset="-120"/>
                <a:ea typeface="微軟正黑體" panose="020B0604030504040204" pitchFamily="34" charset="-120"/>
              </a:rPr>
              <a:t>保護</a:t>
            </a:r>
            <a:r>
              <a:rPr lang="zh-TW" altLang="en-US" sz="2400" b="1" dirty="0" smtClean="0">
                <a:solidFill>
                  <a:srgbClr val="0070C0"/>
                </a:solidFill>
                <a:latin typeface="微軟正黑體" panose="020B0604030504040204" pitchFamily="34" charset="-120"/>
                <a:ea typeface="微軟正黑體" panose="020B0604030504040204" pitchFamily="34" charset="-120"/>
              </a:rPr>
              <a:t>議題</a:t>
            </a:r>
            <a:r>
              <a:rPr lang="en-US" altLang="zh-TW" sz="2400" b="1" dirty="0" smtClean="0">
                <a:solidFill>
                  <a:srgbClr val="0070C0"/>
                </a:solidFill>
                <a:latin typeface="微軟正黑體" panose="020B0604030504040204" pitchFamily="34" charset="-120"/>
                <a:ea typeface="微軟正黑體" panose="020B0604030504040204" pitchFamily="34" charset="-120"/>
              </a:rPr>
              <a:t>)</a:t>
            </a:r>
          </a:p>
        </p:txBody>
      </p:sp>
      <p:sp>
        <p:nvSpPr>
          <p:cNvPr id="19" name="標題 1"/>
          <p:cNvSpPr txBox="1">
            <a:spLocks/>
          </p:cNvSpPr>
          <p:nvPr/>
        </p:nvSpPr>
        <p:spPr bwMode="auto">
          <a:xfrm>
            <a:off x="539552" y="332658"/>
            <a:ext cx="8229600"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rgbClr val="0000CC"/>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rgbClr val="0000CC"/>
                </a:solidFill>
                <a:latin typeface="標楷體" pitchFamily="65" charset="-120"/>
                <a:ea typeface="標楷體" pitchFamily="65" charset="-120"/>
              </a:defRPr>
            </a:lvl2pPr>
            <a:lvl3pPr algn="ctr" rtl="0" eaLnBrk="0" fontAlgn="base" hangingPunct="0">
              <a:spcBef>
                <a:spcPct val="0"/>
              </a:spcBef>
              <a:spcAft>
                <a:spcPct val="0"/>
              </a:spcAft>
              <a:defRPr sz="4400">
                <a:solidFill>
                  <a:srgbClr val="0000CC"/>
                </a:solidFill>
                <a:latin typeface="標楷體" pitchFamily="65" charset="-120"/>
                <a:ea typeface="標楷體" pitchFamily="65" charset="-120"/>
              </a:defRPr>
            </a:lvl3pPr>
            <a:lvl4pPr algn="ctr" rtl="0" eaLnBrk="0" fontAlgn="base" hangingPunct="0">
              <a:spcBef>
                <a:spcPct val="0"/>
              </a:spcBef>
              <a:spcAft>
                <a:spcPct val="0"/>
              </a:spcAft>
              <a:defRPr sz="4400">
                <a:solidFill>
                  <a:srgbClr val="0000CC"/>
                </a:solidFill>
                <a:latin typeface="標楷體" pitchFamily="65" charset="-120"/>
                <a:ea typeface="標楷體" pitchFamily="65" charset="-120"/>
              </a:defRPr>
            </a:lvl4pPr>
            <a:lvl5pPr algn="ctr" rtl="0" eaLnBrk="0" fontAlgn="base" hangingPunct="0">
              <a:spcBef>
                <a:spcPct val="0"/>
              </a:spcBef>
              <a:spcAft>
                <a:spcPct val="0"/>
              </a:spcAft>
              <a:defRPr sz="4400">
                <a:solidFill>
                  <a:srgbClr val="0000CC"/>
                </a:solidFill>
                <a:latin typeface="標楷體" pitchFamily="65" charset="-120"/>
                <a:ea typeface="標楷體" pitchFamily="65" charset="-120"/>
              </a:defRPr>
            </a:lvl5pPr>
            <a:lvl6pPr marL="457200" algn="ctr" rtl="0" eaLnBrk="1" fontAlgn="base" hangingPunct="1">
              <a:spcBef>
                <a:spcPct val="0"/>
              </a:spcBef>
              <a:spcAft>
                <a:spcPct val="0"/>
              </a:spcAft>
              <a:defRPr sz="4400">
                <a:solidFill>
                  <a:srgbClr val="0000CC"/>
                </a:solidFill>
                <a:latin typeface="標楷體" pitchFamily="65" charset="-120"/>
                <a:ea typeface="標楷體" pitchFamily="65" charset="-120"/>
              </a:defRPr>
            </a:lvl6pPr>
            <a:lvl7pPr marL="914400" algn="ctr" rtl="0" eaLnBrk="1" fontAlgn="base" hangingPunct="1">
              <a:spcBef>
                <a:spcPct val="0"/>
              </a:spcBef>
              <a:spcAft>
                <a:spcPct val="0"/>
              </a:spcAft>
              <a:defRPr sz="4400">
                <a:solidFill>
                  <a:srgbClr val="0000CC"/>
                </a:solidFill>
                <a:latin typeface="標楷體" pitchFamily="65" charset="-120"/>
                <a:ea typeface="標楷體" pitchFamily="65" charset="-120"/>
              </a:defRPr>
            </a:lvl7pPr>
            <a:lvl8pPr marL="1371600" algn="ctr" rtl="0" eaLnBrk="1" fontAlgn="base" hangingPunct="1">
              <a:spcBef>
                <a:spcPct val="0"/>
              </a:spcBef>
              <a:spcAft>
                <a:spcPct val="0"/>
              </a:spcAft>
              <a:defRPr sz="4400">
                <a:solidFill>
                  <a:srgbClr val="0000CC"/>
                </a:solidFill>
                <a:latin typeface="標楷體" pitchFamily="65" charset="-120"/>
                <a:ea typeface="標楷體" pitchFamily="65" charset="-120"/>
              </a:defRPr>
            </a:lvl8pPr>
            <a:lvl9pPr marL="1828800" algn="ctr" rtl="0" eaLnBrk="1" fontAlgn="base" hangingPunct="1">
              <a:spcBef>
                <a:spcPct val="0"/>
              </a:spcBef>
              <a:spcAft>
                <a:spcPct val="0"/>
              </a:spcAft>
              <a:defRPr sz="4400">
                <a:solidFill>
                  <a:srgbClr val="0000CC"/>
                </a:solidFill>
                <a:latin typeface="標楷體" pitchFamily="65" charset="-120"/>
                <a:ea typeface="標楷體" pitchFamily="65" charset="-120"/>
              </a:defRPr>
            </a:lvl9pPr>
          </a:lstStyle>
          <a:p>
            <a:r>
              <a:rPr lang="zh-TW" altLang="en-US" sz="4000" b="1" dirty="0" smtClean="0">
                <a:latin typeface="微軟正黑體" panose="020B0604030504040204" pitchFamily="34" charset="-120"/>
                <a:ea typeface="微軟正黑體" panose="020B0604030504040204" pitchFamily="34" charset="-120"/>
              </a:rPr>
              <a:t>同時在案系統勾稽範圍</a:t>
            </a:r>
            <a:r>
              <a:rPr lang="en-US" altLang="zh-TW" sz="4000" b="1" dirty="0" smtClean="0">
                <a:latin typeface="微軟正黑體" panose="020B0604030504040204" pitchFamily="34" charset="-120"/>
                <a:ea typeface="微軟正黑體" panose="020B0604030504040204" pitchFamily="34" charset="-120"/>
              </a:rPr>
              <a:t>(2/2)</a:t>
            </a:r>
            <a:endParaRPr lang="zh-TW" altLang="en-US" sz="4000" b="1"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5447690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39552" y="332658"/>
            <a:ext cx="8229600" cy="561975"/>
          </a:xfrm>
        </p:spPr>
        <p:txBody>
          <a:bodyPr/>
          <a:lstStyle/>
          <a:p>
            <a:r>
              <a:rPr lang="zh-TW" altLang="en-US" sz="4000" b="1" dirty="0" smtClean="0">
                <a:latin typeface="微軟正黑體" panose="020B0604030504040204" pitchFamily="34" charset="-120"/>
                <a:ea typeface="微軟正黑體" panose="020B0604030504040204" pitchFamily="34" charset="-120"/>
              </a:rPr>
              <a:t>同時在案系統勾稽範圍</a:t>
            </a:r>
            <a:r>
              <a:rPr lang="en-US" altLang="zh-TW" sz="4000" b="1" dirty="0" smtClean="0">
                <a:latin typeface="微軟正黑體" panose="020B0604030504040204" pitchFamily="34" charset="-120"/>
                <a:ea typeface="微軟正黑體" panose="020B0604030504040204" pitchFamily="34" charset="-120"/>
              </a:rPr>
              <a:t>(1/2)</a:t>
            </a:r>
            <a:endParaRPr lang="zh-TW" altLang="en-US" sz="4000" b="1" dirty="0">
              <a:latin typeface="微軟正黑體" panose="020B0604030504040204" pitchFamily="34" charset="-120"/>
              <a:ea typeface="微軟正黑體" panose="020B0604030504040204" pitchFamily="34" charset="-120"/>
            </a:endParaRPr>
          </a:p>
        </p:txBody>
      </p:sp>
      <p:sp>
        <p:nvSpPr>
          <p:cNvPr id="4" name="頁尾版面配置區 3"/>
          <p:cNvSpPr>
            <a:spLocks noGrp="1"/>
          </p:cNvSpPr>
          <p:nvPr>
            <p:ph type="ftr" sz="quarter" idx="11"/>
          </p:nvPr>
        </p:nvSpPr>
        <p:spPr/>
        <p:txBody>
          <a:bodyPr/>
          <a:lstStyle/>
          <a:p>
            <a:pPr>
              <a:defRPr/>
            </a:pPr>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pPr>
              <a:defRPr/>
            </a:pPr>
            <a:fld id="{AEAFF9CA-B58C-4587-865C-E03025385384}" type="slidenum">
              <a:rPr lang="zh-TW" altLang="en-US" smtClean="0">
                <a:solidFill>
                  <a:prstClr val="black">
                    <a:tint val="75000"/>
                  </a:prstClr>
                </a:solidFill>
              </a:rPr>
              <a:pPr>
                <a:defRPr/>
              </a:pPr>
              <a:t>36</a:t>
            </a:fld>
            <a:endParaRPr lang="zh-TW" altLang="en-US" dirty="0">
              <a:solidFill>
                <a:prstClr val="black">
                  <a:tint val="75000"/>
                </a:prstClr>
              </a:solidFill>
            </a:endParaRPr>
          </a:p>
        </p:txBody>
      </p:sp>
      <p:sp>
        <p:nvSpPr>
          <p:cNvPr id="21" name="文字方塊 20"/>
          <p:cNvSpPr txBox="1"/>
          <p:nvPr/>
        </p:nvSpPr>
        <p:spPr>
          <a:xfrm>
            <a:off x="539552" y="1765681"/>
            <a:ext cx="5400600" cy="954107"/>
          </a:xfrm>
          <a:prstGeom prst="rect">
            <a:avLst/>
          </a:prstGeom>
          <a:noFill/>
        </p:spPr>
        <p:txBody>
          <a:bodyPr wrap="square" rtlCol="0">
            <a:spAutoFit/>
          </a:bodyPr>
          <a:lstStyle/>
          <a:p>
            <a:r>
              <a:rPr lang="en-US" altLang="zh-TW" sz="2800" b="1" dirty="0">
                <a:solidFill>
                  <a:srgbClr val="0070C0"/>
                </a:solidFill>
                <a:latin typeface="微軟正黑體" panose="020B0604030504040204" pitchFamily="34" charset="-120"/>
                <a:ea typeface="微軟正黑體" panose="020B0604030504040204" pitchFamily="34" charset="-120"/>
              </a:rPr>
              <a:t>2</a:t>
            </a:r>
            <a:r>
              <a:rPr lang="en-US" altLang="zh-TW" sz="2800" b="1" dirty="0" smtClean="0">
                <a:solidFill>
                  <a:srgbClr val="0070C0"/>
                </a:solidFill>
                <a:latin typeface="微軟正黑體" panose="020B0604030504040204" pitchFamily="34" charset="-120"/>
                <a:ea typeface="微軟正黑體" panose="020B0604030504040204" pitchFamily="34" charset="-120"/>
              </a:rPr>
              <a:t>.</a:t>
            </a:r>
            <a:r>
              <a:rPr lang="zh-TW" altLang="en-US" sz="2800" b="1" dirty="0">
                <a:solidFill>
                  <a:srgbClr val="0070C0"/>
                </a:solidFill>
                <a:latin typeface="微軟正黑體" panose="020B0604030504040204" pitchFamily="34" charset="-120"/>
                <a:ea typeface="微軟正黑體" panose="020B0604030504040204" pitchFamily="34" charset="-120"/>
              </a:rPr>
              <a:t>合併性侵害案件之</a:t>
            </a:r>
            <a:r>
              <a:rPr lang="zh-TW" altLang="en-US" sz="2800" b="1" dirty="0" smtClean="0">
                <a:solidFill>
                  <a:srgbClr val="0070C0"/>
                </a:solidFill>
                <a:latin typeface="微軟正黑體" panose="020B0604030504040204" pitchFamily="34" charset="-120"/>
                <a:ea typeface="微軟正黑體" panose="020B0604030504040204" pitchFamily="34" charset="-120"/>
              </a:rPr>
              <a:t>個案：</a:t>
            </a:r>
            <a:endParaRPr lang="en-US" altLang="zh-TW" sz="2800" b="1" dirty="0" smtClean="0">
              <a:solidFill>
                <a:srgbClr val="0070C0"/>
              </a:solidFill>
              <a:latin typeface="微軟正黑體" panose="020B0604030504040204" pitchFamily="34" charset="-120"/>
              <a:ea typeface="微軟正黑體" panose="020B0604030504040204" pitchFamily="34" charset="-120"/>
            </a:endParaRPr>
          </a:p>
          <a:p>
            <a:r>
              <a:rPr lang="zh-TW" altLang="en-US" sz="2800" b="1" dirty="0">
                <a:solidFill>
                  <a:srgbClr val="0070C0"/>
                </a:solidFill>
                <a:latin typeface="微軟正黑體" panose="020B0604030504040204" pitchFamily="34" charset="-120"/>
                <a:ea typeface="微軟正黑體" panose="020B0604030504040204" pitchFamily="34" charset="-120"/>
              </a:rPr>
              <a:t>　</a:t>
            </a:r>
            <a:r>
              <a:rPr lang="zh-TW" altLang="en-US" sz="2800" b="1" dirty="0" smtClean="0">
                <a:solidFill>
                  <a:srgbClr val="0070C0"/>
                </a:solidFill>
                <a:latin typeface="微軟正黑體" panose="020B0604030504040204" pitchFamily="34" charset="-120"/>
                <a:ea typeface="微軟正黑體" panose="020B0604030504040204" pitchFamily="34" charset="-120"/>
              </a:rPr>
              <a:t>以</a:t>
            </a:r>
            <a:r>
              <a:rPr lang="zh-TW" altLang="en-US" sz="2800" b="1" dirty="0">
                <a:solidFill>
                  <a:srgbClr val="0070C0"/>
                </a:solidFill>
                <a:latin typeface="微軟正黑體" panose="020B0604030504040204" pitchFamily="34" charset="-120"/>
                <a:ea typeface="微軟正黑體" panose="020B0604030504040204" pitchFamily="34" charset="-120"/>
              </a:rPr>
              <a:t>判決確定之個案為服務對象。</a:t>
            </a:r>
            <a:endParaRPr lang="en-US" altLang="zh-TW" sz="2800" b="1" dirty="0">
              <a:solidFill>
                <a:srgbClr val="0070C0"/>
              </a:solidFill>
              <a:latin typeface="微軟正黑體" panose="020B0604030504040204" pitchFamily="34" charset="-120"/>
              <a:ea typeface="微軟正黑體" panose="020B0604030504040204" pitchFamily="34" charset="-120"/>
            </a:endParaRPr>
          </a:p>
        </p:txBody>
      </p:sp>
      <p:graphicFrame>
        <p:nvGraphicFramePr>
          <p:cNvPr id="17" name="資料庫圖表 16"/>
          <p:cNvGraphicFramePr/>
          <p:nvPr>
            <p:extLst>
              <p:ext uri="{D42A27DB-BD31-4B8C-83A1-F6EECF244321}">
                <p14:modId xmlns:p14="http://schemas.microsoft.com/office/powerpoint/2010/main" val="2904409895"/>
              </p:ext>
            </p:extLst>
          </p:nvPr>
        </p:nvGraphicFramePr>
        <p:xfrm>
          <a:off x="1907704" y="3068960"/>
          <a:ext cx="4968552" cy="31683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9" name="文字方塊 18"/>
          <p:cNvSpPr txBox="1"/>
          <p:nvPr/>
        </p:nvSpPr>
        <p:spPr>
          <a:xfrm>
            <a:off x="5292081" y="5589242"/>
            <a:ext cx="1733167" cy="646331"/>
          </a:xfrm>
          <a:prstGeom prst="rect">
            <a:avLst/>
          </a:prstGeom>
          <a:noFill/>
        </p:spPr>
        <p:txBody>
          <a:bodyPr wrap="none" rtlCol="0">
            <a:spAutoFit/>
          </a:bodyPr>
          <a:lstStyle/>
          <a:p>
            <a:pPr algn="ctr"/>
            <a:r>
              <a:rPr lang="zh-TW" altLang="en-US" b="1" dirty="0" smtClean="0">
                <a:solidFill>
                  <a:prstClr val="black"/>
                </a:solidFill>
                <a:latin typeface="微軟正黑體" panose="020B0604030504040204" pitchFamily="34" charset="-120"/>
                <a:ea typeface="微軟正黑體" panose="020B0604030504040204" pitchFamily="34" charset="-120"/>
              </a:rPr>
              <a:t>精照個案</a:t>
            </a:r>
            <a:endParaRPr lang="en-US" altLang="zh-TW" b="1" dirty="0" smtClean="0">
              <a:solidFill>
                <a:prstClr val="black"/>
              </a:solidFill>
              <a:latin typeface="微軟正黑體" panose="020B0604030504040204" pitchFamily="34" charset="-120"/>
              <a:ea typeface="微軟正黑體" panose="020B0604030504040204" pitchFamily="34" charset="-120"/>
            </a:endParaRPr>
          </a:p>
          <a:p>
            <a:pPr algn="ctr"/>
            <a:r>
              <a:rPr lang="en-US" altLang="zh-TW" b="1" dirty="0" smtClean="0">
                <a:solidFill>
                  <a:prstClr val="black"/>
                </a:solidFill>
                <a:latin typeface="微軟正黑體" panose="020B0604030504040204" pitchFamily="34" charset="-120"/>
                <a:ea typeface="微軟正黑體" panose="020B0604030504040204" pitchFamily="34" charset="-120"/>
              </a:rPr>
              <a:t>(</a:t>
            </a:r>
            <a:r>
              <a:rPr lang="zh-TW" altLang="en-US" b="1" dirty="0" smtClean="0">
                <a:solidFill>
                  <a:prstClr val="black"/>
                </a:solidFill>
                <a:latin typeface="微軟正黑體" panose="020B0604030504040204" pitchFamily="34" charset="-120"/>
                <a:ea typeface="微軟正黑體" panose="020B0604030504040204" pitchFamily="34" charset="-120"/>
              </a:rPr>
              <a:t>標</a:t>
            </a:r>
            <a:r>
              <a:rPr lang="zh-TW" altLang="en-US" b="1" dirty="0">
                <a:solidFill>
                  <a:prstClr val="black"/>
                </a:solidFill>
                <a:latin typeface="微軟正黑體" panose="020B0604030504040204" pitchFamily="34" charset="-120"/>
                <a:ea typeface="微軟正黑體" panose="020B0604030504040204" pitchFamily="34" charset="-120"/>
              </a:rPr>
              <a:t>的</a:t>
            </a:r>
            <a:r>
              <a:rPr lang="zh-TW" altLang="en-US" b="1" dirty="0" smtClean="0">
                <a:solidFill>
                  <a:prstClr val="black"/>
                </a:solidFill>
                <a:latin typeface="微軟正黑體" panose="020B0604030504040204" pitchFamily="34" charset="-120"/>
                <a:ea typeface="微軟正黑體" panose="020B0604030504040204" pitchFamily="34" charset="-120"/>
              </a:rPr>
              <a:t>服務對象</a:t>
            </a:r>
            <a:r>
              <a:rPr lang="en-US" altLang="zh-TW" b="1" dirty="0" smtClean="0">
                <a:solidFill>
                  <a:prstClr val="black"/>
                </a:solidFill>
                <a:latin typeface="微軟正黑體" panose="020B0604030504040204" pitchFamily="34" charset="-120"/>
                <a:ea typeface="微軟正黑體" panose="020B0604030504040204" pitchFamily="34" charset="-120"/>
              </a:rPr>
              <a:t>)</a:t>
            </a:r>
          </a:p>
        </p:txBody>
      </p:sp>
      <p:cxnSp>
        <p:nvCxnSpPr>
          <p:cNvPr id="20" name="直線接點 19"/>
          <p:cNvCxnSpPr/>
          <p:nvPr/>
        </p:nvCxnSpPr>
        <p:spPr>
          <a:xfrm>
            <a:off x="5076056" y="4869161"/>
            <a:ext cx="504056" cy="944875"/>
          </a:xfrm>
          <a:prstGeom prst="line">
            <a:avLst/>
          </a:prstGeom>
          <a:ln w="28575"/>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9335955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標題 1"/>
          <p:cNvSpPr>
            <a:spLocks noGrp="1"/>
          </p:cNvSpPr>
          <p:nvPr>
            <p:ph type="title"/>
          </p:nvPr>
        </p:nvSpPr>
        <p:spPr>
          <a:xfrm>
            <a:off x="463550" y="28575"/>
            <a:ext cx="8229600" cy="1143000"/>
          </a:xfrm>
        </p:spPr>
        <p:txBody>
          <a:bodyPr/>
          <a:lstStyle/>
          <a:p>
            <a:r>
              <a:rPr lang="zh-TW" altLang="en-US" sz="3200" b="1" smtClean="0">
                <a:latin typeface="微軟正黑體" panose="020B0604030504040204" pitchFamily="34" charset="-120"/>
                <a:ea typeface="微軟正黑體" panose="020B0604030504040204" pitchFamily="34" charset="-120"/>
              </a:rPr>
              <a:t>附錄</a:t>
            </a:r>
            <a:r>
              <a:rPr lang="en-US" altLang="zh-TW" sz="3200" b="1" smtClean="0">
                <a:latin typeface="微軟正黑體" panose="020B0604030504040204" pitchFamily="34" charset="-120"/>
                <a:ea typeface="微軟正黑體" panose="020B0604030504040204" pitchFamily="34" charset="-120"/>
              </a:rPr>
              <a:t>3-4</a:t>
            </a:r>
            <a:r>
              <a:rPr lang="zh-TW" altLang="zh-TW" sz="3200" b="1" smtClean="0">
                <a:latin typeface="微軟正黑體" panose="020B0604030504040204" pitchFamily="34" charset="-120"/>
                <a:ea typeface="微軟正黑體" panose="020B0604030504040204" pitchFamily="34" charset="-120"/>
              </a:rPr>
              <a:t>加害人</a:t>
            </a:r>
            <a:r>
              <a:rPr lang="zh-TW" altLang="en-US" sz="3200" b="1" smtClean="0">
                <a:latin typeface="微軟正黑體" panose="020B0604030504040204" pitchFamily="34" charset="-120"/>
                <a:ea typeface="微軟正黑體" panose="020B0604030504040204" pitchFamily="34" charset="-120"/>
              </a:rPr>
              <a:t>合併精神疾病</a:t>
            </a:r>
            <a:r>
              <a:rPr lang="zh-TW" altLang="zh-TW" sz="3200" b="1" smtClean="0">
                <a:latin typeface="微軟正黑體" panose="020B0604030504040204" pitchFamily="34" charset="-120"/>
                <a:ea typeface="微軟正黑體" panose="020B0604030504040204" pitchFamily="34" charset="-120"/>
              </a:rPr>
              <a:t>個案</a:t>
            </a:r>
            <a:r>
              <a:rPr lang="zh-TW" altLang="en-US" sz="3200" b="1" smtClean="0">
                <a:latin typeface="微軟正黑體" panose="020B0604030504040204" pitchFamily="34" charset="-120"/>
                <a:ea typeface="微軟正黑體" panose="020B0604030504040204" pitchFamily="34" charset="-120"/>
              </a:rPr>
              <a:t>分級標準</a:t>
            </a:r>
            <a:endParaRPr lang="zh-TW" altLang="en-US" sz="3200" smtClean="0"/>
          </a:p>
        </p:txBody>
      </p:sp>
      <p:sp>
        <p:nvSpPr>
          <p:cNvPr id="55299" name="投影片編號版面配置區 4"/>
          <p:cNvSpPr>
            <a:spLocks noGrp="1"/>
          </p:cNvSpPr>
          <p:nvPr>
            <p:ph type="sldNum" sz="quarter" idx="12"/>
          </p:nvPr>
        </p:nvSpPr>
        <p:spPr bwMode="auto">
          <a:xfrm>
            <a:off x="7046913" y="6592888"/>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標楷體" panose="03000509000000000000" pitchFamily="65" charset="-120"/>
                <a:ea typeface="標楷體" panose="03000509000000000000" pitchFamily="65" charset="-120"/>
              </a:defRPr>
            </a:lvl1pPr>
            <a:lvl2pPr marL="742950" indent="-285750">
              <a:spcBef>
                <a:spcPct val="20000"/>
              </a:spcBef>
              <a:buFont typeface="Arial" panose="020B0604020202020204" pitchFamily="34" charset="0"/>
              <a:buChar char="–"/>
              <a:defRPr sz="2800">
                <a:solidFill>
                  <a:schemeClr val="tx1"/>
                </a:solidFill>
                <a:latin typeface="標楷體" panose="03000509000000000000" pitchFamily="65" charset="-120"/>
                <a:ea typeface="標楷體" panose="03000509000000000000" pitchFamily="65" charset="-120"/>
              </a:defRPr>
            </a:lvl2pPr>
            <a:lvl3pPr marL="1143000" indent="-228600">
              <a:spcBef>
                <a:spcPct val="20000"/>
              </a:spcBef>
              <a:buFont typeface="Arial" panose="020B0604020202020204" pitchFamily="34" charset="0"/>
              <a:buChar char="•"/>
              <a:defRPr sz="2400">
                <a:solidFill>
                  <a:schemeClr val="tx1"/>
                </a:solidFill>
                <a:latin typeface="標楷體" panose="03000509000000000000" pitchFamily="65" charset="-120"/>
                <a:ea typeface="標楷體" panose="03000509000000000000" pitchFamily="65" charset="-120"/>
              </a:defRPr>
            </a:lvl3pPr>
            <a:lvl4pPr marL="16002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4pPr>
            <a:lvl5pPr marL="2057400" indent="-228600">
              <a:spcBef>
                <a:spcPct val="20000"/>
              </a:spcBef>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標楷體" panose="03000509000000000000" pitchFamily="65" charset="-120"/>
                <a:ea typeface="標楷體" panose="03000509000000000000" pitchFamily="65" charset="-120"/>
              </a:defRPr>
            </a:lvl9pPr>
          </a:lstStyle>
          <a:p>
            <a:pPr>
              <a:spcBef>
                <a:spcPct val="0"/>
              </a:spcBef>
              <a:buFontTx/>
              <a:buNone/>
            </a:pPr>
            <a:fld id="{29C66EAD-7F52-4A15-BBF8-64F236FFF53F}" type="slidenum">
              <a:rPr lang="zh-TW" altLang="en-US" sz="1200">
                <a:solidFill>
                  <a:srgbClr val="898989"/>
                </a:solidFill>
                <a:latin typeface="Calibri" panose="020F0502020204030204" pitchFamily="34" charset="0"/>
                <a:ea typeface="新細明體" panose="02020500000000000000" pitchFamily="18" charset="-120"/>
              </a:rPr>
              <a:pPr>
                <a:spcBef>
                  <a:spcPct val="0"/>
                </a:spcBef>
                <a:buFontTx/>
                <a:buNone/>
              </a:pPr>
              <a:t>37</a:t>
            </a:fld>
            <a:endParaRPr lang="zh-TW" altLang="en-US" sz="1200">
              <a:solidFill>
                <a:srgbClr val="898989"/>
              </a:solidFill>
              <a:latin typeface="Calibri" panose="020F0502020204030204" pitchFamily="34" charset="0"/>
              <a:ea typeface="新細明體" panose="02020500000000000000" pitchFamily="18" charset="-120"/>
            </a:endParaRPr>
          </a:p>
        </p:txBody>
      </p:sp>
      <p:graphicFrame>
        <p:nvGraphicFramePr>
          <p:cNvPr id="6" name="表格 5"/>
          <p:cNvGraphicFramePr>
            <a:graphicFrameLocks noGrp="1"/>
          </p:cNvGraphicFramePr>
          <p:nvPr/>
        </p:nvGraphicFramePr>
        <p:xfrm>
          <a:off x="107952" y="1125537"/>
          <a:ext cx="8886825" cy="6550148"/>
        </p:xfrm>
        <a:graphic>
          <a:graphicData uri="http://schemas.openxmlformats.org/drawingml/2006/table">
            <a:tbl>
              <a:tblPr firstRow="1" firstCol="1" bandRow="1">
                <a:tableStyleId>{5C22544A-7EE6-4342-B048-85BDC9FD1C3A}</a:tableStyleId>
              </a:tblPr>
              <a:tblGrid>
                <a:gridCol w="361554">
                  <a:extLst>
                    <a:ext uri="{9D8B030D-6E8A-4147-A177-3AD203B41FA5}">
                      <a16:colId xmlns="" xmlns:a16="http://schemas.microsoft.com/office/drawing/2014/main" val="20000"/>
                    </a:ext>
                  </a:extLst>
                </a:gridCol>
                <a:gridCol w="7774904">
                  <a:extLst>
                    <a:ext uri="{9D8B030D-6E8A-4147-A177-3AD203B41FA5}">
                      <a16:colId xmlns="" xmlns:a16="http://schemas.microsoft.com/office/drawing/2014/main" val="20001"/>
                    </a:ext>
                  </a:extLst>
                </a:gridCol>
                <a:gridCol w="750367">
                  <a:extLst>
                    <a:ext uri="{9D8B030D-6E8A-4147-A177-3AD203B41FA5}">
                      <a16:colId xmlns="" xmlns:a16="http://schemas.microsoft.com/office/drawing/2014/main" val="20002"/>
                    </a:ext>
                  </a:extLst>
                </a:gridCol>
              </a:tblGrid>
              <a:tr h="575817">
                <a:tc>
                  <a:txBody>
                    <a:bodyPr/>
                    <a:lstStyle/>
                    <a:p>
                      <a:pPr algn="l" fontAlgn="ctr"/>
                      <a:r>
                        <a:rPr lang="zh-TW" altLang="en-US" sz="1900" u="none" strike="noStrike" dirty="0">
                          <a:effectLst/>
                          <a:latin typeface="微軟正黑體" panose="020B0604030504040204" pitchFamily="34" charset="-120"/>
                          <a:ea typeface="微軟正黑體" panose="020B0604030504040204" pitchFamily="34" charset="-120"/>
                        </a:rPr>
                        <a:t>級數</a:t>
                      </a:r>
                      <a:endParaRPr lang="zh-TW" altLang="en-US" sz="19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6857" marR="6857" marT="685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900" u="none" strike="noStrike" dirty="0" smtClean="0">
                          <a:effectLst/>
                          <a:latin typeface="微軟正黑體" panose="020B0604030504040204" pitchFamily="34" charset="-120"/>
                          <a:ea typeface="微軟正黑體" panose="020B0604030504040204" pitchFamily="34" charset="-120"/>
                        </a:rPr>
                        <a:t>分 級 標 準</a:t>
                      </a:r>
                      <a:endParaRPr lang="zh-TW" altLang="en-US" sz="19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6857" marR="6857" marT="685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600" u="none" strike="noStrike" dirty="0">
                          <a:effectLst/>
                          <a:latin typeface="微軟正黑體" panose="020B0604030504040204" pitchFamily="34" charset="-120"/>
                          <a:ea typeface="微軟正黑體" panose="020B0604030504040204" pitchFamily="34" charset="-120"/>
                        </a:rPr>
                        <a:t>建議訪視頻率</a:t>
                      </a:r>
                      <a:endParaRPr lang="zh-TW" altLang="en-US" sz="16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6857" marR="6857" marT="685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1819851">
                <a:tc>
                  <a:txBody>
                    <a:bodyPr/>
                    <a:lstStyle/>
                    <a:p>
                      <a:pPr algn="ctr" fontAlgn="ctr"/>
                      <a:r>
                        <a:rPr lang="en-US" sz="2000" u="none" strike="noStrike" dirty="0">
                          <a:effectLst/>
                          <a:latin typeface="微軟正黑體" panose="020B0604030504040204" pitchFamily="34" charset="-120"/>
                          <a:ea typeface="微軟正黑體" panose="020B0604030504040204" pitchFamily="34" charset="-120"/>
                        </a:rPr>
                        <a:t>A</a:t>
                      </a:r>
                      <a:endParaRPr lang="en-US" sz="20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6857" marR="6857" marT="685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en-US" altLang="zh-TW" sz="1500" u="none" strike="noStrike" dirty="0" smtClean="0">
                          <a:effectLst/>
                          <a:latin typeface="微軟正黑體" panose="020B0604030504040204" pitchFamily="34" charset="-120"/>
                          <a:ea typeface="微軟正黑體" panose="020B0604030504040204" pitchFamily="34" charset="-120"/>
                        </a:rPr>
                        <a:t> 1</a:t>
                      </a:r>
                      <a:r>
                        <a:rPr lang="en-US" altLang="zh-TW" sz="1500" u="none" strike="noStrike" dirty="0">
                          <a:effectLst/>
                          <a:latin typeface="微軟正黑體" panose="020B0604030504040204" pitchFamily="34" charset="-120"/>
                          <a:ea typeface="微軟正黑體" panose="020B0604030504040204" pitchFamily="34" charset="-120"/>
                        </a:rPr>
                        <a:t>. </a:t>
                      </a:r>
                      <a:r>
                        <a:rPr lang="zh-TW" altLang="en-US" sz="1500" u="none" strike="noStrike" dirty="0">
                          <a:effectLst/>
                          <a:latin typeface="微軟正黑體" panose="020B0604030504040204" pitchFamily="34" charset="-120"/>
                          <a:ea typeface="微軟正黑體" panose="020B0604030504040204" pitchFamily="34" charset="-120"/>
                        </a:rPr>
                        <a:t>個案犯成人保護案件，評估項目含暴力行為</a:t>
                      </a:r>
                      <a:r>
                        <a:rPr lang="en-US" altLang="zh-TW" sz="1500" u="none" strike="noStrike" dirty="0">
                          <a:effectLst/>
                          <a:latin typeface="微軟正黑體" panose="020B0604030504040204" pitchFamily="34" charset="-120"/>
                          <a:ea typeface="微軟正黑體" panose="020B0604030504040204" pitchFamily="34" charset="-120"/>
                        </a:rPr>
                        <a:t>5</a:t>
                      </a:r>
                      <a:r>
                        <a:rPr lang="zh-TW" altLang="en-US" sz="1500" u="none" strike="noStrike" dirty="0">
                          <a:effectLst/>
                          <a:latin typeface="微軟正黑體" panose="020B0604030504040204" pitchFamily="34" charset="-120"/>
                          <a:ea typeface="微軟正黑體" panose="020B0604030504040204" pitchFamily="34" charset="-120"/>
                        </a:rPr>
                        <a:t>項及個案狀況</a:t>
                      </a:r>
                      <a:r>
                        <a:rPr lang="en-US" altLang="zh-TW" sz="1500" u="none" strike="noStrike" dirty="0">
                          <a:effectLst/>
                          <a:latin typeface="微軟正黑體" panose="020B0604030504040204" pitchFamily="34" charset="-120"/>
                          <a:ea typeface="微軟正黑體" panose="020B0604030504040204" pitchFamily="34" charset="-120"/>
                        </a:rPr>
                        <a:t>7</a:t>
                      </a:r>
                      <a:r>
                        <a:rPr lang="zh-TW" altLang="en-US" sz="1500" u="none" strike="noStrike" dirty="0">
                          <a:effectLst/>
                          <a:latin typeface="微軟正黑體" panose="020B0604030504040204" pitchFamily="34" charset="-120"/>
                          <a:ea typeface="微軟正黑體" panose="020B0604030504040204" pitchFamily="34" charset="-120"/>
                        </a:rPr>
                        <a:t>項，合計</a:t>
                      </a:r>
                      <a:r>
                        <a:rPr lang="en-US" altLang="zh-TW" sz="1500" u="none" strike="noStrike" dirty="0">
                          <a:effectLst/>
                          <a:latin typeface="微軟正黑體" panose="020B0604030504040204" pitchFamily="34" charset="-120"/>
                          <a:ea typeface="微軟正黑體" panose="020B0604030504040204" pitchFamily="34" charset="-120"/>
                        </a:rPr>
                        <a:t>7</a:t>
                      </a:r>
                      <a:r>
                        <a:rPr lang="zh-TW" altLang="en-US" sz="1500" u="none" strike="noStrike" dirty="0">
                          <a:effectLst/>
                          <a:latin typeface="微軟正黑體" panose="020B0604030504040204" pitchFamily="34" charset="-120"/>
                          <a:ea typeface="微軟正黑體" panose="020B0604030504040204" pitchFamily="34" charset="-120"/>
                        </a:rPr>
                        <a:t>項以上處於中、高程度者</a:t>
                      </a:r>
                      <a:br>
                        <a:rPr lang="zh-TW" altLang="en-US" sz="1500" u="none" strike="noStrike" dirty="0">
                          <a:effectLst/>
                          <a:latin typeface="微軟正黑體" panose="020B0604030504040204" pitchFamily="34" charset="-120"/>
                          <a:ea typeface="微軟正黑體" panose="020B0604030504040204" pitchFamily="34" charset="-120"/>
                        </a:rPr>
                      </a:br>
                      <a:r>
                        <a:rPr lang="zh-TW" altLang="en-US" sz="1500" u="none" strike="noStrike" dirty="0" smtClean="0">
                          <a:effectLst/>
                          <a:latin typeface="微軟正黑體" panose="020B0604030504040204" pitchFamily="34" charset="-120"/>
                          <a:ea typeface="微軟正黑體" panose="020B0604030504040204" pitchFamily="34" charset="-120"/>
                        </a:rPr>
                        <a:t> </a:t>
                      </a:r>
                      <a:r>
                        <a:rPr lang="en-US" altLang="zh-TW" sz="1500" u="none" strike="noStrike" dirty="0" smtClean="0">
                          <a:effectLst/>
                          <a:latin typeface="微軟正黑體" panose="020B0604030504040204" pitchFamily="34" charset="-120"/>
                          <a:ea typeface="微軟正黑體" panose="020B0604030504040204" pitchFamily="34" charset="-120"/>
                        </a:rPr>
                        <a:t>2</a:t>
                      </a:r>
                      <a:r>
                        <a:rPr lang="en-US" altLang="zh-TW" sz="1500" u="none" strike="noStrike" dirty="0">
                          <a:effectLst/>
                          <a:latin typeface="微軟正黑體" panose="020B0604030504040204" pitchFamily="34" charset="-120"/>
                          <a:ea typeface="微軟正黑體" panose="020B0604030504040204" pitchFamily="34" charset="-120"/>
                        </a:rPr>
                        <a:t>. </a:t>
                      </a:r>
                      <a:r>
                        <a:rPr lang="zh-TW" altLang="en-US" sz="1500" u="none" strike="noStrike" dirty="0">
                          <a:effectLst/>
                          <a:latin typeface="微軟正黑體" panose="020B0604030504040204" pitchFamily="34" charset="-120"/>
                          <a:ea typeface="微軟正黑體" panose="020B0604030504040204" pitchFamily="34" charset="-120"/>
                        </a:rPr>
                        <a:t>個案犯兒少保護案件，評估項目含暴力行為</a:t>
                      </a:r>
                      <a:r>
                        <a:rPr lang="en-US" altLang="zh-TW" sz="1500" u="none" strike="noStrike" dirty="0">
                          <a:effectLst/>
                          <a:latin typeface="微軟正黑體" panose="020B0604030504040204" pitchFamily="34" charset="-120"/>
                          <a:ea typeface="微軟正黑體" panose="020B0604030504040204" pitchFamily="34" charset="-120"/>
                        </a:rPr>
                        <a:t>4</a:t>
                      </a:r>
                      <a:r>
                        <a:rPr lang="zh-TW" altLang="en-US" sz="1500" u="none" strike="noStrike" dirty="0">
                          <a:effectLst/>
                          <a:latin typeface="微軟正黑體" panose="020B0604030504040204" pitchFamily="34" charset="-120"/>
                          <a:ea typeface="微軟正黑體" panose="020B0604030504040204" pitchFamily="34" charset="-120"/>
                        </a:rPr>
                        <a:t>項及個案狀況</a:t>
                      </a:r>
                      <a:r>
                        <a:rPr lang="en-US" altLang="zh-TW" sz="1500" u="none" strike="noStrike" dirty="0">
                          <a:effectLst/>
                          <a:latin typeface="微軟正黑體" panose="020B0604030504040204" pitchFamily="34" charset="-120"/>
                          <a:ea typeface="微軟正黑體" panose="020B0604030504040204" pitchFamily="34" charset="-120"/>
                        </a:rPr>
                        <a:t>6</a:t>
                      </a:r>
                      <a:r>
                        <a:rPr lang="zh-TW" altLang="en-US" sz="1500" u="none" strike="noStrike" dirty="0">
                          <a:effectLst/>
                          <a:latin typeface="微軟正黑體" panose="020B0604030504040204" pitchFamily="34" charset="-120"/>
                          <a:ea typeface="微軟正黑體" panose="020B0604030504040204" pitchFamily="34" charset="-120"/>
                        </a:rPr>
                        <a:t>項，合計</a:t>
                      </a:r>
                      <a:r>
                        <a:rPr lang="en-US" altLang="zh-TW" sz="1500" u="none" strike="noStrike" dirty="0">
                          <a:effectLst/>
                          <a:latin typeface="微軟正黑體" panose="020B0604030504040204" pitchFamily="34" charset="-120"/>
                          <a:ea typeface="微軟正黑體" panose="020B0604030504040204" pitchFamily="34" charset="-120"/>
                        </a:rPr>
                        <a:t>6</a:t>
                      </a:r>
                      <a:r>
                        <a:rPr lang="zh-TW" altLang="en-US" sz="1500" u="none" strike="noStrike" dirty="0">
                          <a:effectLst/>
                          <a:latin typeface="微軟正黑體" panose="020B0604030504040204" pitchFamily="34" charset="-120"/>
                          <a:ea typeface="微軟正黑體" panose="020B0604030504040204" pitchFamily="34" charset="-120"/>
                        </a:rPr>
                        <a:t>項以上處於中、高程度者</a:t>
                      </a:r>
                      <a:br>
                        <a:rPr lang="zh-TW" altLang="en-US" sz="1500" u="none" strike="noStrike" dirty="0">
                          <a:effectLst/>
                          <a:latin typeface="微軟正黑體" panose="020B0604030504040204" pitchFamily="34" charset="-120"/>
                          <a:ea typeface="微軟正黑體" panose="020B0604030504040204" pitchFamily="34" charset="-120"/>
                        </a:rPr>
                      </a:br>
                      <a:r>
                        <a:rPr lang="zh-TW" altLang="en-US" sz="1500" u="none" strike="noStrike" dirty="0" smtClean="0">
                          <a:effectLst/>
                          <a:latin typeface="微軟正黑體" panose="020B0604030504040204" pitchFamily="34" charset="-120"/>
                          <a:ea typeface="微軟正黑體" panose="020B0604030504040204" pitchFamily="34" charset="-120"/>
                        </a:rPr>
                        <a:t> </a:t>
                      </a:r>
                      <a:r>
                        <a:rPr lang="en-US" altLang="zh-TW" sz="1500" u="none" strike="noStrike" dirty="0" smtClean="0">
                          <a:effectLst/>
                          <a:latin typeface="微軟正黑體" panose="020B0604030504040204" pitchFamily="34" charset="-120"/>
                          <a:ea typeface="微軟正黑體" panose="020B0604030504040204" pitchFamily="34" charset="-120"/>
                        </a:rPr>
                        <a:t>3</a:t>
                      </a:r>
                      <a:r>
                        <a:rPr lang="en-US" altLang="zh-TW" sz="1500" u="none" strike="noStrike" dirty="0">
                          <a:effectLst/>
                          <a:latin typeface="微軟正黑體" panose="020B0604030504040204" pitchFamily="34" charset="-120"/>
                          <a:ea typeface="微軟正黑體" panose="020B0604030504040204" pitchFamily="34" charset="-120"/>
                        </a:rPr>
                        <a:t>. </a:t>
                      </a:r>
                      <a:r>
                        <a:rPr lang="zh-TW" altLang="en-US" sz="1500" u="none" strike="noStrike" dirty="0">
                          <a:effectLst/>
                          <a:latin typeface="微軟正黑體" panose="020B0604030504040204" pitchFamily="34" charset="-120"/>
                          <a:ea typeface="微軟正黑體" panose="020B0604030504040204" pitchFamily="34" charset="-120"/>
                        </a:rPr>
                        <a:t>性侵害再犯風險評估為高或中高者。</a:t>
                      </a:r>
                      <a:br>
                        <a:rPr lang="zh-TW" altLang="en-US" sz="1500" u="none" strike="noStrike" dirty="0">
                          <a:effectLst/>
                          <a:latin typeface="微軟正黑體" panose="020B0604030504040204" pitchFamily="34" charset="-120"/>
                          <a:ea typeface="微軟正黑體" panose="020B0604030504040204" pitchFamily="34" charset="-120"/>
                        </a:rPr>
                      </a:br>
                      <a:r>
                        <a:rPr lang="zh-TW" altLang="en-US" sz="1500" u="none" strike="noStrike" dirty="0" smtClean="0">
                          <a:effectLst/>
                          <a:latin typeface="微軟正黑體" panose="020B0604030504040204" pitchFamily="34" charset="-120"/>
                          <a:ea typeface="微軟正黑體" panose="020B0604030504040204" pitchFamily="34" charset="-120"/>
                        </a:rPr>
                        <a:t> </a:t>
                      </a:r>
                      <a:r>
                        <a:rPr lang="en-US" altLang="zh-TW" sz="1500" u="none" strike="noStrike" dirty="0" smtClean="0">
                          <a:effectLst/>
                          <a:latin typeface="微軟正黑體" panose="020B0604030504040204" pitchFamily="34" charset="-120"/>
                          <a:ea typeface="微軟正黑體" panose="020B0604030504040204" pitchFamily="34" charset="-120"/>
                        </a:rPr>
                        <a:t>4</a:t>
                      </a:r>
                      <a:r>
                        <a:rPr lang="en-US" altLang="zh-TW" sz="1500" u="none" strike="noStrike" dirty="0">
                          <a:effectLst/>
                          <a:latin typeface="微軟正黑體" panose="020B0604030504040204" pitchFamily="34" charset="-120"/>
                          <a:ea typeface="微軟正黑體" panose="020B0604030504040204" pitchFamily="34" charset="-120"/>
                        </a:rPr>
                        <a:t>. </a:t>
                      </a:r>
                      <a:r>
                        <a:rPr lang="zh-TW" altLang="en-US" sz="1500" u="none" strike="noStrike" dirty="0">
                          <a:effectLst/>
                          <a:latin typeface="微軟正黑體" panose="020B0604030504040204" pitchFamily="34" charset="-120"/>
                          <a:ea typeface="微軟正黑體" panose="020B0604030504040204" pitchFamily="34" charset="-120"/>
                        </a:rPr>
                        <a:t>符合前開任一項，且有以下情事之一者</a:t>
                      </a:r>
                      <a:r>
                        <a:rPr lang="en-US" altLang="zh-TW" sz="1500" u="none" strike="noStrike" dirty="0">
                          <a:effectLst/>
                          <a:latin typeface="微軟正黑體" panose="020B0604030504040204" pitchFamily="34" charset="-120"/>
                          <a:ea typeface="微軟正黑體" panose="020B0604030504040204" pitchFamily="34" charset="-120"/>
                        </a:rPr>
                        <a:t>(</a:t>
                      </a:r>
                      <a:r>
                        <a:rPr lang="zh-TW" altLang="en-US" sz="1500" u="none" strike="noStrike" dirty="0">
                          <a:effectLst/>
                          <a:latin typeface="微軟正黑體" panose="020B0604030504040204" pitchFamily="34" charset="-120"/>
                          <a:ea typeface="微軟正黑體" panose="020B0604030504040204" pitchFamily="34" charset="-120"/>
                        </a:rPr>
                        <a:t>參考條件</a:t>
                      </a:r>
                      <a:r>
                        <a:rPr lang="en-US" altLang="zh-TW" sz="1500" u="none" strike="noStrike" dirty="0" smtClean="0">
                          <a:effectLst/>
                          <a:latin typeface="微軟正黑體" panose="020B0604030504040204" pitchFamily="34" charset="-120"/>
                          <a:ea typeface="微軟正黑體" panose="020B0604030504040204" pitchFamily="34" charset="-120"/>
                        </a:rPr>
                        <a:t>)</a:t>
                      </a:r>
                      <a:r>
                        <a:rPr lang="zh-TW" altLang="en-US" sz="1500" u="none" strike="noStrike" dirty="0" smtClean="0">
                          <a:effectLst/>
                          <a:latin typeface="新細明體"/>
                          <a:ea typeface="新細明體"/>
                        </a:rPr>
                        <a:t>：</a:t>
                      </a:r>
                      <a:r>
                        <a:rPr lang="en-US" altLang="zh-TW" sz="1500" u="none" strike="noStrike" dirty="0">
                          <a:effectLst/>
                          <a:latin typeface="微軟正黑體" panose="020B0604030504040204" pitchFamily="34" charset="-120"/>
                          <a:ea typeface="微軟正黑體" panose="020B0604030504040204" pitchFamily="34" charset="-120"/>
                        </a:rPr>
                        <a:t/>
                      </a:r>
                      <a:br>
                        <a:rPr lang="en-US" altLang="zh-TW" sz="1500" u="none" strike="noStrike" dirty="0">
                          <a:effectLst/>
                          <a:latin typeface="微軟正黑體" panose="020B0604030504040204" pitchFamily="34" charset="-120"/>
                          <a:ea typeface="微軟正黑體" panose="020B0604030504040204" pitchFamily="34" charset="-120"/>
                        </a:rPr>
                      </a:br>
                      <a:r>
                        <a:rPr lang="en-US" altLang="zh-TW" sz="1500" u="none" strike="noStrike" dirty="0" smtClean="0">
                          <a:effectLst/>
                          <a:latin typeface="微軟正黑體" panose="020B0604030504040204" pitchFamily="34" charset="-120"/>
                          <a:ea typeface="微軟正黑體" panose="020B0604030504040204" pitchFamily="34" charset="-120"/>
                        </a:rPr>
                        <a:t>     (</a:t>
                      </a:r>
                      <a:r>
                        <a:rPr lang="en-US" altLang="zh-TW" sz="1500" u="none" strike="noStrike" dirty="0">
                          <a:effectLst/>
                          <a:latin typeface="微軟正黑體" panose="020B0604030504040204" pitchFamily="34" charset="-120"/>
                          <a:ea typeface="微軟正黑體" panose="020B0604030504040204" pitchFamily="34" charset="-120"/>
                        </a:rPr>
                        <a:t>1) </a:t>
                      </a:r>
                      <a:r>
                        <a:rPr lang="zh-TW" altLang="en-US" sz="1500" u="none" strike="noStrike" dirty="0">
                          <a:effectLst/>
                          <a:latin typeface="微軟正黑體" panose="020B0604030504040204" pitchFamily="34" charset="-120"/>
                          <a:ea typeface="微軟正黑體" panose="020B0604030504040204" pitchFamily="34" charset="-120"/>
                        </a:rPr>
                        <a:t>病情不穩定，不規則就醫</a:t>
                      </a:r>
                      <a:br>
                        <a:rPr lang="zh-TW" altLang="en-US" sz="1500" u="none" strike="noStrike" dirty="0">
                          <a:effectLst/>
                          <a:latin typeface="微軟正黑體" panose="020B0604030504040204" pitchFamily="34" charset="-120"/>
                          <a:ea typeface="微軟正黑體" panose="020B0604030504040204" pitchFamily="34" charset="-120"/>
                        </a:rPr>
                      </a:br>
                      <a:r>
                        <a:rPr lang="zh-TW" altLang="en-US" sz="1500" u="none" strike="noStrike" dirty="0" smtClean="0">
                          <a:effectLst/>
                          <a:latin typeface="微軟正黑體" panose="020B0604030504040204" pitchFamily="34" charset="-120"/>
                          <a:ea typeface="微軟正黑體" panose="020B0604030504040204" pitchFamily="34" charset="-120"/>
                        </a:rPr>
                        <a:t>     </a:t>
                      </a:r>
                      <a:r>
                        <a:rPr lang="en-US" altLang="zh-TW" sz="1500" u="none" strike="noStrike" dirty="0" smtClean="0">
                          <a:effectLst/>
                          <a:latin typeface="微軟正黑體" panose="020B0604030504040204" pitchFamily="34" charset="-120"/>
                          <a:ea typeface="微軟正黑體" panose="020B0604030504040204" pitchFamily="34" charset="-120"/>
                        </a:rPr>
                        <a:t>(</a:t>
                      </a:r>
                      <a:r>
                        <a:rPr lang="en-US" altLang="zh-TW" sz="1500" u="none" strike="noStrike" dirty="0">
                          <a:effectLst/>
                          <a:latin typeface="微軟正黑體" panose="020B0604030504040204" pitchFamily="34" charset="-120"/>
                          <a:ea typeface="微軟正黑體" panose="020B0604030504040204" pitchFamily="34" charset="-120"/>
                        </a:rPr>
                        <a:t>2) </a:t>
                      </a:r>
                      <a:r>
                        <a:rPr lang="zh-TW" altLang="en-US" sz="1500" u="none" strike="noStrike" dirty="0">
                          <a:effectLst/>
                          <a:latin typeface="微軟正黑體" panose="020B0604030504040204" pitchFamily="34" charset="-120"/>
                          <a:ea typeface="微軟正黑體" panose="020B0604030504040204" pitchFamily="34" charset="-120"/>
                        </a:rPr>
                        <a:t>症狀或心理困擾之嚴重度高於</a:t>
                      </a:r>
                      <a:r>
                        <a:rPr lang="en-US" altLang="zh-TW" sz="1500" u="none" strike="noStrike" dirty="0">
                          <a:effectLst/>
                          <a:latin typeface="微軟正黑體" panose="020B0604030504040204" pitchFamily="34" charset="-120"/>
                          <a:ea typeface="微軟正黑體" panose="020B0604030504040204" pitchFamily="34" charset="-120"/>
                        </a:rPr>
                        <a:t>15</a:t>
                      </a:r>
                      <a:r>
                        <a:rPr lang="zh-TW" altLang="en-US" sz="1500" u="none" strike="noStrike" dirty="0">
                          <a:effectLst/>
                          <a:latin typeface="微軟正黑體" panose="020B0604030504040204" pitchFamily="34" charset="-120"/>
                          <a:ea typeface="微軟正黑體" panose="020B0604030504040204" pitchFamily="34" charset="-120"/>
                        </a:rPr>
                        <a:t>分</a:t>
                      </a:r>
                      <a:br>
                        <a:rPr lang="zh-TW" altLang="en-US" sz="1500" u="none" strike="noStrike" dirty="0">
                          <a:effectLst/>
                          <a:latin typeface="微軟正黑體" panose="020B0604030504040204" pitchFamily="34" charset="-120"/>
                          <a:ea typeface="微軟正黑體" panose="020B0604030504040204" pitchFamily="34" charset="-120"/>
                        </a:rPr>
                      </a:br>
                      <a:r>
                        <a:rPr lang="zh-TW" altLang="en-US" sz="1500" u="none" strike="noStrike" dirty="0" smtClean="0">
                          <a:effectLst/>
                          <a:latin typeface="微軟正黑體" panose="020B0604030504040204" pitchFamily="34" charset="-120"/>
                          <a:ea typeface="微軟正黑體" panose="020B0604030504040204" pitchFamily="34" charset="-120"/>
                        </a:rPr>
                        <a:t>     </a:t>
                      </a:r>
                      <a:r>
                        <a:rPr lang="en-US" altLang="zh-TW" sz="1500" u="none" strike="noStrike" dirty="0" smtClean="0">
                          <a:effectLst/>
                          <a:latin typeface="微軟正黑體" panose="020B0604030504040204" pitchFamily="34" charset="-120"/>
                          <a:ea typeface="微軟正黑體" panose="020B0604030504040204" pitchFamily="34" charset="-120"/>
                        </a:rPr>
                        <a:t>(</a:t>
                      </a:r>
                      <a:r>
                        <a:rPr lang="en-US" altLang="zh-TW" sz="1500" u="none" strike="noStrike" dirty="0">
                          <a:effectLst/>
                          <a:latin typeface="微軟正黑體" panose="020B0604030504040204" pitchFamily="34" charset="-120"/>
                          <a:ea typeface="微軟正黑體" panose="020B0604030504040204" pitchFamily="34" charset="-120"/>
                        </a:rPr>
                        <a:t>3) </a:t>
                      </a:r>
                      <a:r>
                        <a:rPr lang="zh-TW" altLang="en-US" sz="1500" u="none" strike="noStrike" dirty="0">
                          <a:effectLst/>
                          <a:latin typeface="微軟正黑體" panose="020B0604030504040204" pitchFamily="34" charset="-120"/>
                          <a:ea typeface="微軟正黑體" panose="020B0604030504040204" pitchFamily="34" charset="-120"/>
                        </a:rPr>
                        <a:t>有多元照顧議題</a:t>
                      </a:r>
                      <a:r>
                        <a:rPr lang="en-US" altLang="zh-TW" sz="1500" u="none" strike="noStrike" dirty="0">
                          <a:effectLst/>
                          <a:latin typeface="微軟正黑體" panose="020B0604030504040204" pitchFamily="34" charset="-120"/>
                          <a:ea typeface="微軟正黑體" panose="020B0604030504040204" pitchFamily="34" charset="-120"/>
                        </a:rPr>
                        <a:t>(</a:t>
                      </a:r>
                      <a:r>
                        <a:rPr lang="zh-TW" altLang="en-US" sz="1500" u="none" strike="noStrike" dirty="0">
                          <a:effectLst/>
                          <a:latin typeface="微軟正黑體" panose="020B0604030504040204" pitchFamily="34" charset="-120"/>
                          <a:ea typeface="微軟正黑體" panose="020B0604030504040204" pitchFamily="34" charset="-120"/>
                        </a:rPr>
                        <a:t>近</a:t>
                      </a:r>
                      <a:r>
                        <a:rPr lang="en-US" altLang="zh-TW" sz="1500" u="none" strike="noStrike" dirty="0">
                          <a:effectLst/>
                          <a:latin typeface="微軟正黑體" panose="020B0604030504040204" pitchFamily="34" charset="-120"/>
                          <a:ea typeface="微軟正黑體" panose="020B0604030504040204" pitchFamily="34" charset="-120"/>
                        </a:rPr>
                        <a:t>1</a:t>
                      </a:r>
                      <a:r>
                        <a:rPr lang="zh-TW" altLang="en-US" sz="1500" u="none" strike="noStrike" dirty="0">
                          <a:effectLst/>
                          <a:latin typeface="微軟正黑體" panose="020B0604030504040204" pitchFamily="34" charset="-120"/>
                          <a:ea typeface="微軟正黑體" panose="020B0604030504040204" pitchFamily="34" charset="-120"/>
                        </a:rPr>
                        <a:t>年有自殺通報或物質濫用者</a:t>
                      </a:r>
                      <a:r>
                        <a:rPr lang="en-US" altLang="zh-TW" sz="1500" u="none" strike="noStrike" dirty="0">
                          <a:effectLst/>
                          <a:latin typeface="微軟正黑體" panose="020B0604030504040204" pitchFamily="34" charset="-120"/>
                          <a:ea typeface="微軟正黑體" panose="020B0604030504040204" pitchFamily="34" charset="-120"/>
                        </a:rPr>
                        <a:t>)</a:t>
                      </a:r>
                      <a:br>
                        <a:rPr lang="en-US" altLang="zh-TW" sz="1500" u="none" strike="noStrike" dirty="0">
                          <a:effectLst/>
                          <a:latin typeface="微軟正黑體" panose="020B0604030504040204" pitchFamily="34" charset="-120"/>
                          <a:ea typeface="微軟正黑體" panose="020B0604030504040204" pitchFamily="34" charset="-120"/>
                        </a:rPr>
                      </a:br>
                      <a:r>
                        <a:rPr lang="en-US" altLang="zh-TW" sz="1500" u="none" strike="noStrike" dirty="0" smtClean="0">
                          <a:effectLst/>
                          <a:latin typeface="微軟正黑體" panose="020B0604030504040204" pitchFamily="34" charset="-120"/>
                          <a:ea typeface="微軟正黑體" panose="020B0604030504040204" pitchFamily="34" charset="-120"/>
                        </a:rPr>
                        <a:t>     (</a:t>
                      </a:r>
                      <a:r>
                        <a:rPr lang="en-US" altLang="zh-TW" sz="1500" u="none" strike="noStrike" dirty="0">
                          <a:effectLst/>
                          <a:latin typeface="微軟正黑體" panose="020B0604030504040204" pitchFamily="34" charset="-120"/>
                          <a:ea typeface="微軟正黑體" panose="020B0604030504040204" pitchFamily="34" charset="-120"/>
                        </a:rPr>
                        <a:t>4) </a:t>
                      </a:r>
                      <a:r>
                        <a:rPr lang="zh-TW" altLang="en-US" sz="1500" u="none" strike="noStrike" dirty="0">
                          <a:effectLst/>
                          <a:latin typeface="微軟正黑體" panose="020B0604030504040204" pitchFamily="34" charset="-120"/>
                          <a:ea typeface="微軟正黑體" panose="020B0604030504040204" pitchFamily="34" charset="-120"/>
                        </a:rPr>
                        <a:t>獨居、同住者為</a:t>
                      </a:r>
                      <a:r>
                        <a:rPr lang="en-US" altLang="zh-TW" sz="1500" u="none" strike="noStrike" dirty="0">
                          <a:effectLst/>
                          <a:latin typeface="微軟正黑體" panose="020B0604030504040204" pitchFamily="34" charset="-120"/>
                          <a:ea typeface="微軟正黑體" panose="020B0604030504040204" pitchFamily="34" charset="-120"/>
                        </a:rPr>
                        <a:t>65</a:t>
                      </a:r>
                      <a:r>
                        <a:rPr lang="zh-TW" altLang="en-US" sz="1500" u="none" strike="noStrike" dirty="0">
                          <a:effectLst/>
                          <a:latin typeface="微軟正黑體" panose="020B0604030504040204" pitchFamily="34" charset="-120"/>
                          <a:ea typeface="微軟正黑體" panose="020B0604030504040204" pitchFamily="34" charset="-120"/>
                        </a:rPr>
                        <a:t>歲以上者或</a:t>
                      </a:r>
                      <a:r>
                        <a:rPr lang="en-US" altLang="zh-TW" sz="1500" u="none" strike="noStrike" dirty="0">
                          <a:effectLst/>
                          <a:latin typeface="微軟正黑體" panose="020B0604030504040204" pitchFamily="34" charset="-120"/>
                          <a:ea typeface="微軟正黑體" panose="020B0604030504040204" pitchFamily="34" charset="-120"/>
                        </a:rPr>
                        <a:t>6</a:t>
                      </a:r>
                      <a:r>
                        <a:rPr lang="zh-TW" altLang="en-US" sz="1500" u="none" strike="noStrike" dirty="0">
                          <a:effectLst/>
                          <a:latin typeface="微軟正黑體" panose="020B0604030504040204" pitchFamily="34" charset="-120"/>
                          <a:ea typeface="微軟正黑體" panose="020B0604030504040204" pitchFamily="34" charset="-120"/>
                        </a:rPr>
                        <a:t>歲以下</a:t>
                      </a:r>
                      <a:r>
                        <a:rPr lang="zh-TW" altLang="en-US" sz="1500" u="none" strike="noStrike" dirty="0" smtClean="0">
                          <a:effectLst/>
                          <a:latin typeface="微軟正黑體" panose="020B0604030504040204" pitchFamily="34" charset="-120"/>
                          <a:ea typeface="微軟正黑體" panose="020B0604030504040204" pitchFamily="34" charset="-120"/>
                        </a:rPr>
                        <a:t>小孩</a:t>
                      </a:r>
                      <a:endParaRPr lang="zh-TW" altLang="en-US" sz="15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6857" marR="6857" marT="685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500" b="1" u="none" strike="noStrike" dirty="0">
                          <a:effectLst/>
                          <a:latin typeface="微軟正黑體" panose="020B0604030504040204" pitchFamily="34" charset="-120"/>
                          <a:ea typeface="微軟正黑體" panose="020B0604030504040204" pitchFamily="34" charset="-120"/>
                        </a:rPr>
                        <a:t>每月</a:t>
                      </a:r>
                      <a:r>
                        <a:rPr lang="zh-TW" altLang="en-US" sz="1500" b="1" u="none" strike="noStrike" dirty="0" smtClean="0">
                          <a:effectLst/>
                          <a:latin typeface="微軟正黑體" panose="020B0604030504040204" pitchFamily="34" charset="-120"/>
                          <a:ea typeface="微軟正黑體" panose="020B0604030504040204" pitchFamily="34" charset="-120"/>
                        </a:rPr>
                        <a:t>至少面</a:t>
                      </a:r>
                      <a:r>
                        <a:rPr lang="zh-TW" altLang="en-US" sz="1500" b="1" u="none" strike="noStrike" dirty="0">
                          <a:effectLst/>
                          <a:latin typeface="微軟正黑體" panose="020B0604030504040204" pitchFamily="34" charset="-120"/>
                          <a:ea typeface="微軟正黑體" panose="020B0604030504040204" pitchFamily="34" charset="-120"/>
                        </a:rPr>
                        <a:t>訪 </a:t>
                      </a:r>
                      <a:r>
                        <a:rPr lang="en-US" altLang="zh-TW" sz="1500" b="1" u="none" strike="noStrike" dirty="0">
                          <a:effectLst/>
                          <a:latin typeface="微軟正黑體" panose="020B0604030504040204" pitchFamily="34" charset="-120"/>
                          <a:ea typeface="微軟正黑體" panose="020B0604030504040204" pitchFamily="34" charset="-120"/>
                        </a:rPr>
                        <a:t>2 </a:t>
                      </a:r>
                      <a:r>
                        <a:rPr lang="zh-TW" altLang="en-US" sz="1500" b="1" u="none" strike="noStrike" dirty="0" smtClean="0">
                          <a:effectLst/>
                          <a:latin typeface="微軟正黑體" panose="020B0604030504040204" pitchFamily="34" charset="-120"/>
                          <a:ea typeface="微軟正黑體" panose="020B0604030504040204" pitchFamily="34" charset="-120"/>
                        </a:rPr>
                        <a:t>次  </a:t>
                      </a:r>
                      <a:r>
                        <a:rPr lang="en-US" altLang="zh-TW" sz="1500" b="1" u="none" strike="noStrike" dirty="0" smtClean="0">
                          <a:effectLst/>
                          <a:latin typeface="微軟正黑體" panose="020B0604030504040204" pitchFamily="34" charset="-120"/>
                          <a:ea typeface="微軟正黑體" panose="020B0604030504040204" pitchFamily="34" charset="-120"/>
                        </a:rPr>
                        <a:t/>
                      </a:r>
                      <a:br>
                        <a:rPr lang="en-US" altLang="zh-TW" sz="1500" b="1" u="none" strike="noStrike" dirty="0" smtClean="0">
                          <a:effectLst/>
                          <a:latin typeface="微軟正黑體" panose="020B0604030504040204" pitchFamily="34" charset="-120"/>
                          <a:ea typeface="微軟正黑體" panose="020B0604030504040204" pitchFamily="34" charset="-120"/>
                        </a:rPr>
                      </a:br>
                      <a:r>
                        <a:rPr lang="en-US" altLang="zh-TW" sz="1500" b="1" u="none" strike="noStrike" dirty="0" smtClean="0">
                          <a:effectLst/>
                          <a:latin typeface="微軟正黑體" panose="020B0604030504040204" pitchFamily="34" charset="-120"/>
                          <a:ea typeface="微軟正黑體" panose="020B0604030504040204" pitchFamily="34" charset="-120"/>
                        </a:rPr>
                        <a:t>       +</a:t>
                      </a:r>
                    </a:p>
                    <a:p>
                      <a:pPr algn="l" fontAlgn="ctr"/>
                      <a:r>
                        <a:rPr lang="zh-TW" altLang="en-US" sz="1500" b="1" u="none" strike="noStrike" dirty="0" smtClean="0">
                          <a:effectLst/>
                          <a:latin typeface="微軟正黑體" panose="020B0604030504040204" pitchFamily="34" charset="-120"/>
                          <a:ea typeface="微軟正黑體" panose="020B0604030504040204" pitchFamily="34" charset="-120"/>
                        </a:rPr>
                        <a:t>電</a:t>
                      </a:r>
                      <a:r>
                        <a:rPr lang="zh-TW" altLang="en-US" sz="1500" b="1" u="none" strike="noStrike" dirty="0">
                          <a:effectLst/>
                          <a:latin typeface="微軟正黑體" panose="020B0604030504040204" pitchFamily="34" charset="-120"/>
                          <a:ea typeface="微軟正黑體" panose="020B0604030504040204" pitchFamily="34" charset="-120"/>
                        </a:rPr>
                        <a:t>訪 </a:t>
                      </a:r>
                      <a:r>
                        <a:rPr lang="en-US" altLang="zh-TW" sz="1500" b="1" u="none" strike="noStrike" dirty="0">
                          <a:effectLst/>
                          <a:latin typeface="微軟正黑體" panose="020B0604030504040204" pitchFamily="34" charset="-120"/>
                          <a:ea typeface="微軟正黑體" panose="020B0604030504040204" pitchFamily="34" charset="-120"/>
                        </a:rPr>
                        <a:t>4 </a:t>
                      </a:r>
                      <a:r>
                        <a:rPr lang="zh-TW" altLang="en-US" sz="1500" b="1" u="none" strike="noStrike" dirty="0">
                          <a:effectLst/>
                          <a:latin typeface="微軟正黑體" panose="020B0604030504040204" pitchFamily="34" charset="-120"/>
                          <a:ea typeface="微軟正黑體" panose="020B0604030504040204" pitchFamily="34" charset="-120"/>
                        </a:rPr>
                        <a:t>次</a:t>
                      </a:r>
                      <a:endParaRPr lang="zh-TW" altLang="en-US" sz="1500" b="1"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6857" marR="6857" marT="685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1"/>
                  </a:ext>
                </a:extLst>
              </a:tr>
              <a:tr h="1834304">
                <a:tc>
                  <a:txBody>
                    <a:bodyPr/>
                    <a:lstStyle/>
                    <a:p>
                      <a:pPr algn="ctr" fontAlgn="ctr"/>
                      <a:r>
                        <a:rPr lang="en-US" sz="2000" u="none" strike="noStrike" dirty="0">
                          <a:effectLst/>
                          <a:latin typeface="微軟正黑體" panose="020B0604030504040204" pitchFamily="34" charset="-120"/>
                          <a:ea typeface="微軟正黑體" panose="020B0604030504040204" pitchFamily="34" charset="-120"/>
                        </a:rPr>
                        <a:t>B</a:t>
                      </a:r>
                      <a:endParaRPr lang="en-US" sz="20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6857" marR="6857" marT="685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en-US" altLang="zh-TW" sz="1500" u="none" strike="noStrike" dirty="0" smtClean="0">
                          <a:effectLst/>
                          <a:latin typeface="微軟正黑體" panose="020B0604030504040204" pitchFamily="34" charset="-120"/>
                          <a:ea typeface="微軟正黑體" panose="020B0604030504040204" pitchFamily="34" charset="-120"/>
                        </a:rPr>
                        <a:t> 1</a:t>
                      </a:r>
                      <a:r>
                        <a:rPr lang="en-US" altLang="zh-TW" sz="1500" u="none" strike="noStrike" dirty="0">
                          <a:effectLst/>
                          <a:latin typeface="微軟正黑體" panose="020B0604030504040204" pitchFamily="34" charset="-120"/>
                          <a:ea typeface="微軟正黑體" panose="020B0604030504040204" pitchFamily="34" charset="-120"/>
                        </a:rPr>
                        <a:t>. </a:t>
                      </a:r>
                      <a:r>
                        <a:rPr lang="zh-TW" altLang="en-US" sz="1500" u="none" strike="noStrike" dirty="0">
                          <a:effectLst/>
                          <a:latin typeface="微軟正黑體" panose="020B0604030504040204" pitchFamily="34" charset="-120"/>
                          <a:ea typeface="微軟正黑體" panose="020B0604030504040204" pitchFamily="34" charset="-120"/>
                        </a:rPr>
                        <a:t>個案犯成人保護案件，評估項目含暴力行為</a:t>
                      </a:r>
                      <a:r>
                        <a:rPr lang="en-US" altLang="zh-TW" sz="1500" u="none" strike="noStrike" dirty="0">
                          <a:effectLst/>
                          <a:latin typeface="微軟正黑體" panose="020B0604030504040204" pitchFamily="34" charset="-120"/>
                          <a:ea typeface="微軟正黑體" panose="020B0604030504040204" pitchFamily="34" charset="-120"/>
                        </a:rPr>
                        <a:t>5</a:t>
                      </a:r>
                      <a:r>
                        <a:rPr lang="zh-TW" altLang="en-US" sz="1500" u="none" strike="noStrike" dirty="0">
                          <a:effectLst/>
                          <a:latin typeface="微軟正黑體" panose="020B0604030504040204" pitchFamily="34" charset="-120"/>
                          <a:ea typeface="微軟正黑體" panose="020B0604030504040204" pitchFamily="34" charset="-120"/>
                        </a:rPr>
                        <a:t>項及個案狀況</a:t>
                      </a:r>
                      <a:r>
                        <a:rPr lang="en-US" altLang="zh-TW" sz="1500" u="none" strike="noStrike" dirty="0">
                          <a:effectLst/>
                          <a:latin typeface="微軟正黑體" panose="020B0604030504040204" pitchFamily="34" charset="-120"/>
                          <a:ea typeface="微軟正黑體" panose="020B0604030504040204" pitchFamily="34" charset="-120"/>
                        </a:rPr>
                        <a:t>7</a:t>
                      </a:r>
                      <a:r>
                        <a:rPr lang="zh-TW" altLang="en-US" sz="1500" u="none" strike="noStrike" dirty="0">
                          <a:effectLst/>
                          <a:latin typeface="微軟正黑體" panose="020B0604030504040204" pitchFamily="34" charset="-120"/>
                          <a:ea typeface="微軟正黑體" panose="020B0604030504040204" pitchFamily="34" charset="-120"/>
                        </a:rPr>
                        <a:t>項，合計</a:t>
                      </a:r>
                      <a:r>
                        <a:rPr lang="en-US" altLang="zh-TW" sz="1500" u="none" strike="noStrike" dirty="0">
                          <a:effectLst/>
                          <a:latin typeface="微軟正黑體" panose="020B0604030504040204" pitchFamily="34" charset="-120"/>
                          <a:ea typeface="微軟正黑體" panose="020B0604030504040204" pitchFamily="34" charset="-120"/>
                        </a:rPr>
                        <a:t>3</a:t>
                      </a:r>
                      <a:r>
                        <a:rPr lang="zh-TW" altLang="en-US" sz="1500" u="none" strike="noStrike" dirty="0">
                          <a:effectLst/>
                          <a:latin typeface="微軟正黑體" panose="020B0604030504040204" pitchFamily="34" charset="-120"/>
                          <a:ea typeface="微軟正黑體" panose="020B0604030504040204" pitchFamily="34" charset="-120"/>
                        </a:rPr>
                        <a:t>項至</a:t>
                      </a:r>
                      <a:r>
                        <a:rPr lang="en-US" altLang="zh-TW" sz="1500" u="none" strike="noStrike" dirty="0">
                          <a:effectLst/>
                          <a:latin typeface="微軟正黑體" panose="020B0604030504040204" pitchFamily="34" charset="-120"/>
                          <a:ea typeface="微軟正黑體" panose="020B0604030504040204" pitchFamily="34" charset="-120"/>
                        </a:rPr>
                        <a:t>6</a:t>
                      </a:r>
                      <a:r>
                        <a:rPr lang="zh-TW" altLang="en-US" sz="1500" u="none" strike="noStrike" dirty="0">
                          <a:effectLst/>
                          <a:latin typeface="微軟正黑體" panose="020B0604030504040204" pitchFamily="34" charset="-120"/>
                          <a:ea typeface="微軟正黑體" panose="020B0604030504040204" pitchFamily="34" charset="-120"/>
                        </a:rPr>
                        <a:t>項處於中、高程度者</a:t>
                      </a:r>
                      <a:br>
                        <a:rPr lang="zh-TW" altLang="en-US" sz="1500" u="none" strike="noStrike" dirty="0">
                          <a:effectLst/>
                          <a:latin typeface="微軟正黑體" panose="020B0604030504040204" pitchFamily="34" charset="-120"/>
                          <a:ea typeface="微軟正黑體" panose="020B0604030504040204" pitchFamily="34" charset="-120"/>
                        </a:rPr>
                      </a:br>
                      <a:r>
                        <a:rPr lang="zh-TW" altLang="en-US" sz="1500" u="none" strike="noStrike" dirty="0" smtClean="0">
                          <a:effectLst/>
                          <a:latin typeface="微軟正黑體" panose="020B0604030504040204" pitchFamily="34" charset="-120"/>
                          <a:ea typeface="微軟正黑體" panose="020B0604030504040204" pitchFamily="34" charset="-120"/>
                        </a:rPr>
                        <a:t> </a:t>
                      </a:r>
                      <a:r>
                        <a:rPr lang="en-US" altLang="zh-TW" sz="1500" u="none" strike="noStrike" dirty="0" smtClean="0">
                          <a:effectLst/>
                          <a:latin typeface="微軟正黑體" panose="020B0604030504040204" pitchFamily="34" charset="-120"/>
                          <a:ea typeface="微軟正黑體" panose="020B0604030504040204" pitchFamily="34" charset="-120"/>
                        </a:rPr>
                        <a:t>2</a:t>
                      </a:r>
                      <a:r>
                        <a:rPr lang="en-US" altLang="zh-TW" sz="1500" u="none" strike="noStrike" dirty="0">
                          <a:effectLst/>
                          <a:latin typeface="微軟正黑體" panose="020B0604030504040204" pitchFamily="34" charset="-120"/>
                          <a:ea typeface="微軟正黑體" panose="020B0604030504040204" pitchFamily="34" charset="-120"/>
                        </a:rPr>
                        <a:t>. </a:t>
                      </a:r>
                      <a:r>
                        <a:rPr lang="zh-TW" altLang="en-US" sz="1500" u="none" strike="noStrike" dirty="0">
                          <a:effectLst/>
                          <a:latin typeface="微軟正黑體" panose="020B0604030504040204" pitchFamily="34" charset="-120"/>
                          <a:ea typeface="微軟正黑體" panose="020B0604030504040204" pitchFamily="34" charset="-120"/>
                        </a:rPr>
                        <a:t>個案犯兒少保護案件，評估項目含暴力行為</a:t>
                      </a:r>
                      <a:r>
                        <a:rPr lang="en-US" altLang="zh-TW" sz="1500" u="none" strike="noStrike" dirty="0">
                          <a:effectLst/>
                          <a:latin typeface="微軟正黑體" panose="020B0604030504040204" pitchFamily="34" charset="-120"/>
                          <a:ea typeface="微軟正黑體" panose="020B0604030504040204" pitchFamily="34" charset="-120"/>
                        </a:rPr>
                        <a:t>4</a:t>
                      </a:r>
                      <a:r>
                        <a:rPr lang="zh-TW" altLang="en-US" sz="1500" u="none" strike="noStrike" dirty="0">
                          <a:effectLst/>
                          <a:latin typeface="微軟正黑體" panose="020B0604030504040204" pitchFamily="34" charset="-120"/>
                          <a:ea typeface="微軟正黑體" panose="020B0604030504040204" pitchFamily="34" charset="-120"/>
                        </a:rPr>
                        <a:t>項及個案狀況</a:t>
                      </a:r>
                      <a:r>
                        <a:rPr lang="en-US" altLang="zh-TW" sz="1500" u="none" strike="noStrike" dirty="0">
                          <a:effectLst/>
                          <a:latin typeface="微軟正黑體" panose="020B0604030504040204" pitchFamily="34" charset="-120"/>
                          <a:ea typeface="微軟正黑體" panose="020B0604030504040204" pitchFamily="34" charset="-120"/>
                        </a:rPr>
                        <a:t>6</a:t>
                      </a:r>
                      <a:r>
                        <a:rPr lang="zh-TW" altLang="en-US" sz="1500" u="none" strike="noStrike" dirty="0">
                          <a:effectLst/>
                          <a:latin typeface="微軟正黑體" panose="020B0604030504040204" pitchFamily="34" charset="-120"/>
                          <a:ea typeface="微軟正黑體" panose="020B0604030504040204" pitchFamily="34" charset="-120"/>
                        </a:rPr>
                        <a:t>項，合計</a:t>
                      </a:r>
                      <a:r>
                        <a:rPr lang="en-US" altLang="zh-TW" sz="1500" u="none" strike="noStrike" dirty="0">
                          <a:effectLst/>
                          <a:latin typeface="微軟正黑體" panose="020B0604030504040204" pitchFamily="34" charset="-120"/>
                          <a:ea typeface="微軟正黑體" panose="020B0604030504040204" pitchFamily="34" charset="-120"/>
                        </a:rPr>
                        <a:t>2</a:t>
                      </a:r>
                      <a:r>
                        <a:rPr lang="zh-TW" altLang="en-US" sz="1500" u="none" strike="noStrike" dirty="0">
                          <a:effectLst/>
                          <a:latin typeface="微軟正黑體" panose="020B0604030504040204" pitchFamily="34" charset="-120"/>
                          <a:ea typeface="微軟正黑體" panose="020B0604030504040204" pitchFamily="34" charset="-120"/>
                        </a:rPr>
                        <a:t>項至</a:t>
                      </a:r>
                      <a:r>
                        <a:rPr lang="en-US" altLang="zh-TW" sz="1500" u="none" strike="noStrike" dirty="0">
                          <a:effectLst/>
                          <a:latin typeface="微軟正黑體" panose="020B0604030504040204" pitchFamily="34" charset="-120"/>
                          <a:ea typeface="微軟正黑體" panose="020B0604030504040204" pitchFamily="34" charset="-120"/>
                        </a:rPr>
                        <a:t>5</a:t>
                      </a:r>
                      <a:r>
                        <a:rPr lang="zh-TW" altLang="en-US" sz="1500" u="none" strike="noStrike" dirty="0">
                          <a:effectLst/>
                          <a:latin typeface="微軟正黑體" panose="020B0604030504040204" pitchFamily="34" charset="-120"/>
                          <a:ea typeface="微軟正黑體" panose="020B0604030504040204" pitchFamily="34" charset="-120"/>
                        </a:rPr>
                        <a:t>項處於中、高程度者</a:t>
                      </a:r>
                      <a:br>
                        <a:rPr lang="zh-TW" altLang="en-US" sz="1500" u="none" strike="noStrike" dirty="0">
                          <a:effectLst/>
                          <a:latin typeface="微軟正黑體" panose="020B0604030504040204" pitchFamily="34" charset="-120"/>
                          <a:ea typeface="微軟正黑體" panose="020B0604030504040204" pitchFamily="34" charset="-120"/>
                        </a:rPr>
                      </a:br>
                      <a:r>
                        <a:rPr lang="zh-TW" altLang="en-US" sz="1500" u="none" strike="noStrike" dirty="0" smtClean="0">
                          <a:effectLst/>
                          <a:latin typeface="微軟正黑體" panose="020B0604030504040204" pitchFamily="34" charset="-120"/>
                          <a:ea typeface="微軟正黑體" panose="020B0604030504040204" pitchFamily="34" charset="-120"/>
                        </a:rPr>
                        <a:t> </a:t>
                      </a:r>
                      <a:r>
                        <a:rPr lang="en-US" altLang="zh-TW" sz="1500" u="none" strike="noStrike" dirty="0" smtClean="0">
                          <a:effectLst/>
                          <a:latin typeface="微軟正黑體" panose="020B0604030504040204" pitchFamily="34" charset="-120"/>
                          <a:ea typeface="微軟正黑體" panose="020B0604030504040204" pitchFamily="34" charset="-120"/>
                        </a:rPr>
                        <a:t>3</a:t>
                      </a:r>
                      <a:r>
                        <a:rPr lang="en-US" altLang="zh-TW" sz="1500" u="none" strike="noStrike" dirty="0">
                          <a:effectLst/>
                          <a:latin typeface="微軟正黑體" panose="020B0604030504040204" pitchFamily="34" charset="-120"/>
                          <a:ea typeface="微軟正黑體" panose="020B0604030504040204" pitchFamily="34" charset="-120"/>
                        </a:rPr>
                        <a:t>. </a:t>
                      </a:r>
                      <a:r>
                        <a:rPr lang="zh-TW" altLang="en-US" sz="1500" u="none" strike="noStrike" dirty="0">
                          <a:effectLst/>
                          <a:latin typeface="微軟正黑體" panose="020B0604030504040204" pitchFamily="34" charset="-120"/>
                          <a:ea typeface="微軟正黑體" panose="020B0604030504040204" pitchFamily="34" charset="-120"/>
                        </a:rPr>
                        <a:t>性侵害再犯風險評估為中低者。</a:t>
                      </a:r>
                      <a:br>
                        <a:rPr lang="zh-TW" altLang="en-US" sz="1500" u="none" strike="noStrike" dirty="0">
                          <a:effectLst/>
                          <a:latin typeface="微軟正黑體" panose="020B0604030504040204" pitchFamily="34" charset="-120"/>
                          <a:ea typeface="微軟正黑體" panose="020B0604030504040204" pitchFamily="34" charset="-120"/>
                        </a:rPr>
                      </a:br>
                      <a:r>
                        <a:rPr lang="zh-TW" altLang="en-US" sz="1500" u="none" strike="noStrike" dirty="0" smtClean="0">
                          <a:effectLst/>
                          <a:latin typeface="微軟正黑體" panose="020B0604030504040204" pitchFamily="34" charset="-120"/>
                          <a:ea typeface="微軟正黑體" panose="020B0604030504040204" pitchFamily="34" charset="-120"/>
                        </a:rPr>
                        <a:t> </a:t>
                      </a:r>
                      <a:r>
                        <a:rPr lang="en-US" altLang="zh-TW" sz="1500" u="none" strike="noStrike" dirty="0" smtClean="0">
                          <a:effectLst/>
                          <a:latin typeface="微軟正黑體" panose="020B0604030504040204" pitchFamily="34" charset="-120"/>
                          <a:ea typeface="微軟正黑體" panose="020B0604030504040204" pitchFamily="34" charset="-120"/>
                        </a:rPr>
                        <a:t>4</a:t>
                      </a:r>
                      <a:r>
                        <a:rPr lang="en-US" altLang="zh-TW" sz="1500" u="none" strike="noStrike" dirty="0">
                          <a:effectLst/>
                          <a:latin typeface="微軟正黑體" panose="020B0604030504040204" pitchFamily="34" charset="-120"/>
                          <a:ea typeface="微軟正黑體" panose="020B0604030504040204" pitchFamily="34" charset="-120"/>
                        </a:rPr>
                        <a:t>. </a:t>
                      </a:r>
                      <a:r>
                        <a:rPr lang="zh-TW" altLang="en-US" sz="1500" u="none" strike="noStrike" dirty="0">
                          <a:effectLst/>
                          <a:latin typeface="微軟正黑體" panose="020B0604030504040204" pitchFamily="34" charset="-120"/>
                          <a:ea typeface="微軟正黑體" panose="020B0604030504040204" pitchFamily="34" charset="-120"/>
                        </a:rPr>
                        <a:t>符合前開對象，且有以下情事之一者</a:t>
                      </a:r>
                      <a:r>
                        <a:rPr lang="en-US" altLang="zh-TW" sz="1500" u="none" strike="noStrike" dirty="0">
                          <a:effectLst/>
                          <a:latin typeface="微軟正黑體" panose="020B0604030504040204" pitchFamily="34" charset="-120"/>
                          <a:ea typeface="微軟正黑體" panose="020B0604030504040204" pitchFamily="34" charset="-120"/>
                        </a:rPr>
                        <a:t>(</a:t>
                      </a:r>
                      <a:r>
                        <a:rPr lang="zh-TW" altLang="en-US" sz="1500" u="none" strike="noStrike" dirty="0">
                          <a:effectLst/>
                          <a:latin typeface="微軟正黑體" panose="020B0604030504040204" pitchFamily="34" charset="-120"/>
                          <a:ea typeface="微軟正黑體" panose="020B0604030504040204" pitchFamily="34" charset="-120"/>
                        </a:rPr>
                        <a:t>參考條件</a:t>
                      </a:r>
                      <a:r>
                        <a:rPr lang="en-US" altLang="zh-TW" sz="1500" u="none" strike="noStrike" dirty="0" smtClean="0">
                          <a:effectLst/>
                          <a:latin typeface="微軟正黑體" panose="020B0604030504040204" pitchFamily="34" charset="-120"/>
                          <a:ea typeface="微軟正黑體" panose="020B0604030504040204" pitchFamily="34" charset="-120"/>
                        </a:rPr>
                        <a:t>)</a:t>
                      </a:r>
                      <a:r>
                        <a:rPr lang="zh-TW" altLang="en-US" sz="1500" u="none" strike="noStrike" dirty="0" smtClean="0">
                          <a:effectLst/>
                          <a:latin typeface="新細明體"/>
                          <a:ea typeface="新細明體"/>
                        </a:rPr>
                        <a:t>：</a:t>
                      </a:r>
                      <a:r>
                        <a:rPr lang="en-US" altLang="zh-TW" sz="1500" u="none" strike="noStrike" dirty="0">
                          <a:effectLst/>
                          <a:latin typeface="微軟正黑體" panose="020B0604030504040204" pitchFamily="34" charset="-120"/>
                          <a:ea typeface="微軟正黑體" panose="020B0604030504040204" pitchFamily="34" charset="-120"/>
                        </a:rPr>
                        <a:t/>
                      </a:r>
                      <a:br>
                        <a:rPr lang="en-US" altLang="zh-TW" sz="1500" u="none" strike="noStrike" dirty="0">
                          <a:effectLst/>
                          <a:latin typeface="微軟正黑體" panose="020B0604030504040204" pitchFamily="34" charset="-120"/>
                          <a:ea typeface="微軟正黑體" panose="020B0604030504040204" pitchFamily="34" charset="-120"/>
                        </a:rPr>
                      </a:br>
                      <a:r>
                        <a:rPr lang="en-US" altLang="zh-TW" sz="1500" u="none" strike="noStrike" dirty="0" smtClean="0">
                          <a:effectLst/>
                          <a:latin typeface="微軟正黑體" panose="020B0604030504040204" pitchFamily="34" charset="-120"/>
                          <a:ea typeface="微軟正黑體" panose="020B0604030504040204" pitchFamily="34" charset="-120"/>
                        </a:rPr>
                        <a:t>    (</a:t>
                      </a:r>
                      <a:r>
                        <a:rPr lang="en-US" altLang="zh-TW" sz="1500" u="none" strike="noStrike" dirty="0">
                          <a:effectLst/>
                          <a:latin typeface="微軟正黑體" panose="020B0604030504040204" pitchFamily="34" charset="-120"/>
                          <a:ea typeface="微軟正黑體" panose="020B0604030504040204" pitchFamily="34" charset="-120"/>
                        </a:rPr>
                        <a:t>1) </a:t>
                      </a:r>
                      <a:r>
                        <a:rPr lang="zh-TW" altLang="en-US" sz="1500" u="none" strike="noStrike" dirty="0">
                          <a:effectLst/>
                          <a:latin typeface="微軟正黑體" panose="020B0604030504040204" pitchFamily="34" charset="-120"/>
                          <a:ea typeface="微軟正黑體" panose="020B0604030504040204" pitchFamily="34" charset="-120"/>
                        </a:rPr>
                        <a:t>病情穩定但不規則就醫</a:t>
                      </a:r>
                      <a:br>
                        <a:rPr lang="zh-TW" altLang="en-US" sz="1500" u="none" strike="noStrike" dirty="0">
                          <a:effectLst/>
                          <a:latin typeface="微軟正黑體" panose="020B0604030504040204" pitchFamily="34" charset="-120"/>
                          <a:ea typeface="微軟正黑體" panose="020B0604030504040204" pitchFamily="34" charset="-120"/>
                        </a:rPr>
                      </a:br>
                      <a:r>
                        <a:rPr lang="zh-TW" altLang="en-US" sz="1500" u="none" strike="noStrike" dirty="0" smtClean="0">
                          <a:effectLst/>
                          <a:latin typeface="微軟正黑體" panose="020B0604030504040204" pitchFamily="34" charset="-120"/>
                          <a:ea typeface="微軟正黑體" panose="020B0604030504040204" pitchFamily="34" charset="-120"/>
                        </a:rPr>
                        <a:t>    </a:t>
                      </a:r>
                      <a:r>
                        <a:rPr lang="en-US" altLang="zh-TW" sz="1500" u="none" strike="noStrike" dirty="0" smtClean="0">
                          <a:effectLst/>
                          <a:latin typeface="微軟正黑體" panose="020B0604030504040204" pitchFamily="34" charset="-120"/>
                          <a:ea typeface="微軟正黑體" panose="020B0604030504040204" pitchFamily="34" charset="-120"/>
                        </a:rPr>
                        <a:t>(</a:t>
                      </a:r>
                      <a:r>
                        <a:rPr lang="en-US" altLang="zh-TW" sz="1500" u="none" strike="noStrike" dirty="0">
                          <a:effectLst/>
                          <a:latin typeface="微軟正黑體" panose="020B0604030504040204" pitchFamily="34" charset="-120"/>
                          <a:ea typeface="微軟正黑體" panose="020B0604030504040204" pitchFamily="34" charset="-120"/>
                        </a:rPr>
                        <a:t>2) </a:t>
                      </a:r>
                      <a:r>
                        <a:rPr lang="zh-TW" altLang="en-US" sz="1500" u="none" strike="noStrike" dirty="0">
                          <a:effectLst/>
                          <a:latin typeface="微軟正黑體" panose="020B0604030504040204" pitchFamily="34" charset="-120"/>
                          <a:ea typeface="微軟正黑體" panose="020B0604030504040204" pitchFamily="34" charset="-120"/>
                        </a:rPr>
                        <a:t>症狀或心理困擾之嚴重度高於</a:t>
                      </a:r>
                      <a:r>
                        <a:rPr lang="en-US" altLang="zh-TW" sz="1500" u="none" strike="noStrike" dirty="0">
                          <a:effectLst/>
                          <a:latin typeface="微軟正黑體" panose="020B0604030504040204" pitchFamily="34" charset="-120"/>
                          <a:ea typeface="微軟正黑體" panose="020B0604030504040204" pitchFamily="34" charset="-120"/>
                        </a:rPr>
                        <a:t>10</a:t>
                      </a:r>
                      <a:r>
                        <a:rPr lang="zh-TW" altLang="en-US" sz="1500" u="none" strike="noStrike" dirty="0">
                          <a:effectLst/>
                          <a:latin typeface="微軟正黑體" panose="020B0604030504040204" pitchFamily="34" charset="-120"/>
                          <a:ea typeface="微軟正黑體" panose="020B0604030504040204" pitchFamily="34" charset="-120"/>
                        </a:rPr>
                        <a:t>分</a:t>
                      </a:r>
                      <a:br>
                        <a:rPr lang="zh-TW" altLang="en-US" sz="1500" u="none" strike="noStrike" dirty="0">
                          <a:effectLst/>
                          <a:latin typeface="微軟正黑體" panose="020B0604030504040204" pitchFamily="34" charset="-120"/>
                          <a:ea typeface="微軟正黑體" panose="020B0604030504040204" pitchFamily="34" charset="-120"/>
                        </a:rPr>
                      </a:br>
                      <a:r>
                        <a:rPr lang="zh-TW" altLang="en-US" sz="1500" u="none" strike="noStrike" dirty="0" smtClean="0">
                          <a:effectLst/>
                          <a:latin typeface="微軟正黑體" panose="020B0604030504040204" pitchFamily="34" charset="-120"/>
                          <a:ea typeface="微軟正黑體" panose="020B0604030504040204" pitchFamily="34" charset="-120"/>
                        </a:rPr>
                        <a:t>    </a:t>
                      </a:r>
                      <a:r>
                        <a:rPr lang="en-US" altLang="zh-TW" sz="1500" u="none" strike="noStrike" dirty="0" smtClean="0">
                          <a:effectLst/>
                          <a:latin typeface="微軟正黑體" panose="020B0604030504040204" pitchFamily="34" charset="-120"/>
                          <a:ea typeface="微軟正黑體" panose="020B0604030504040204" pitchFamily="34" charset="-120"/>
                        </a:rPr>
                        <a:t>(</a:t>
                      </a:r>
                      <a:r>
                        <a:rPr lang="en-US" altLang="zh-TW" sz="1500" u="none" strike="noStrike" dirty="0">
                          <a:effectLst/>
                          <a:latin typeface="微軟正黑體" panose="020B0604030504040204" pitchFamily="34" charset="-120"/>
                          <a:ea typeface="微軟正黑體" panose="020B0604030504040204" pitchFamily="34" charset="-120"/>
                        </a:rPr>
                        <a:t>3) </a:t>
                      </a:r>
                      <a:r>
                        <a:rPr lang="zh-TW" altLang="en-US" sz="1500" u="none" strike="noStrike" dirty="0">
                          <a:effectLst/>
                          <a:latin typeface="微軟正黑體" panose="020B0604030504040204" pitchFamily="34" charset="-120"/>
                          <a:ea typeface="微軟正黑體" panose="020B0604030504040204" pitchFamily="34" charset="-120"/>
                        </a:rPr>
                        <a:t>有多元照顧議題</a:t>
                      </a:r>
                      <a:r>
                        <a:rPr lang="en-US" altLang="zh-TW" sz="1500" u="none" strike="noStrike" dirty="0">
                          <a:effectLst/>
                          <a:latin typeface="微軟正黑體" panose="020B0604030504040204" pitchFamily="34" charset="-120"/>
                          <a:ea typeface="微軟正黑體" panose="020B0604030504040204" pitchFamily="34" charset="-120"/>
                        </a:rPr>
                        <a:t>(</a:t>
                      </a:r>
                      <a:r>
                        <a:rPr lang="zh-TW" altLang="en-US" sz="1500" u="none" strike="noStrike" dirty="0">
                          <a:effectLst/>
                          <a:latin typeface="微軟正黑體" panose="020B0604030504040204" pitchFamily="34" charset="-120"/>
                          <a:ea typeface="微軟正黑體" panose="020B0604030504040204" pitchFamily="34" charset="-120"/>
                        </a:rPr>
                        <a:t>近</a:t>
                      </a:r>
                      <a:r>
                        <a:rPr lang="en-US" altLang="zh-TW" sz="1500" u="none" strike="noStrike" dirty="0">
                          <a:effectLst/>
                          <a:latin typeface="微軟正黑體" panose="020B0604030504040204" pitchFamily="34" charset="-120"/>
                          <a:ea typeface="微軟正黑體" panose="020B0604030504040204" pitchFamily="34" charset="-120"/>
                        </a:rPr>
                        <a:t>1</a:t>
                      </a:r>
                      <a:r>
                        <a:rPr lang="zh-TW" altLang="en-US" sz="1500" u="none" strike="noStrike" dirty="0">
                          <a:effectLst/>
                          <a:latin typeface="微軟正黑體" panose="020B0604030504040204" pitchFamily="34" charset="-120"/>
                          <a:ea typeface="微軟正黑體" panose="020B0604030504040204" pitchFamily="34" charset="-120"/>
                        </a:rPr>
                        <a:t>年有自殺通報或物質濫用</a:t>
                      </a:r>
                      <a:r>
                        <a:rPr lang="en-US" altLang="zh-TW" sz="1500" u="none" strike="noStrike" dirty="0">
                          <a:effectLst/>
                          <a:latin typeface="微軟正黑體" panose="020B0604030504040204" pitchFamily="34" charset="-120"/>
                          <a:ea typeface="微軟正黑體" panose="020B0604030504040204" pitchFamily="34" charset="-120"/>
                        </a:rPr>
                        <a:t>)</a:t>
                      </a:r>
                      <a:br>
                        <a:rPr lang="en-US" altLang="zh-TW" sz="1500" u="none" strike="noStrike" dirty="0">
                          <a:effectLst/>
                          <a:latin typeface="微軟正黑體" panose="020B0604030504040204" pitchFamily="34" charset="-120"/>
                          <a:ea typeface="微軟正黑體" panose="020B0604030504040204" pitchFamily="34" charset="-120"/>
                        </a:rPr>
                      </a:br>
                      <a:r>
                        <a:rPr lang="en-US" altLang="zh-TW" sz="1500" u="none" strike="noStrike" dirty="0" smtClean="0">
                          <a:effectLst/>
                          <a:latin typeface="微軟正黑體" panose="020B0604030504040204" pitchFamily="34" charset="-120"/>
                          <a:ea typeface="微軟正黑體" panose="020B0604030504040204" pitchFamily="34" charset="-120"/>
                        </a:rPr>
                        <a:t>    (</a:t>
                      </a:r>
                      <a:r>
                        <a:rPr lang="en-US" altLang="zh-TW" sz="1500" u="none" strike="noStrike" dirty="0">
                          <a:effectLst/>
                          <a:latin typeface="微軟正黑體" panose="020B0604030504040204" pitchFamily="34" charset="-120"/>
                          <a:ea typeface="微軟正黑體" panose="020B0604030504040204" pitchFamily="34" charset="-120"/>
                        </a:rPr>
                        <a:t>4) </a:t>
                      </a:r>
                      <a:r>
                        <a:rPr lang="zh-TW" altLang="en-US" sz="1500" u="none" strike="noStrike" dirty="0">
                          <a:effectLst/>
                          <a:latin typeface="微軟正黑體" panose="020B0604030504040204" pitchFamily="34" charset="-120"/>
                          <a:ea typeface="微軟正黑體" panose="020B0604030504040204" pitchFamily="34" charset="-120"/>
                        </a:rPr>
                        <a:t>獨居或同住者有</a:t>
                      </a:r>
                      <a:r>
                        <a:rPr lang="en-US" altLang="zh-TW" sz="1500" u="none" strike="noStrike" dirty="0">
                          <a:effectLst/>
                          <a:latin typeface="微軟正黑體" panose="020B0604030504040204" pitchFamily="34" charset="-120"/>
                          <a:ea typeface="微軟正黑體" panose="020B0604030504040204" pitchFamily="34" charset="-120"/>
                        </a:rPr>
                        <a:t>65</a:t>
                      </a:r>
                      <a:r>
                        <a:rPr lang="zh-TW" altLang="en-US" sz="1500" u="none" strike="noStrike" dirty="0">
                          <a:effectLst/>
                          <a:latin typeface="微軟正黑體" panose="020B0604030504040204" pitchFamily="34" charset="-120"/>
                          <a:ea typeface="微軟正黑體" panose="020B0604030504040204" pitchFamily="34" charset="-120"/>
                        </a:rPr>
                        <a:t>歲以上或</a:t>
                      </a:r>
                      <a:r>
                        <a:rPr lang="en-US" altLang="zh-TW" sz="1500" u="none" strike="noStrike" dirty="0">
                          <a:effectLst/>
                          <a:latin typeface="微軟正黑體" panose="020B0604030504040204" pitchFamily="34" charset="-120"/>
                          <a:ea typeface="微軟正黑體" panose="020B0604030504040204" pitchFamily="34" charset="-120"/>
                        </a:rPr>
                        <a:t>6</a:t>
                      </a:r>
                      <a:r>
                        <a:rPr lang="zh-TW" altLang="en-US" sz="1500" u="none" strike="noStrike" dirty="0">
                          <a:effectLst/>
                          <a:latin typeface="微軟正黑體" panose="020B0604030504040204" pitchFamily="34" charset="-120"/>
                          <a:ea typeface="微軟正黑體" panose="020B0604030504040204" pitchFamily="34" charset="-120"/>
                        </a:rPr>
                        <a:t>歲以下小孩</a:t>
                      </a:r>
                      <a:r>
                        <a:rPr lang="zh-TW" altLang="en-US" sz="1500" u="none" strike="noStrike" dirty="0" smtClean="0">
                          <a:effectLst/>
                          <a:latin typeface="微軟正黑體" panose="020B0604030504040204" pitchFamily="34" charset="-120"/>
                          <a:ea typeface="微軟正黑體" panose="020B0604030504040204" pitchFamily="34" charset="-120"/>
                        </a:rPr>
                        <a:t>者</a:t>
                      </a:r>
                      <a:endParaRPr lang="zh-TW" altLang="en-US" sz="15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6857" marR="6857" marT="685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500" b="1" u="none" strike="noStrike" dirty="0">
                          <a:effectLst/>
                          <a:latin typeface="微軟正黑體" panose="020B0604030504040204" pitchFamily="34" charset="-120"/>
                          <a:ea typeface="微軟正黑體" panose="020B0604030504040204" pitchFamily="34" charset="-120"/>
                        </a:rPr>
                        <a:t>每月</a:t>
                      </a:r>
                      <a:r>
                        <a:rPr lang="zh-TW" altLang="en-US" sz="1500" b="1" u="none" strike="noStrike" dirty="0" smtClean="0">
                          <a:effectLst/>
                          <a:latin typeface="微軟正黑體" panose="020B0604030504040204" pitchFamily="34" charset="-120"/>
                          <a:ea typeface="微軟正黑體" panose="020B0604030504040204" pitchFamily="34" charset="-120"/>
                        </a:rPr>
                        <a:t>至少面</a:t>
                      </a:r>
                      <a:r>
                        <a:rPr lang="zh-TW" altLang="en-US" sz="1500" b="1" u="none" strike="noStrike" dirty="0">
                          <a:effectLst/>
                          <a:latin typeface="微軟正黑體" panose="020B0604030504040204" pitchFamily="34" charset="-120"/>
                          <a:ea typeface="微軟正黑體" panose="020B0604030504040204" pitchFamily="34" charset="-120"/>
                        </a:rPr>
                        <a:t>訪 </a:t>
                      </a:r>
                      <a:r>
                        <a:rPr lang="en-US" altLang="zh-TW" sz="1500" b="1" u="none" strike="noStrike" dirty="0">
                          <a:effectLst/>
                          <a:latin typeface="微軟正黑體" panose="020B0604030504040204" pitchFamily="34" charset="-120"/>
                          <a:ea typeface="微軟正黑體" panose="020B0604030504040204" pitchFamily="34" charset="-120"/>
                        </a:rPr>
                        <a:t>2 </a:t>
                      </a:r>
                      <a:r>
                        <a:rPr lang="zh-TW" altLang="en-US" sz="1500" b="1" u="none" strike="noStrike" dirty="0" smtClean="0">
                          <a:effectLst/>
                          <a:latin typeface="微軟正黑體" panose="020B0604030504040204" pitchFamily="34" charset="-120"/>
                          <a:ea typeface="微軟正黑體" panose="020B0604030504040204" pitchFamily="34" charset="-120"/>
                        </a:rPr>
                        <a:t>次</a:t>
                      </a:r>
                      <a:r>
                        <a:rPr lang="en-US" altLang="zh-TW" sz="1500" b="1" u="none" strike="noStrike" dirty="0" smtClean="0">
                          <a:effectLst/>
                          <a:latin typeface="微軟正黑體" panose="020B0604030504040204" pitchFamily="34" charset="-120"/>
                          <a:ea typeface="微軟正黑體" panose="020B0604030504040204" pitchFamily="34" charset="-120"/>
                        </a:rPr>
                        <a:t/>
                      </a:r>
                      <a:br>
                        <a:rPr lang="en-US" altLang="zh-TW" sz="1500" b="1" u="none" strike="noStrike" dirty="0" smtClean="0">
                          <a:effectLst/>
                          <a:latin typeface="微軟正黑體" panose="020B0604030504040204" pitchFamily="34" charset="-120"/>
                          <a:ea typeface="微軟正黑體" panose="020B0604030504040204" pitchFamily="34" charset="-120"/>
                        </a:rPr>
                      </a:br>
                      <a:r>
                        <a:rPr lang="en-US" altLang="zh-TW" sz="1500" b="1" u="none" strike="noStrike" dirty="0" smtClean="0">
                          <a:effectLst/>
                          <a:latin typeface="微軟正黑體" panose="020B0604030504040204" pitchFamily="34" charset="-120"/>
                          <a:ea typeface="微軟正黑體" panose="020B0604030504040204" pitchFamily="34" charset="-120"/>
                        </a:rPr>
                        <a:t>       +</a:t>
                      </a:r>
                    </a:p>
                    <a:p>
                      <a:pPr algn="l" fontAlgn="ctr"/>
                      <a:r>
                        <a:rPr lang="zh-TW" altLang="en-US" sz="1500" b="1" u="none" strike="noStrike" dirty="0" smtClean="0">
                          <a:effectLst/>
                          <a:latin typeface="微軟正黑體" panose="020B0604030504040204" pitchFamily="34" charset="-120"/>
                          <a:ea typeface="微軟正黑體" panose="020B0604030504040204" pitchFamily="34" charset="-120"/>
                        </a:rPr>
                        <a:t>電</a:t>
                      </a:r>
                      <a:r>
                        <a:rPr lang="zh-TW" altLang="en-US" sz="1500" b="1" u="none" strike="noStrike" dirty="0">
                          <a:effectLst/>
                          <a:latin typeface="微軟正黑體" panose="020B0604030504040204" pitchFamily="34" charset="-120"/>
                          <a:ea typeface="微軟正黑體" panose="020B0604030504040204" pitchFamily="34" charset="-120"/>
                        </a:rPr>
                        <a:t>訪 </a:t>
                      </a:r>
                      <a:r>
                        <a:rPr lang="en-US" altLang="zh-TW" sz="1500" b="1" u="none" strike="noStrike" dirty="0">
                          <a:effectLst/>
                          <a:latin typeface="微軟正黑體" panose="020B0604030504040204" pitchFamily="34" charset="-120"/>
                          <a:ea typeface="微軟正黑體" panose="020B0604030504040204" pitchFamily="34" charset="-120"/>
                        </a:rPr>
                        <a:t>2 </a:t>
                      </a:r>
                      <a:r>
                        <a:rPr lang="zh-TW" altLang="en-US" sz="1500" b="1" u="none" strike="noStrike" dirty="0">
                          <a:effectLst/>
                          <a:latin typeface="微軟正黑體" panose="020B0604030504040204" pitchFamily="34" charset="-120"/>
                          <a:ea typeface="微軟正黑體" panose="020B0604030504040204" pitchFamily="34" charset="-120"/>
                        </a:rPr>
                        <a:t>次</a:t>
                      </a:r>
                      <a:endParaRPr lang="zh-TW" altLang="en-US" sz="1500" b="1"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6857" marR="6857" marT="685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2"/>
                  </a:ext>
                </a:extLst>
              </a:tr>
              <a:tr h="1259287">
                <a:tc>
                  <a:txBody>
                    <a:bodyPr/>
                    <a:lstStyle/>
                    <a:p>
                      <a:pPr algn="ctr" fontAlgn="ctr"/>
                      <a:r>
                        <a:rPr lang="en-US" sz="2000" u="none" strike="noStrike" dirty="0">
                          <a:effectLst/>
                          <a:latin typeface="微軟正黑體" panose="020B0604030504040204" pitchFamily="34" charset="-120"/>
                          <a:ea typeface="微軟正黑體" panose="020B0604030504040204" pitchFamily="34" charset="-120"/>
                        </a:rPr>
                        <a:t>C</a:t>
                      </a:r>
                      <a:endParaRPr lang="en-US" sz="20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6857" marR="6857" marT="685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en-US" altLang="zh-TW" sz="1500" u="none" strike="noStrike" dirty="0" smtClean="0">
                          <a:effectLst/>
                          <a:latin typeface="微軟正黑體" panose="020B0604030504040204" pitchFamily="34" charset="-120"/>
                          <a:ea typeface="微軟正黑體" panose="020B0604030504040204" pitchFamily="34" charset="-120"/>
                        </a:rPr>
                        <a:t> 1</a:t>
                      </a:r>
                      <a:r>
                        <a:rPr lang="en-US" altLang="zh-TW" sz="1500" u="none" strike="noStrike" dirty="0">
                          <a:effectLst/>
                          <a:latin typeface="微軟正黑體" panose="020B0604030504040204" pitchFamily="34" charset="-120"/>
                          <a:ea typeface="微軟正黑體" panose="020B0604030504040204" pitchFamily="34" charset="-120"/>
                        </a:rPr>
                        <a:t>. </a:t>
                      </a:r>
                      <a:r>
                        <a:rPr lang="zh-TW" altLang="en-US" sz="1500" u="none" strike="noStrike" dirty="0">
                          <a:effectLst/>
                          <a:latin typeface="微軟正黑體" panose="020B0604030504040204" pitchFamily="34" charset="-120"/>
                          <a:ea typeface="微軟正黑體" panose="020B0604030504040204" pitchFamily="34" charset="-120"/>
                        </a:rPr>
                        <a:t>個案犯成人保護案件，評估項目含暴力行為</a:t>
                      </a:r>
                      <a:r>
                        <a:rPr lang="en-US" altLang="zh-TW" sz="1500" u="none" strike="noStrike" dirty="0">
                          <a:effectLst/>
                          <a:latin typeface="微軟正黑體" panose="020B0604030504040204" pitchFamily="34" charset="-120"/>
                          <a:ea typeface="微軟正黑體" panose="020B0604030504040204" pitchFamily="34" charset="-120"/>
                        </a:rPr>
                        <a:t>5</a:t>
                      </a:r>
                      <a:r>
                        <a:rPr lang="zh-TW" altLang="en-US" sz="1500" u="none" strike="noStrike" dirty="0">
                          <a:effectLst/>
                          <a:latin typeface="微軟正黑體" panose="020B0604030504040204" pitchFamily="34" charset="-120"/>
                          <a:ea typeface="微軟正黑體" panose="020B0604030504040204" pitchFamily="34" charset="-120"/>
                        </a:rPr>
                        <a:t>項及個案狀況</a:t>
                      </a:r>
                      <a:r>
                        <a:rPr lang="en-US" altLang="zh-TW" sz="1500" u="none" strike="noStrike" dirty="0">
                          <a:effectLst/>
                          <a:latin typeface="微軟正黑體" panose="020B0604030504040204" pitchFamily="34" charset="-120"/>
                          <a:ea typeface="微軟正黑體" panose="020B0604030504040204" pitchFamily="34" charset="-120"/>
                        </a:rPr>
                        <a:t>7</a:t>
                      </a:r>
                      <a:r>
                        <a:rPr lang="zh-TW" altLang="en-US" sz="1500" u="none" strike="noStrike" dirty="0">
                          <a:effectLst/>
                          <a:latin typeface="微軟正黑體" panose="020B0604030504040204" pitchFamily="34" charset="-120"/>
                          <a:ea typeface="微軟正黑體" panose="020B0604030504040204" pitchFamily="34" charset="-120"/>
                        </a:rPr>
                        <a:t>項，合計</a:t>
                      </a:r>
                      <a:r>
                        <a:rPr lang="en-US" altLang="zh-TW" sz="1500" u="none" strike="noStrike" dirty="0">
                          <a:effectLst/>
                          <a:latin typeface="微軟正黑體" panose="020B0604030504040204" pitchFamily="34" charset="-120"/>
                          <a:ea typeface="微軟正黑體" panose="020B0604030504040204" pitchFamily="34" charset="-120"/>
                        </a:rPr>
                        <a:t>2</a:t>
                      </a:r>
                      <a:r>
                        <a:rPr lang="zh-TW" altLang="en-US" sz="1500" u="none" strike="noStrike" dirty="0">
                          <a:effectLst/>
                          <a:latin typeface="微軟正黑體" panose="020B0604030504040204" pitchFamily="34" charset="-120"/>
                          <a:ea typeface="微軟正黑體" panose="020B0604030504040204" pitchFamily="34" charset="-120"/>
                        </a:rPr>
                        <a:t>項以下處於中、高程度者</a:t>
                      </a:r>
                      <a:br>
                        <a:rPr lang="zh-TW" altLang="en-US" sz="1500" u="none" strike="noStrike" dirty="0">
                          <a:effectLst/>
                          <a:latin typeface="微軟正黑體" panose="020B0604030504040204" pitchFamily="34" charset="-120"/>
                          <a:ea typeface="微軟正黑體" panose="020B0604030504040204" pitchFamily="34" charset="-120"/>
                        </a:rPr>
                      </a:br>
                      <a:r>
                        <a:rPr lang="zh-TW" altLang="en-US" sz="1500" u="none" strike="noStrike" dirty="0" smtClean="0">
                          <a:effectLst/>
                          <a:latin typeface="微軟正黑體" panose="020B0604030504040204" pitchFamily="34" charset="-120"/>
                          <a:ea typeface="微軟正黑體" panose="020B0604030504040204" pitchFamily="34" charset="-120"/>
                        </a:rPr>
                        <a:t> </a:t>
                      </a:r>
                      <a:r>
                        <a:rPr lang="en-US" altLang="zh-TW" sz="1500" u="none" strike="noStrike" dirty="0" smtClean="0">
                          <a:effectLst/>
                          <a:latin typeface="微軟正黑體" panose="020B0604030504040204" pitchFamily="34" charset="-120"/>
                          <a:ea typeface="微軟正黑體" panose="020B0604030504040204" pitchFamily="34" charset="-120"/>
                        </a:rPr>
                        <a:t>2</a:t>
                      </a:r>
                      <a:r>
                        <a:rPr lang="en-US" altLang="zh-TW" sz="1500" u="none" strike="noStrike" dirty="0">
                          <a:effectLst/>
                          <a:latin typeface="微軟正黑體" panose="020B0604030504040204" pitchFamily="34" charset="-120"/>
                          <a:ea typeface="微軟正黑體" panose="020B0604030504040204" pitchFamily="34" charset="-120"/>
                        </a:rPr>
                        <a:t>. </a:t>
                      </a:r>
                      <a:r>
                        <a:rPr lang="zh-TW" altLang="en-US" sz="1500" u="none" strike="noStrike" dirty="0">
                          <a:effectLst/>
                          <a:latin typeface="微軟正黑體" panose="020B0604030504040204" pitchFamily="34" charset="-120"/>
                          <a:ea typeface="微軟正黑體" panose="020B0604030504040204" pitchFamily="34" charset="-120"/>
                        </a:rPr>
                        <a:t>個案犯兒少保護案件，評估項目含暴力行為</a:t>
                      </a:r>
                      <a:r>
                        <a:rPr lang="en-US" altLang="zh-TW" sz="1500" u="none" strike="noStrike" dirty="0">
                          <a:effectLst/>
                          <a:latin typeface="微軟正黑體" panose="020B0604030504040204" pitchFamily="34" charset="-120"/>
                          <a:ea typeface="微軟正黑體" panose="020B0604030504040204" pitchFamily="34" charset="-120"/>
                        </a:rPr>
                        <a:t>4</a:t>
                      </a:r>
                      <a:r>
                        <a:rPr lang="zh-TW" altLang="en-US" sz="1500" u="none" strike="noStrike" dirty="0">
                          <a:effectLst/>
                          <a:latin typeface="微軟正黑體" panose="020B0604030504040204" pitchFamily="34" charset="-120"/>
                          <a:ea typeface="微軟正黑體" panose="020B0604030504040204" pitchFamily="34" charset="-120"/>
                        </a:rPr>
                        <a:t>項及個案狀況</a:t>
                      </a:r>
                      <a:r>
                        <a:rPr lang="en-US" altLang="zh-TW" sz="1500" u="none" strike="noStrike" dirty="0">
                          <a:effectLst/>
                          <a:latin typeface="微軟正黑體" panose="020B0604030504040204" pitchFamily="34" charset="-120"/>
                          <a:ea typeface="微軟正黑體" panose="020B0604030504040204" pitchFamily="34" charset="-120"/>
                        </a:rPr>
                        <a:t>6</a:t>
                      </a:r>
                      <a:r>
                        <a:rPr lang="zh-TW" altLang="en-US" sz="1500" u="none" strike="noStrike" dirty="0">
                          <a:effectLst/>
                          <a:latin typeface="微軟正黑體" panose="020B0604030504040204" pitchFamily="34" charset="-120"/>
                          <a:ea typeface="微軟正黑體" panose="020B0604030504040204" pitchFamily="34" charset="-120"/>
                        </a:rPr>
                        <a:t>項，合計</a:t>
                      </a:r>
                      <a:r>
                        <a:rPr lang="en-US" altLang="zh-TW" sz="1500" u="none" strike="noStrike" dirty="0">
                          <a:effectLst/>
                          <a:latin typeface="微軟正黑體" panose="020B0604030504040204" pitchFamily="34" charset="-120"/>
                          <a:ea typeface="微軟正黑體" panose="020B0604030504040204" pitchFamily="34" charset="-120"/>
                        </a:rPr>
                        <a:t>1</a:t>
                      </a:r>
                      <a:r>
                        <a:rPr lang="zh-TW" altLang="en-US" sz="1500" u="none" strike="noStrike" dirty="0">
                          <a:effectLst/>
                          <a:latin typeface="微軟正黑體" panose="020B0604030504040204" pitchFamily="34" charset="-120"/>
                          <a:ea typeface="微軟正黑體" panose="020B0604030504040204" pitchFamily="34" charset="-120"/>
                        </a:rPr>
                        <a:t>項以下處於中、高程度者</a:t>
                      </a:r>
                      <a:br>
                        <a:rPr lang="zh-TW" altLang="en-US" sz="1500" u="none" strike="noStrike" dirty="0">
                          <a:effectLst/>
                          <a:latin typeface="微軟正黑體" panose="020B0604030504040204" pitchFamily="34" charset="-120"/>
                          <a:ea typeface="微軟正黑體" panose="020B0604030504040204" pitchFamily="34" charset="-120"/>
                        </a:rPr>
                      </a:br>
                      <a:r>
                        <a:rPr lang="zh-TW" altLang="en-US" sz="1500" u="none" strike="noStrike" dirty="0" smtClean="0">
                          <a:effectLst/>
                          <a:latin typeface="微軟正黑體" panose="020B0604030504040204" pitchFamily="34" charset="-120"/>
                          <a:ea typeface="微軟正黑體" panose="020B0604030504040204" pitchFamily="34" charset="-120"/>
                        </a:rPr>
                        <a:t> </a:t>
                      </a:r>
                      <a:r>
                        <a:rPr lang="en-US" altLang="zh-TW" sz="1500" u="none" strike="noStrike" dirty="0" smtClean="0">
                          <a:effectLst/>
                          <a:latin typeface="微軟正黑體" panose="020B0604030504040204" pitchFamily="34" charset="-120"/>
                          <a:ea typeface="微軟正黑體" panose="020B0604030504040204" pitchFamily="34" charset="-120"/>
                        </a:rPr>
                        <a:t>3</a:t>
                      </a:r>
                      <a:r>
                        <a:rPr lang="en-US" altLang="zh-TW" sz="1500" u="none" strike="noStrike" dirty="0">
                          <a:effectLst/>
                          <a:latin typeface="微軟正黑體" panose="020B0604030504040204" pitchFamily="34" charset="-120"/>
                          <a:ea typeface="微軟正黑體" panose="020B0604030504040204" pitchFamily="34" charset="-120"/>
                        </a:rPr>
                        <a:t>. </a:t>
                      </a:r>
                      <a:r>
                        <a:rPr lang="zh-TW" altLang="en-US" sz="1500" u="none" strike="noStrike" dirty="0">
                          <a:effectLst/>
                          <a:latin typeface="微軟正黑體" panose="020B0604030504040204" pitchFamily="34" charset="-120"/>
                          <a:ea typeface="微軟正黑體" panose="020B0604030504040204" pitchFamily="34" charset="-120"/>
                        </a:rPr>
                        <a:t>性侵害再犯風險評估為低者。</a:t>
                      </a:r>
                      <a:br>
                        <a:rPr lang="zh-TW" altLang="en-US" sz="1500" u="none" strike="noStrike" dirty="0">
                          <a:effectLst/>
                          <a:latin typeface="微軟正黑體" panose="020B0604030504040204" pitchFamily="34" charset="-120"/>
                          <a:ea typeface="微軟正黑體" panose="020B0604030504040204" pitchFamily="34" charset="-120"/>
                        </a:rPr>
                      </a:br>
                      <a:r>
                        <a:rPr lang="zh-TW" altLang="en-US" sz="1500" u="none" strike="noStrike" dirty="0" smtClean="0">
                          <a:effectLst/>
                          <a:latin typeface="微軟正黑體" panose="020B0604030504040204" pitchFamily="34" charset="-120"/>
                          <a:ea typeface="微軟正黑體" panose="020B0604030504040204" pitchFamily="34" charset="-120"/>
                        </a:rPr>
                        <a:t> </a:t>
                      </a:r>
                      <a:r>
                        <a:rPr lang="en-US" altLang="zh-TW" sz="1500" u="none" strike="noStrike" dirty="0" smtClean="0">
                          <a:effectLst/>
                          <a:latin typeface="微軟正黑體" panose="020B0604030504040204" pitchFamily="34" charset="-120"/>
                          <a:ea typeface="微軟正黑體" panose="020B0604030504040204" pitchFamily="34" charset="-120"/>
                        </a:rPr>
                        <a:t>4</a:t>
                      </a:r>
                      <a:r>
                        <a:rPr lang="en-US" altLang="zh-TW" sz="1500" u="none" strike="noStrike" dirty="0">
                          <a:effectLst/>
                          <a:latin typeface="微軟正黑體" panose="020B0604030504040204" pitchFamily="34" charset="-120"/>
                          <a:ea typeface="微軟正黑體" panose="020B0604030504040204" pitchFamily="34" charset="-120"/>
                        </a:rPr>
                        <a:t>. </a:t>
                      </a:r>
                      <a:r>
                        <a:rPr lang="zh-TW" altLang="en-US" sz="1500" u="none" strike="noStrike" dirty="0">
                          <a:effectLst/>
                          <a:latin typeface="微軟正黑體" panose="020B0604030504040204" pitchFamily="34" charset="-120"/>
                          <a:ea typeface="微軟正黑體" panose="020B0604030504040204" pitchFamily="34" charset="-120"/>
                        </a:rPr>
                        <a:t>非符合</a:t>
                      </a:r>
                      <a:r>
                        <a:rPr lang="en-US" altLang="zh-TW" sz="1500" u="none" strike="noStrike" dirty="0">
                          <a:effectLst/>
                          <a:latin typeface="微軟正黑體" panose="020B0604030504040204" pitchFamily="34" charset="-120"/>
                          <a:ea typeface="微軟正黑體" panose="020B0604030504040204" pitchFamily="34" charset="-120"/>
                        </a:rPr>
                        <a:t>A</a:t>
                      </a:r>
                      <a:r>
                        <a:rPr lang="zh-TW" altLang="en-US" sz="1500" u="none" strike="noStrike" dirty="0">
                          <a:effectLst/>
                          <a:latin typeface="微軟正黑體" panose="020B0604030504040204" pitchFamily="34" charset="-120"/>
                          <a:ea typeface="微軟正黑體" panose="020B0604030504040204" pitchFamily="34" charset="-120"/>
                        </a:rPr>
                        <a:t>、</a:t>
                      </a:r>
                      <a:r>
                        <a:rPr lang="en-US" altLang="zh-TW" sz="1500" u="none" strike="noStrike" dirty="0">
                          <a:effectLst/>
                          <a:latin typeface="微軟正黑體" panose="020B0604030504040204" pitchFamily="34" charset="-120"/>
                          <a:ea typeface="微軟正黑體" panose="020B0604030504040204" pitchFamily="34" charset="-120"/>
                        </a:rPr>
                        <a:t>B</a:t>
                      </a:r>
                      <a:r>
                        <a:rPr lang="zh-TW" altLang="en-US" sz="1500" u="none" strike="noStrike" dirty="0">
                          <a:effectLst/>
                          <a:latin typeface="微軟正黑體" panose="020B0604030504040204" pitchFamily="34" charset="-120"/>
                          <a:ea typeface="微軟正黑體" panose="020B0604030504040204" pitchFamily="34" charset="-120"/>
                        </a:rPr>
                        <a:t>級中第</a:t>
                      </a:r>
                      <a:r>
                        <a:rPr lang="en-US" altLang="zh-TW" sz="1500" u="none" strike="noStrike" dirty="0">
                          <a:effectLst/>
                          <a:latin typeface="微軟正黑體" panose="020B0604030504040204" pitchFamily="34" charset="-120"/>
                          <a:ea typeface="微軟正黑體" panose="020B0604030504040204" pitchFamily="34" charset="-120"/>
                        </a:rPr>
                        <a:t>3</a:t>
                      </a:r>
                      <a:r>
                        <a:rPr lang="zh-TW" altLang="en-US" sz="1500" u="none" strike="noStrike" dirty="0">
                          <a:effectLst/>
                          <a:latin typeface="微軟正黑體" panose="020B0604030504040204" pitchFamily="34" charset="-120"/>
                          <a:ea typeface="微軟正黑體" panose="020B0604030504040204" pitchFamily="34" charset="-120"/>
                        </a:rPr>
                        <a:t>項內之對象</a:t>
                      </a:r>
                      <a:r>
                        <a:rPr lang="zh-TW" altLang="en-US" sz="1500" u="none" strike="noStrike" dirty="0" smtClean="0">
                          <a:effectLst/>
                          <a:latin typeface="微軟正黑體" panose="020B0604030504040204" pitchFamily="34" charset="-120"/>
                          <a:ea typeface="微軟正黑體" panose="020B0604030504040204" pitchFamily="34" charset="-120"/>
                        </a:rPr>
                        <a:t>者</a:t>
                      </a:r>
                      <a:endParaRPr lang="zh-TW" altLang="en-US" sz="15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6857" marR="6857" marT="685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500" b="1" u="none" strike="noStrike" dirty="0">
                          <a:effectLst/>
                          <a:latin typeface="微軟正黑體" panose="020B0604030504040204" pitchFamily="34" charset="-120"/>
                          <a:ea typeface="微軟正黑體" panose="020B0604030504040204" pitchFamily="34" charset="-120"/>
                        </a:rPr>
                        <a:t>每月</a:t>
                      </a:r>
                      <a:r>
                        <a:rPr lang="zh-TW" altLang="en-US" sz="1500" b="1" u="none" strike="noStrike" dirty="0" smtClean="0">
                          <a:effectLst/>
                          <a:latin typeface="微軟正黑體" panose="020B0604030504040204" pitchFamily="34" charset="-120"/>
                          <a:ea typeface="微軟正黑體" panose="020B0604030504040204" pitchFamily="34" charset="-120"/>
                        </a:rPr>
                        <a:t>至少面</a:t>
                      </a:r>
                      <a:r>
                        <a:rPr lang="zh-TW" altLang="en-US" sz="1500" b="1" u="none" strike="noStrike" dirty="0">
                          <a:effectLst/>
                          <a:latin typeface="微軟正黑體" panose="020B0604030504040204" pitchFamily="34" charset="-120"/>
                          <a:ea typeface="微軟正黑體" panose="020B0604030504040204" pitchFamily="34" charset="-120"/>
                        </a:rPr>
                        <a:t>訪 </a:t>
                      </a:r>
                      <a:r>
                        <a:rPr lang="en-US" altLang="zh-TW" sz="1500" b="1" u="none" strike="noStrike" dirty="0">
                          <a:effectLst/>
                          <a:latin typeface="微軟正黑體" panose="020B0604030504040204" pitchFamily="34" charset="-120"/>
                          <a:ea typeface="微軟正黑體" panose="020B0604030504040204" pitchFamily="34" charset="-120"/>
                        </a:rPr>
                        <a:t>1 </a:t>
                      </a:r>
                      <a:r>
                        <a:rPr lang="zh-TW" altLang="en-US" sz="1500" b="1" u="none" strike="noStrike" dirty="0" smtClean="0">
                          <a:effectLst/>
                          <a:latin typeface="微軟正黑體" panose="020B0604030504040204" pitchFamily="34" charset="-120"/>
                          <a:ea typeface="微軟正黑體" panose="020B0604030504040204" pitchFamily="34" charset="-120"/>
                        </a:rPr>
                        <a:t>次</a:t>
                      </a:r>
                      <a:r>
                        <a:rPr lang="en-US" altLang="zh-TW" sz="1500" b="1" u="none" strike="noStrike" dirty="0" smtClean="0">
                          <a:effectLst/>
                          <a:latin typeface="微軟正黑體" panose="020B0604030504040204" pitchFamily="34" charset="-120"/>
                          <a:ea typeface="微軟正黑體" panose="020B0604030504040204" pitchFamily="34" charset="-120"/>
                        </a:rPr>
                        <a:t/>
                      </a:r>
                      <a:br>
                        <a:rPr lang="en-US" altLang="zh-TW" sz="1500" b="1" u="none" strike="noStrike" dirty="0" smtClean="0">
                          <a:effectLst/>
                          <a:latin typeface="微軟正黑體" panose="020B0604030504040204" pitchFamily="34" charset="-120"/>
                          <a:ea typeface="微軟正黑體" panose="020B0604030504040204" pitchFamily="34" charset="-120"/>
                        </a:rPr>
                      </a:br>
                      <a:r>
                        <a:rPr lang="en-US" altLang="zh-TW" sz="1500" b="1" u="none" strike="noStrike" dirty="0" smtClean="0">
                          <a:effectLst/>
                          <a:latin typeface="微軟正黑體" panose="020B0604030504040204" pitchFamily="34" charset="-120"/>
                          <a:ea typeface="微軟正黑體" panose="020B0604030504040204" pitchFamily="34" charset="-120"/>
                        </a:rPr>
                        <a:t>        +</a:t>
                      </a:r>
                      <a:br>
                        <a:rPr lang="en-US" altLang="zh-TW" sz="1500" b="1" u="none" strike="noStrike" dirty="0" smtClean="0">
                          <a:effectLst/>
                          <a:latin typeface="微軟正黑體" panose="020B0604030504040204" pitchFamily="34" charset="-120"/>
                          <a:ea typeface="微軟正黑體" panose="020B0604030504040204" pitchFamily="34" charset="-120"/>
                        </a:rPr>
                      </a:br>
                      <a:r>
                        <a:rPr lang="zh-TW" altLang="en-US" sz="1500" b="1" u="none" strike="noStrike" dirty="0" smtClean="0">
                          <a:effectLst/>
                          <a:latin typeface="微軟正黑體" panose="020B0604030504040204" pitchFamily="34" charset="-120"/>
                          <a:ea typeface="微軟正黑體" panose="020B0604030504040204" pitchFamily="34" charset="-120"/>
                        </a:rPr>
                        <a:t>電</a:t>
                      </a:r>
                      <a:r>
                        <a:rPr lang="zh-TW" altLang="en-US" sz="1500" b="1" u="none" strike="noStrike" dirty="0">
                          <a:effectLst/>
                          <a:latin typeface="微軟正黑體" panose="020B0604030504040204" pitchFamily="34" charset="-120"/>
                          <a:ea typeface="微軟正黑體" panose="020B0604030504040204" pitchFamily="34" charset="-120"/>
                        </a:rPr>
                        <a:t>訪 </a:t>
                      </a:r>
                      <a:r>
                        <a:rPr lang="en-US" altLang="zh-TW" sz="1500" b="1" u="none" strike="noStrike" dirty="0">
                          <a:effectLst/>
                          <a:latin typeface="微軟正黑體" panose="020B0604030504040204" pitchFamily="34" charset="-120"/>
                          <a:ea typeface="微軟正黑體" panose="020B0604030504040204" pitchFamily="34" charset="-120"/>
                        </a:rPr>
                        <a:t>2 </a:t>
                      </a:r>
                      <a:r>
                        <a:rPr lang="zh-TW" altLang="en-US" sz="1500" b="1" u="none" strike="noStrike" dirty="0">
                          <a:effectLst/>
                          <a:latin typeface="微軟正黑體" panose="020B0604030504040204" pitchFamily="34" charset="-120"/>
                          <a:ea typeface="微軟正黑體" panose="020B0604030504040204" pitchFamily="34" charset="-120"/>
                        </a:rPr>
                        <a:t>次</a:t>
                      </a:r>
                      <a:endParaRPr lang="zh-TW" altLang="en-US" sz="1500" b="1"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6857" marR="6857" marT="685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3"/>
                  </a:ext>
                </a:extLst>
              </a:tr>
            </a:tbl>
          </a:graphicData>
        </a:graphic>
      </p:graphicFrame>
    </p:spTree>
    <p:extLst>
      <p:ext uri="{BB962C8B-B14F-4D97-AF65-F5344CB8AC3E}">
        <p14:creationId xmlns:p14="http://schemas.microsoft.com/office/powerpoint/2010/main" val="28594906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z="3600" b="1" dirty="0"/>
              <a:t>心理衛生社工</a:t>
            </a:r>
            <a:r>
              <a:rPr lang="zh-TW" altLang="en-US" sz="3600" b="1" dirty="0" smtClean="0"/>
              <a:t>服務內容及工作項目</a:t>
            </a:r>
            <a:r>
              <a:rPr lang="en-US" altLang="zh-TW" sz="3600" b="1" dirty="0" smtClean="0"/>
              <a:t>-1</a:t>
            </a:r>
            <a:endParaRPr lang="zh-TW" altLang="en-US" sz="3600" dirty="0"/>
          </a:p>
        </p:txBody>
      </p:sp>
      <p:sp>
        <p:nvSpPr>
          <p:cNvPr id="3" name="內容版面配置區 2"/>
          <p:cNvSpPr>
            <a:spLocks noGrp="1"/>
          </p:cNvSpPr>
          <p:nvPr>
            <p:ph idx="1"/>
          </p:nvPr>
        </p:nvSpPr>
        <p:spPr/>
        <p:txBody>
          <a:bodyPr/>
          <a:lstStyle/>
          <a:p>
            <a:pPr lvl="0">
              <a:buFont typeface="+mj-lt"/>
              <a:buAutoNum type="arabicPeriod"/>
            </a:pPr>
            <a:r>
              <a:rPr lang="zh-TW" altLang="zh-TW" sz="2000" b="1" dirty="0"/>
              <a:t>精神醫療評估</a:t>
            </a:r>
            <a:endParaRPr lang="zh-TW" altLang="zh-TW" sz="2000" dirty="0"/>
          </a:p>
          <a:p>
            <a:pPr lvl="1"/>
            <a:r>
              <a:rPr lang="zh-TW" altLang="zh-TW" sz="1600" dirty="0" smtClean="0"/>
              <a:t>包括</a:t>
            </a:r>
            <a:r>
              <a:rPr lang="zh-TW" altLang="zh-TW" sz="1600" dirty="0"/>
              <a:t>精神症狀、心理問題、醫療問題、就醫用藥情形、家屬照顧態度、居住現況與子女現況等評估</a:t>
            </a:r>
            <a:r>
              <a:rPr lang="zh-TW" altLang="zh-TW" sz="1600" dirty="0" smtClean="0"/>
              <a:t>。</a:t>
            </a:r>
            <a:endParaRPr lang="en-US" altLang="zh-TW" sz="1600" dirty="0" smtClean="0"/>
          </a:p>
          <a:p>
            <a:pPr>
              <a:buFont typeface="+mj-lt"/>
              <a:buAutoNum type="arabicPeriod"/>
            </a:pPr>
            <a:r>
              <a:rPr lang="zh-TW" altLang="zh-TW" sz="2000" b="1" dirty="0" smtClean="0"/>
              <a:t>多元</a:t>
            </a:r>
            <a:r>
              <a:rPr lang="zh-TW" altLang="zh-TW" sz="2000" b="1" dirty="0"/>
              <a:t>風險評估</a:t>
            </a:r>
          </a:p>
          <a:p>
            <a:pPr lvl="1"/>
            <a:r>
              <a:rPr lang="zh-TW" altLang="zh-TW" sz="1800" b="1" dirty="0"/>
              <a:t>自殺風險評估</a:t>
            </a:r>
            <a:r>
              <a:rPr lang="zh-TW" altLang="en-US" sz="1800" b="1" dirty="0" smtClean="0"/>
              <a:t>：</a:t>
            </a:r>
            <a:r>
              <a:rPr lang="zh-TW" altLang="en-US" sz="1800" dirty="0" smtClean="0"/>
              <a:t>以</a:t>
            </a:r>
            <a:r>
              <a:rPr lang="zh-TW" altLang="zh-TW" sz="1800" dirty="0" smtClean="0"/>
              <a:t>簡</a:t>
            </a:r>
            <a:r>
              <a:rPr lang="zh-TW" altLang="zh-TW" sz="1800" dirty="0"/>
              <a:t>式健康量表（</a:t>
            </a:r>
            <a:r>
              <a:rPr lang="en-US" altLang="zh-TW" sz="1800" dirty="0" smtClean="0"/>
              <a:t>BSRS-5</a:t>
            </a:r>
            <a:r>
              <a:rPr lang="zh-TW" altLang="zh-TW" sz="1800" dirty="0" smtClean="0"/>
              <a:t>）評估</a:t>
            </a:r>
            <a:r>
              <a:rPr lang="zh-TW" altLang="zh-TW" sz="1800" dirty="0"/>
              <a:t>個案狀態，針對其再自殺風險、心理需求進行</a:t>
            </a:r>
            <a:r>
              <a:rPr lang="zh-TW" altLang="zh-TW" sz="1800" dirty="0" smtClean="0"/>
              <a:t>評估。</a:t>
            </a:r>
            <a:endParaRPr lang="en-US" altLang="zh-TW" sz="1800" dirty="0" smtClean="0"/>
          </a:p>
          <a:p>
            <a:pPr lvl="1"/>
            <a:r>
              <a:rPr lang="zh-TW" altLang="zh-TW" sz="1800" b="1" dirty="0"/>
              <a:t>暴力風險與性侵害風險</a:t>
            </a:r>
            <a:r>
              <a:rPr lang="zh-TW" altLang="zh-TW" sz="1800" b="1" dirty="0" smtClean="0"/>
              <a:t>評估</a:t>
            </a:r>
            <a:r>
              <a:rPr lang="zh-TW" altLang="en-US" sz="1800" b="1" dirty="0" smtClean="0"/>
              <a:t>：</a:t>
            </a:r>
            <a:r>
              <a:rPr lang="zh-TW" altLang="zh-TW" sz="1800" dirty="0"/>
              <a:t>透過定期介接保護資訊</a:t>
            </a:r>
            <a:r>
              <a:rPr lang="zh-TW" altLang="zh-TW" sz="1800" dirty="0" smtClean="0"/>
              <a:t>系統，</a:t>
            </a:r>
            <a:r>
              <a:rPr lang="zh-TW" altLang="zh-TW" sz="1800" dirty="0"/>
              <a:t>了解個案保護性案件類型、兩造關係、暴力型態與家庭因素、暴力行為及加害人狀況及性侵害再犯風險，並</a:t>
            </a:r>
            <a:r>
              <a:rPr lang="zh-TW" altLang="zh-TW" sz="1800" b="1" dirty="0" smtClean="0"/>
              <a:t>定期評估</a:t>
            </a:r>
            <a:r>
              <a:rPr lang="zh-TW" altLang="en-US" sz="1800" b="1" dirty="0" smtClean="0"/>
              <a:t>個案</a:t>
            </a:r>
            <a:r>
              <a:rPr lang="zh-TW" altLang="zh-TW" sz="1800" b="1" dirty="0" smtClean="0"/>
              <a:t>暴力</a:t>
            </a:r>
            <a:r>
              <a:rPr lang="zh-TW" altLang="zh-TW" sz="1800" b="1" dirty="0"/>
              <a:t>行為</a:t>
            </a:r>
            <a:r>
              <a:rPr lang="zh-TW" altLang="zh-TW" sz="1800" b="1" dirty="0" smtClean="0"/>
              <a:t>及</a:t>
            </a:r>
            <a:r>
              <a:rPr lang="zh-TW" altLang="en-US" sz="1800" b="1" dirty="0"/>
              <a:t>個案</a:t>
            </a:r>
            <a:r>
              <a:rPr lang="zh-TW" altLang="zh-TW" sz="1800" b="1" dirty="0" smtClean="0"/>
              <a:t>狀況</a:t>
            </a:r>
            <a:r>
              <a:rPr lang="zh-TW" altLang="en-US" sz="1800" dirty="0" smtClean="0"/>
              <a:t>，將</a:t>
            </a:r>
            <a:r>
              <a:rPr lang="zh-TW" altLang="zh-TW" sz="1800" dirty="0" smtClean="0"/>
              <a:t>評估結果作為</a:t>
            </a:r>
            <a:r>
              <a:rPr lang="zh-TW" altLang="zh-TW" sz="1800" dirty="0"/>
              <a:t>心理衛生社工分級個案之依據</a:t>
            </a:r>
            <a:r>
              <a:rPr lang="zh-TW" altLang="zh-TW" sz="1800" dirty="0" smtClean="0"/>
              <a:t>。</a:t>
            </a:r>
            <a:endParaRPr lang="en-US" altLang="zh-TW" sz="1800" dirty="0" smtClean="0"/>
          </a:p>
          <a:p>
            <a:pPr lvl="1"/>
            <a:r>
              <a:rPr lang="zh-TW" altLang="zh-TW" sz="1800" b="1" dirty="0" smtClean="0"/>
              <a:t>家庭</a:t>
            </a:r>
            <a:r>
              <a:rPr lang="zh-TW" altLang="zh-TW" sz="1800" b="1" dirty="0"/>
              <a:t>功能狀態評估</a:t>
            </a:r>
            <a:r>
              <a:rPr lang="en-US" altLang="zh-TW" sz="1800" b="1" dirty="0"/>
              <a:t>(</a:t>
            </a:r>
            <a:r>
              <a:rPr lang="zh-TW" altLang="zh-TW" sz="1800" b="1" dirty="0"/>
              <a:t>含脆弱家庭風險評估</a:t>
            </a:r>
            <a:r>
              <a:rPr lang="en-US" altLang="zh-TW" sz="1800" b="1" dirty="0" smtClean="0"/>
              <a:t>)</a:t>
            </a:r>
            <a:r>
              <a:rPr lang="zh-TW" altLang="en-US" sz="1800" b="1" dirty="0" smtClean="0"/>
              <a:t>：</a:t>
            </a:r>
            <a:r>
              <a:rPr lang="zh-TW" altLang="zh-TW" sz="1800" dirty="0"/>
              <a:t>當發現個案有經濟陷困情事、特殊照顧需求、個案之照顧者身心狀況不佳、家庭遭遇重大變故、家庭型態健全度不佳等問題時，應提高敏感度，積極提供個案轉介</a:t>
            </a:r>
            <a:r>
              <a:rPr lang="zh-TW" altLang="en-US" sz="1800" dirty="0"/>
              <a:t>。</a:t>
            </a:r>
            <a:endParaRPr lang="en-US" altLang="zh-TW" sz="1800" dirty="0"/>
          </a:p>
          <a:p>
            <a:pPr lvl="1"/>
            <a:endParaRPr lang="zh-TW" altLang="zh-TW" sz="1600" dirty="0"/>
          </a:p>
          <a:p>
            <a:endParaRPr lang="zh-TW" altLang="en-US" sz="2000" dirty="0"/>
          </a:p>
        </p:txBody>
      </p:sp>
      <p:sp>
        <p:nvSpPr>
          <p:cNvPr id="4" name="頁尾版面配置區 3"/>
          <p:cNvSpPr>
            <a:spLocks noGrp="1"/>
          </p:cNvSpPr>
          <p:nvPr>
            <p:ph type="ftr" sz="quarter" idx="11"/>
          </p:nvPr>
        </p:nvSpPr>
        <p:spPr/>
        <p:txBody>
          <a:bodyPr/>
          <a:lstStyle/>
          <a:p>
            <a:pPr>
              <a:defRPr/>
            </a:pPr>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pPr>
              <a:defRPr/>
            </a:pPr>
            <a:fld id="{AEAFF9CA-B58C-4587-865C-E03025385384}" type="slidenum">
              <a:rPr lang="zh-TW" altLang="en-US" smtClean="0">
                <a:solidFill>
                  <a:prstClr val="black">
                    <a:tint val="75000"/>
                  </a:prstClr>
                </a:solidFill>
              </a:rPr>
              <a:pPr>
                <a:defRPr/>
              </a:pPr>
              <a:t>38</a:t>
            </a:fld>
            <a:endParaRPr lang="zh-TW" altLang="en-US">
              <a:solidFill>
                <a:prstClr val="black">
                  <a:tint val="75000"/>
                </a:prstClr>
              </a:solidFill>
            </a:endParaRPr>
          </a:p>
        </p:txBody>
      </p:sp>
    </p:spTree>
    <p:extLst>
      <p:ext uri="{BB962C8B-B14F-4D97-AF65-F5344CB8AC3E}">
        <p14:creationId xmlns:p14="http://schemas.microsoft.com/office/powerpoint/2010/main" val="16814343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z="3600" b="1" dirty="0"/>
              <a:t>心理衛生社工服務內容及工作項目</a:t>
            </a:r>
            <a:r>
              <a:rPr lang="en-US" altLang="zh-TW" sz="3600" b="1" dirty="0"/>
              <a:t>- 2</a:t>
            </a:r>
            <a:endParaRPr lang="zh-TW" altLang="en-US" sz="3600" dirty="0"/>
          </a:p>
        </p:txBody>
      </p:sp>
      <p:sp>
        <p:nvSpPr>
          <p:cNvPr id="3" name="內容版面配置區 2"/>
          <p:cNvSpPr>
            <a:spLocks noGrp="1"/>
          </p:cNvSpPr>
          <p:nvPr>
            <p:ph idx="1"/>
          </p:nvPr>
        </p:nvSpPr>
        <p:spPr/>
        <p:txBody>
          <a:bodyPr/>
          <a:lstStyle/>
          <a:p>
            <a:pPr lvl="0">
              <a:buFont typeface="+mj-lt"/>
              <a:buAutoNum type="arabicPeriod" startAt="4"/>
            </a:pPr>
            <a:r>
              <a:rPr lang="zh-TW" altLang="zh-TW" sz="2000" b="1" dirty="0"/>
              <a:t>擬定服務計畫與</a:t>
            </a:r>
            <a:r>
              <a:rPr lang="zh-TW" altLang="zh-TW" sz="2000" b="1" dirty="0" smtClean="0"/>
              <a:t>目標</a:t>
            </a:r>
            <a:r>
              <a:rPr lang="zh-TW" altLang="en-US" sz="2000" b="1" dirty="0" smtClean="0"/>
              <a:t>，並適時</a:t>
            </a:r>
            <a:r>
              <a:rPr lang="zh-TW" altLang="zh-TW" sz="2000" b="1" dirty="0" smtClean="0"/>
              <a:t>滾動</a:t>
            </a:r>
            <a:r>
              <a:rPr lang="zh-TW" altLang="en-US" sz="2000" b="1" dirty="0" smtClean="0"/>
              <a:t>式</a:t>
            </a:r>
            <a:r>
              <a:rPr lang="zh-TW" altLang="zh-TW" sz="2000" b="1" dirty="0" smtClean="0"/>
              <a:t>修正</a:t>
            </a:r>
            <a:endParaRPr lang="en-US" altLang="zh-TW" sz="2000" b="1" dirty="0" smtClean="0"/>
          </a:p>
          <a:p>
            <a:pPr lvl="1"/>
            <a:r>
              <a:rPr lang="zh-TW" altLang="zh-TW" sz="1600" dirty="0"/>
              <a:t>精神個案之身心狀況與家庭狀況通常較為不穩定，於評估及追蹤之過程中，將可能遇有個案狀況改變，致服務計畫及目標需修正。因此除了定期評估以外，心理衛生社工需於平時追蹤時，於個案紀錄表中詳實記錄個案目前服務計畫與目標之執行情形、該次服務內容、下次服務計畫，以達成服務紀錄之延續性。</a:t>
            </a:r>
            <a:r>
              <a:rPr lang="zh-TW" altLang="zh-TW" sz="1600" dirty="0" smtClean="0"/>
              <a:t>。</a:t>
            </a:r>
            <a:endParaRPr lang="en-US" altLang="zh-TW" sz="1600" dirty="0" smtClean="0"/>
          </a:p>
          <a:p>
            <a:pPr marL="457200" lvl="1" indent="0">
              <a:buNone/>
            </a:pPr>
            <a:endParaRPr lang="en-US" altLang="zh-TW" sz="1600" dirty="0"/>
          </a:p>
          <a:p>
            <a:pPr>
              <a:buFont typeface="+mj-lt"/>
              <a:buAutoNum type="arabicPeriod" startAt="4"/>
            </a:pPr>
            <a:r>
              <a:rPr lang="zh-TW" altLang="zh-TW" sz="2000" b="1" dirty="0"/>
              <a:t>個案管理及定期</a:t>
            </a:r>
            <a:r>
              <a:rPr lang="zh-TW" altLang="zh-TW" sz="2000" b="1" dirty="0" smtClean="0"/>
              <a:t>追蹤</a:t>
            </a:r>
            <a:endParaRPr lang="en-US" altLang="zh-TW" sz="2000" b="1" dirty="0" smtClean="0"/>
          </a:p>
          <a:p>
            <a:pPr lvl="1"/>
            <a:r>
              <a:rPr lang="zh-TW" altLang="zh-TW" sz="1600" b="1" dirty="0"/>
              <a:t>提供追蹤輔導與關懷訪</a:t>
            </a:r>
            <a:r>
              <a:rPr lang="zh-TW" altLang="zh-TW" sz="1600" b="1" dirty="0" smtClean="0"/>
              <a:t>視</a:t>
            </a:r>
            <a:r>
              <a:rPr lang="zh-TW" altLang="en-US" sz="1600" b="1" dirty="0" smtClean="0"/>
              <a:t>：</a:t>
            </a:r>
            <a:r>
              <a:rPr lang="zh-TW" altLang="zh-TW" sz="1600" dirty="0"/>
              <a:t>定期之追蹤訪視，評估個案之身心狀況，適時依需要調整個案服務計畫與訪視頻率，以持續掌握個案之動態及需求。</a:t>
            </a:r>
            <a:endParaRPr lang="en-US" altLang="zh-TW" sz="1600" b="1" dirty="0" smtClean="0"/>
          </a:p>
          <a:p>
            <a:pPr lvl="1"/>
            <a:r>
              <a:rPr lang="zh-TW" altLang="zh-TW" sz="1600" b="1" dirty="0"/>
              <a:t>個案管理及危機</a:t>
            </a:r>
            <a:r>
              <a:rPr lang="zh-TW" altLang="zh-TW" sz="1600" b="1" dirty="0" smtClean="0"/>
              <a:t>處理</a:t>
            </a:r>
            <a:r>
              <a:rPr lang="zh-TW" altLang="en-US" sz="1600" b="1" dirty="0" smtClean="0"/>
              <a:t>：</a:t>
            </a:r>
            <a:r>
              <a:rPr lang="zh-TW" altLang="zh-TW" sz="1600" dirty="0"/>
              <a:t>藉由追蹤訪視時評估個案潛在發生突發事件之危機性，辨識暴力可能發生的風險因素及察覺相關警訊</a:t>
            </a:r>
            <a:endParaRPr lang="en-US" altLang="zh-TW" sz="1600" b="1" dirty="0" smtClean="0"/>
          </a:p>
          <a:p>
            <a:pPr lvl="1"/>
            <a:endParaRPr lang="en-US" altLang="zh-TW" sz="1600" dirty="0" smtClean="0"/>
          </a:p>
          <a:p>
            <a:pPr>
              <a:buFont typeface="+mj-lt"/>
              <a:buAutoNum type="arabicPeriod" startAt="4"/>
            </a:pPr>
            <a:r>
              <a:rPr lang="zh-TW" altLang="zh-TW" sz="2000" b="1" dirty="0" smtClean="0"/>
              <a:t>多</a:t>
            </a:r>
            <a:r>
              <a:rPr lang="zh-TW" altLang="en-US" sz="2000" b="1" dirty="0" smtClean="0"/>
              <a:t>重</a:t>
            </a:r>
            <a:r>
              <a:rPr lang="zh-TW" altLang="zh-TW" sz="2000" b="1" dirty="0" smtClean="0"/>
              <a:t>資源</a:t>
            </a:r>
            <a:r>
              <a:rPr lang="zh-TW" altLang="zh-TW" sz="2000" b="1" dirty="0"/>
              <a:t>連結與轉介</a:t>
            </a:r>
            <a:r>
              <a:rPr lang="zh-TW" altLang="en-US" sz="2000" b="1" dirty="0" smtClean="0"/>
              <a:t>：</a:t>
            </a:r>
            <a:endParaRPr lang="en-US" altLang="zh-TW" sz="2000" b="1" dirty="0" smtClean="0"/>
          </a:p>
          <a:p>
            <a:pPr lvl="1"/>
            <a:r>
              <a:rPr lang="zh-TW" altLang="zh-TW" sz="1600" dirty="0"/>
              <a:t>視需要協助個案進行多元資源連結與轉介</a:t>
            </a:r>
            <a:r>
              <a:rPr lang="zh-TW" altLang="zh-TW" sz="1600" dirty="0" smtClean="0"/>
              <a:t>，並</a:t>
            </a:r>
            <a:r>
              <a:rPr lang="zh-TW" altLang="zh-TW" sz="1600" dirty="0"/>
              <a:t>追蹤個案轉介後各項服務接受</a:t>
            </a:r>
            <a:r>
              <a:rPr lang="zh-TW" altLang="zh-TW" sz="1600" dirty="0" smtClean="0"/>
              <a:t>情形</a:t>
            </a:r>
            <a:r>
              <a:rPr lang="zh-TW" altLang="en-US" sz="1600" dirty="0" smtClean="0"/>
              <a:t>。</a:t>
            </a:r>
            <a:endParaRPr lang="zh-TW" altLang="zh-TW" sz="1600" dirty="0"/>
          </a:p>
          <a:p>
            <a:endParaRPr lang="zh-TW" altLang="en-US" sz="2000" dirty="0"/>
          </a:p>
        </p:txBody>
      </p:sp>
      <p:sp>
        <p:nvSpPr>
          <p:cNvPr id="4" name="頁尾版面配置區 3"/>
          <p:cNvSpPr>
            <a:spLocks noGrp="1"/>
          </p:cNvSpPr>
          <p:nvPr>
            <p:ph type="ftr" sz="quarter" idx="11"/>
          </p:nvPr>
        </p:nvSpPr>
        <p:spPr/>
        <p:txBody>
          <a:bodyPr/>
          <a:lstStyle/>
          <a:p>
            <a:pPr>
              <a:defRPr/>
            </a:pPr>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pPr>
              <a:defRPr/>
            </a:pPr>
            <a:fld id="{AEAFF9CA-B58C-4587-865C-E03025385384}" type="slidenum">
              <a:rPr lang="zh-TW" altLang="en-US" smtClean="0">
                <a:solidFill>
                  <a:prstClr val="black">
                    <a:tint val="75000"/>
                  </a:prstClr>
                </a:solidFill>
              </a:rPr>
              <a:pPr>
                <a:defRPr/>
              </a:pPr>
              <a:t>39</a:t>
            </a:fld>
            <a:endParaRPr lang="zh-TW" altLang="en-US">
              <a:solidFill>
                <a:prstClr val="black">
                  <a:tint val="75000"/>
                </a:prstClr>
              </a:solidFill>
            </a:endParaRPr>
          </a:p>
        </p:txBody>
      </p:sp>
    </p:spTree>
    <p:extLst>
      <p:ext uri="{BB962C8B-B14F-4D97-AF65-F5344CB8AC3E}">
        <p14:creationId xmlns:p14="http://schemas.microsoft.com/office/powerpoint/2010/main" val="20541767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z="4000" b="1" cap="all" spc="-60" dirty="0">
                <a:latin typeface="微軟正黑體" panose="020B0604030504040204" pitchFamily="34" charset="-120"/>
                <a:ea typeface="微軟正黑體" panose="020B0604030504040204" pitchFamily="34" charset="-120"/>
              </a:rPr>
              <a:t>心理衛生社工評估表單</a:t>
            </a:r>
            <a:r>
              <a:rPr lang="zh-TW" altLang="en-US" sz="4000" b="1" cap="all" spc="-60" dirty="0" smtClean="0">
                <a:latin typeface="微軟正黑體" panose="020B0604030504040204" pitchFamily="34" charset="-120"/>
                <a:ea typeface="微軟正黑體" panose="020B0604030504040204" pitchFamily="34" charset="-120"/>
              </a:rPr>
              <a:t>一覽表</a:t>
            </a:r>
            <a:endParaRPr lang="zh-TW" altLang="en-US" sz="4000" dirty="0"/>
          </a:p>
        </p:txBody>
      </p:sp>
      <p:graphicFrame>
        <p:nvGraphicFramePr>
          <p:cNvPr id="6" name="內容版面配置區 5"/>
          <p:cNvGraphicFramePr>
            <a:graphicFrameLocks noGrp="1"/>
          </p:cNvGraphicFramePr>
          <p:nvPr>
            <p:ph idx="1"/>
            <p:extLst>
              <p:ext uri="{D42A27DB-BD31-4B8C-83A1-F6EECF244321}">
                <p14:modId xmlns:p14="http://schemas.microsoft.com/office/powerpoint/2010/main" val="3934700834"/>
              </p:ext>
            </p:extLst>
          </p:nvPr>
        </p:nvGraphicFramePr>
        <p:xfrm>
          <a:off x="179512" y="1628801"/>
          <a:ext cx="8424936" cy="4032450"/>
        </p:xfrm>
        <a:graphic>
          <a:graphicData uri="http://schemas.openxmlformats.org/drawingml/2006/table">
            <a:tbl>
              <a:tblPr firstRow="1" firstCol="1" bandRow="1">
                <a:tableStyleId>{5C22544A-7EE6-4342-B048-85BDC9FD1C3A}</a:tableStyleId>
              </a:tblPr>
              <a:tblGrid>
                <a:gridCol w="1080121">
                  <a:extLst>
                    <a:ext uri="{9D8B030D-6E8A-4147-A177-3AD203B41FA5}">
                      <a16:colId xmlns="" xmlns:a16="http://schemas.microsoft.com/office/drawing/2014/main" val="20000"/>
                    </a:ext>
                  </a:extLst>
                </a:gridCol>
                <a:gridCol w="864096">
                  <a:extLst>
                    <a:ext uri="{9D8B030D-6E8A-4147-A177-3AD203B41FA5}">
                      <a16:colId xmlns="" xmlns:a16="http://schemas.microsoft.com/office/drawing/2014/main" val="20001"/>
                    </a:ext>
                  </a:extLst>
                </a:gridCol>
                <a:gridCol w="2993445">
                  <a:extLst>
                    <a:ext uri="{9D8B030D-6E8A-4147-A177-3AD203B41FA5}">
                      <a16:colId xmlns="" xmlns:a16="http://schemas.microsoft.com/office/drawing/2014/main" val="20002"/>
                    </a:ext>
                  </a:extLst>
                </a:gridCol>
                <a:gridCol w="3487274">
                  <a:extLst>
                    <a:ext uri="{9D8B030D-6E8A-4147-A177-3AD203B41FA5}">
                      <a16:colId xmlns="" xmlns:a16="http://schemas.microsoft.com/office/drawing/2014/main" val="20003"/>
                    </a:ext>
                  </a:extLst>
                </a:gridCol>
              </a:tblGrid>
              <a:tr h="368635">
                <a:tc>
                  <a:txBody>
                    <a:bodyPr/>
                    <a:lstStyle/>
                    <a:p>
                      <a:pPr algn="ctr" fontAlgn="ctr"/>
                      <a:r>
                        <a:rPr lang="zh-TW" altLang="en-US" sz="1900" u="none" strike="noStrike" dirty="0">
                          <a:effectLst/>
                          <a:latin typeface="標楷體" panose="03000509000000000000" pitchFamily="65" charset="-120"/>
                          <a:ea typeface="標楷體" panose="03000509000000000000" pitchFamily="65" charset="-120"/>
                        </a:rPr>
                        <a:t>服務階段</a:t>
                      </a:r>
                      <a:endParaRPr lang="zh-TW" altLang="en-US" sz="1900" b="1" i="0" u="none" strike="noStrike" dirty="0">
                        <a:solidFill>
                          <a:srgbClr val="FFFFFF"/>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900" u="none" strike="noStrike" dirty="0">
                          <a:effectLst/>
                          <a:latin typeface="標楷體" panose="03000509000000000000" pitchFamily="65" charset="-120"/>
                          <a:ea typeface="標楷體" panose="03000509000000000000" pitchFamily="65" charset="-120"/>
                        </a:rPr>
                        <a:t>編號</a:t>
                      </a:r>
                      <a:endParaRPr lang="zh-TW" altLang="en-US" sz="1900" b="1" i="0" u="none" strike="noStrike" dirty="0">
                        <a:solidFill>
                          <a:srgbClr val="FFFFFF"/>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900" u="none" strike="noStrike" dirty="0">
                          <a:effectLst/>
                          <a:latin typeface="標楷體" panose="03000509000000000000" pitchFamily="65" charset="-120"/>
                          <a:ea typeface="標楷體" panose="03000509000000000000" pitchFamily="65" charset="-120"/>
                        </a:rPr>
                        <a:t>紀錄表單</a:t>
                      </a:r>
                      <a:endParaRPr lang="zh-TW" altLang="en-US" sz="1900" b="1" i="0" u="none" strike="noStrike" dirty="0">
                        <a:solidFill>
                          <a:srgbClr val="FFFFFF"/>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900" u="none" strike="noStrike">
                          <a:effectLst/>
                          <a:latin typeface="標楷體" panose="03000509000000000000" pitchFamily="65" charset="-120"/>
                          <a:ea typeface="標楷體" panose="03000509000000000000" pitchFamily="65" charset="-120"/>
                        </a:rPr>
                        <a:t>使用時機或評估頻率</a:t>
                      </a:r>
                      <a:endParaRPr lang="zh-TW" altLang="en-US" sz="1900" b="1" i="0" u="none" strike="noStrike">
                        <a:solidFill>
                          <a:srgbClr val="FFFFFF"/>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600055">
                <a:tc rowSpan="2">
                  <a:txBody>
                    <a:bodyPr/>
                    <a:lstStyle/>
                    <a:p>
                      <a:pPr algn="ctr" fontAlgn="ctr"/>
                      <a:r>
                        <a:rPr lang="zh-TW" altLang="en-US" sz="2000" u="none" strike="noStrike" dirty="0">
                          <a:solidFill>
                            <a:srgbClr val="FFFF00"/>
                          </a:solidFill>
                          <a:effectLst/>
                          <a:latin typeface="標楷體" panose="03000509000000000000" pitchFamily="65" charset="-120"/>
                          <a:ea typeface="標楷體" panose="03000509000000000000" pitchFamily="65" charset="-120"/>
                        </a:rPr>
                        <a:t>初次評估</a:t>
                      </a:r>
                      <a:endParaRPr lang="zh-TW" altLang="en-US" sz="2000" b="0" i="0" u="none" strike="noStrike" dirty="0">
                        <a:solidFill>
                          <a:srgbClr val="FFFF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900" u="none" strike="noStrike" dirty="0">
                          <a:effectLst/>
                          <a:latin typeface="標楷體" panose="03000509000000000000" pitchFamily="65" charset="-120"/>
                          <a:ea typeface="標楷體" panose="03000509000000000000" pitchFamily="65" charset="-120"/>
                        </a:rPr>
                        <a:t>表</a:t>
                      </a:r>
                      <a:r>
                        <a:rPr lang="zh-TW" altLang="en-US" sz="1900" u="none" strike="noStrike" dirty="0" smtClean="0">
                          <a:effectLst/>
                          <a:latin typeface="標楷體" panose="03000509000000000000" pitchFamily="65" charset="-120"/>
                          <a:ea typeface="標楷體" panose="03000509000000000000" pitchFamily="65" charset="-120"/>
                        </a:rPr>
                        <a:t>一*</a:t>
                      </a:r>
                      <a:endParaRPr lang="zh-TW" altLang="en-US" sz="19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900" u="none" strike="noStrike" dirty="0">
                          <a:effectLst/>
                          <a:latin typeface="標楷體" panose="03000509000000000000" pitchFamily="65" charset="-120"/>
                          <a:ea typeface="標楷體" panose="03000509000000000000" pitchFamily="65" charset="-120"/>
                        </a:rPr>
                        <a:t>初次評估</a:t>
                      </a:r>
                      <a:r>
                        <a:rPr lang="zh-TW" altLang="en-US" sz="1900" u="none" strike="noStrike" dirty="0" smtClean="0">
                          <a:effectLst/>
                          <a:latin typeface="標楷體" panose="03000509000000000000" pitchFamily="65" charset="-120"/>
                          <a:ea typeface="標楷體" panose="03000509000000000000" pitchFamily="65" charset="-120"/>
                        </a:rPr>
                        <a:t>表</a:t>
                      </a:r>
                      <a:endParaRPr lang="zh-TW" altLang="en-US" sz="19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900" b="1" u="none" strike="noStrike" dirty="0">
                          <a:effectLst/>
                          <a:latin typeface="標楷體" panose="03000509000000000000" pitchFamily="65" charset="-120"/>
                          <a:ea typeface="標楷體" panose="03000509000000000000" pitchFamily="65" charset="-120"/>
                        </a:rPr>
                        <a:t>初次訪視評估時須填寫，應於</a:t>
                      </a:r>
                      <a:r>
                        <a:rPr lang="zh-TW" altLang="en-US" sz="1900" b="1" u="none" strike="noStrike" dirty="0">
                          <a:solidFill>
                            <a:srgbClr val="FF0000"/>
                          </a:solidFill>
                          <a:effectLst/>
                          <a:latin typeface="標楷體" panose="03000509000000000000" pitchFamily="65" charset="-120"/>
                          <a:ea typeface="標楷體" panose="03000509000000000000" pitchFamily="65" charset="-120"/>
                        </a:rPr>
                        <a:t>收案</a:t>
                      </a:r>
                      <a:r>
                        <a:rPr lang="zh-TW" altLang="en-US" sz="1900" b="1" u="none" strike="noStrike" dirty="0" smtClean="0">
                          <a:solidFill>
                            <a:srgbClr val="FF0000"/>
                          </a:solidFill>
                          <a:effectLst/>
                          <a:latin typeface="標楷體" panose="03000509000000000000" pitchFamily="65" charset="-120"/>
                          <a:ea typeface="標楷體" panose="03000509000000000000" pitchFamily="65" charset="-120"/>
                        </a:rPr>
                        <a:t>後兩週內</a:t>
                      </a:r>
                      <a:r>
                        <a:rPr lang="zh-TW" altLang="en-US" sz="1900" b="1" u="none" strike="noStrike" dirty="0">
                          <a:solidFill>
                            <a:srgbClr val="FF0000"/>
                          </a:solidFill>
                          <a:effectLst/>
                          <a:latin typeface="標楷體" panose="03000509000000000000" pitchFamily="65" charset="-120"/>
                          <a:ea typeface="標楷體" panose="03000509000000000000" pitchFamily="65" charset="-120"/>
                        </a:rPr>
                        <a:t>評估完畢</a:t>
                      </a:r>
                      <a:endParaRPr lang="zh-TW" altLang="en-US" sz="1900" b="1" i="0" u="none" strike="noStrike" dirty="0">
                        <a:solidFill>
                          <a:srgbClr val="FF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1"/>
                  </a:ext>
                </a:extLst>
              </a:tr>
              <a:tr h="305147">
                <a:tc vMerge="1">
                  <a:txBody>
                    <a:bodyPr/>
                    <a:lstStyle/>
                    <a:p>
                      <a:endParaRPr lang="zh-TW" altLang="en-US"/>
                    </a:p>
                  </a:txBody>
                  <a:tcPr/>
                </a:tc>
                <a:tc>
                  <a:txBody>
                    <a:bodyPr/>
                    <a:lstStyle/>
                    <a:p>
                      <a:pPr algn="ctr" fontAlgn="ctr"/>
                      <a:r>
                        <a:rPr lang="zh-TW" altLang="en-US" sz="1900" u="none" strike="noStrike" dirty="0">
                          <a:effectLst/>
                          <a:latin typeface="標楷體" panose="03000509000000000000" pitchFamily="65" charset="-120"/>
                          <a:ea typeface="標楷體" panose="03000509000000000000" pitchFamily="65" charset="-120"/>
                        </a:rPr>
                        <a:t>表四</a:t>
                      </a:r>
                      <a:endParaRPr lang="zh-TW" altLang="en-US" sz="19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900" u="none" strike="noStrike" dirty="0">
                          <a:effectLst/>
                          <a:latin typeface="標楷體" panose="03000509000000000000" pitchFamily="65" charset="-120"/>
                          <a:ea typeface="標楷體" panose="03000509000000000000" pitchFamily="65" charset="-120"/>
                        </a:rPr>
                        <a:t>個案紀錄表</a:t>
                      </a:r>
                      <a:endParaRPr lang="zh-TW" altLang="en-US" sz="19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900" b="1" u="none" strike="noStrike" dirty="0">
                          <a:effectLst/>
                          <a:latin typeface="標楷體" panose="03000509000000000000" pitchFamily="65" charset="-120"/>
                          <a:ea typeface="標楷體" panose="03000509000000000000" pitchFamily="65" charset="-120"/>
                        </a:rPr>
                        <a:t>初次訪視時須填寫</a:t>
                      </a:r>
                      <a:endParaRPr lang="zh-TW" altLang="en-US" sz="1900" b="1"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2"/>
                  </a:ext>
                </a:extLst>
              </a:tr>
              <a:tr h="305147">
                <a:tc rowSpan="3">
                  <a:txBody>
                    <a:bodyPr/>
                    <a:lstStyle/>
                    <a:p>
                      <a:pPr algn="ctr" fontAlgn="ctr"/>
                      <a:r>
                        <a:rPr lang="zh-TW" altLang="en-US" sz="2000" u="none" strike="noStrike" dirty="0">
                          <a:solidFill>
                            <a:srgbClr val="FFFF00"/>
                          </a:solidFill>
                          <a:effectLst/>
                          <a:latin typeface="標楷體" panose="03000509000000000000" pitchFamily="65" charset="-120"/>
                          <a:ea typeface="標楷體" panose="03000509000000000000" pitchFamily="65" charset="-120"/>
                        </a:rPr>
                        <a:t>追蹤關懷</a:t>
                      </a:r>
                      <a:endParaRPr lang="zh-TW" altLang="en-US" sz="2000" b="0" i="0" u="none" strike="noStrike" dirty="0">
                        <a:solidFill>
                          <a:srgbClr val="FFFF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900" u="none" strike="noStrike" dirty="0">
                          <a:effectLst/>
                          <a:latin typeface="標楷體" panose="03000509000000000000" pitchFamily="65" charset="-120"/>
                          <a:ea typeface="標楷體" panose="03000509000000000000" pitchFamily="65" charset="-120"/>
                        </a:rPr>
                        <a:t>表</a:t>
                      </a:r>
                      <a:r>
                        <a:rPr lang="zh-TW" altLang="en-US" sz="1900" u="none" strike="noStrike" dirty="0" smtClean="0">
                          <a:effectLst/>
                          <a:latin typeface="標楷體" panose="03000509000000000000" pitchFamily="65" charset="-120"/>
                          <a:ea typeface="標楷體" panose="03000509000000000000" pitchFamily="65" charset="-120"/>
                        </a:rPr>
                        <a:t>二*</a:t>
                      </a:r>
                      <a:endParaRPr lang="zh-TW" altLang="en-US" sz="19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900" u="none" strike="noStrike" dirty="0">
                          <a:effectLst/>
                          <a:latin typeface="標楷體" panose="03000509000000000000" pitchFamily="65" charset="-120"/>
                          <a:ea typeface="標楷體" panose="03000509000000000000" pitchFamily="65" charset="-120"/>
                        </a:rPr>
                        <a:t>精神疾病暨風險評估表</a:t>
                      </a:r>
                      <a:endParaRPr lang="zh-TW" altLang="en-US" sz="19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900" b="1" u="none" strike="noStrike" dirty="0">
                          <a:solidFill>
                            <a:srgbClr val="FF0000"/>
                          </a:solidFill>
                          <a:effectLst/>
                          <a:latin typeface="標楷體" panose="03000509000000000000" pitchFamily="65" charset="-120"/>
                          <a:ea typeface="標楷體" panose="03000509000000000000" pitchFamily="65" charset="-120"/>
                        </a:rPr>
                        <a:t>每一個月</a:t>
                      </a:r>
                      <a:r>
                        <a:rPr lang="zh-TW" altLang="en-US" sz="1900" b="1" u="none" strike="noStrike" dirty="0">
                          <a:effectLst/>
                          <a:latin typeface="標楷體" panose="03000509000000000000" pitchFamily="65" charset="-120"/>
                          <a:ea typeface="標楷體" panose="03000509000000000000" pitchFamily="65" charset="-120"/>
                        </a:rPr>
                        <a:t>須重新評估</a:t>
                      </a:r>
                      <a:endParaRPr lang="zh-TW" altLang="en-US" sz="1900" b="1"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3"/>
                  </a:ext>
                </a:extLst>
              </a:tr>
              <a:tr h="305147">
                <a:tc vMerge="1">
                  <a:txBody>
                    <a:bodyPr/>
                    <a:lstStyle/>
                    <a:p>
                      <a:endParaRPr lang="zh-TW" altLang="en-US"/>
                    </a:p>
                  </a:txBody>
                  <a:tcPr/>
                </a:tc>
                <a:tc>
                  <a:txBody>
                    <a:bodyPr/>
                    <a:lstStyle/>
                    <a:p>
                      <a:pPr algn="ctr" fontAlgn="ctr"/>
                      <a:r>
                        <a:rPr lang="zh-TW" altLang="en-US" sz="1900" u="none" strike="noStrike" dirty="0">
                          <a:effectLst/>
                          <a:latin typeface="標楷體" panose="03000509000000000000" pitchFamily="65" charset="-120"/>
                          <a:ea typeface="標楷體" panose="03000509000000000000" pitchFamily="65" charset="-120"/>
                        </a:rPr>
                        <a:t>表</a:t>
                      </a:r>
                      <a:r>
                        <a:rPr lang="zh-TW" altLang="en-US" sz="1900" u="none" strike="noStrike" dirty="0" smtClean="0">
                          <a:effectLst/>
                          <a:latin typeface="標楷體" panose="03000509000000000000" pitchFamily="65" charset="-120"/>
                          <a:ea typeface="標楷體" panose="03000509000000000000" pitchFamily="65" charset="-120"/>
                        </a:rPr>
                        <a:t>三*</a:t>
                      </a:r>
                      <a:endParaRPr lang="zh-TW" altLang="en-US" sz="19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900" u="none" strike="noStrike" dirty="0">
                          <a:effectLst/>
                          <a:latin typeface="標楷體" panose="03000509000000000000" pitchFamily="65" charset="-120"/>
                          <a:ea typeface="標楷體" panose="03000509000000000000" pitchFamily="65" charset="-120"/>
                        </a:rPr>
                        <a:t>定期評估表</a:t>
                      </a:r>
                      <a:endParaRPr lang="zh-TW" altLang="en-US" sz="19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900" b="1" u="none" strike="noStrike" dirty="0">
                          <a:solidFill>
                            <a:srgbClr val="FF0000"/>
                          </a:solidFill>
                          <a:effectLst/>
                          <a:latin typeface="標楷體" panose="03000509000000000000" pitchFamily="65" charset="-120"/>
                          <a:ea typeface="標楷體" panose="03000509000000000000" pitchFamily="65" charset="-120"/>
                        </a:rPr>
                        <a:t>每三個月</a:t>
                      </a:r>
                      <a:r>
                        <a:rPr lang="zh-TW" altLang="en-US" sz="1900" b="1" u="none" strike="noStrike" dirty="0">
                          <a:effectLst/>
                          <a:latin typeface="標楷體" panose="03000509000000000000" pitchFamily="65" charset="-120"/>
                          <a:ea typeface="標楷體" panose="03000509000000000000" pitchFamily="65" charset="-120"/>
                        </a:rPr>
                        <a:t>須重新評估</a:t>
                      </a:r>
                      <a:endParaRPr lang="zh-TW" altLang="en-US" sz="1900" b="1"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4"/>
                  </a:ext>
                </a:extLst>
              </a:tr>
              <a:tr h="305147">
                <a:tc vMerge="1">
                  <a:txBody>
                    <a:bodyPr/>
                    <a:lstStyle/>
                    <a:p>
                      <a:endParaRPr lang="zh-TW" altLang="en-US"/>
                    </a:p>
                  </a:txBody>
                  <a:tcPr/>
                </a:tc>
                <a:tc>
                  <a:txBody>
                    <a:bodyPr/>
                    <a:lstStyle/>
                    <a:p>
                      <a:pPr algn="ctr" fontAlgn="ctr"/>
                      <a:r>
                        <a:rPr lang="zh-TW" altLang="en-US" sz="1900" u="none" strike="noStrike" dirty="0">
                          <a:effectLst/>
                          <a:latin typeface="標楷體" panose="03000509000000000000" pitchFamily="65" charset="-120"/>
                          <a:ea typeface="標楷體" panose="03000509000000000000" pitchFamily="65" charset="-120"/>
                        </a:rPr>
                        <a:t>表四</a:t>
                      </a:r>
                      <a:endParaRPr lang="zh-TW" altLang="en-US" sz="19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900" u="none" strike="noStrike" dirty="0">
                          <a:effectLst/>
                          <a:latin typeface="標楷體" panose="03000509000000000000" pitchFamily="65" charset="-120"/>
                          <a:ea typeface="標楷體" panose="03000509000000000000" pitchFamily="65" charset="-120"/>
                        </a:rPr>
                        <a:t>個案紀錄表</a:t>
                      </a:r>
                      <a:endParaRPr lang="zh-TW" altLang="en-US" sz="19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900" b="1" u="none" strike="noStrike" dirty="0">
                          <a:effectLst/>
                          <a:latin typeface="標楷體" panose="03000509000000000000" pitchFamily="65" charset="-120"/>
                          <a:ea typeface="標楷體" panose="03000509000000000000" pitchFamily="65" charset="-120"/>
                        </a:rPr>
                        <a:t>每次訪視時須填寫</a:t>
                      </a:r>
                      <a:endParaRPr lang="zh-TW" altLang="en-US" sz="1900" b="1"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5"/>
                  </a:ext>
                </a:extLst>
              </a:tr>
              <a:tr h="600055">
                <a:tc rowSpan="3">
                  <a:txBody>
                    <a:bodyPr/>
                    <a:lstStyle/>
                    <a:p>
                      <a:pPr algn="ctr" fontAlgn="ctr"/>
                      <a:r>
                        <a:rPr lang="zh-TW" altLang="en-US" sz="2000" u="none" strike="noStrike" dirty="0">
                          <a:solidFill>
                            <a:srgbClr val="FFFF00"/>
                          </a:solidFill>
                          <a:effectLst/>
                          <a:latin typeface="標楷體" panose="03000509000000000000" pitchFamily="65" charset="-120"/>
                          <a:ea typeface="標楷體" panose="03000509000000000000" pitchFamily="65" charset="-120"/>
                        </a:rPr>
                        <a:t>轉介服務</a:t>
                      </a:r>
                      <a:endParaRPr lang="zh-TW" altLang="en-US" sz="2000" b="0" i="0" u="none" strike="noStrike" dirty="0">
                        <a:solidFill>
                          <a:srgbClr val="FFFF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900" u="none" strike="noStrike" dirty="0">
                          <a:effectLst/>
                          <a:latin typeface="標楷體" panose="03000509000000000000" pitchFamily="65" charset="-120"/>
                          <a:ea typeface="標楷體" panose="03000509000000000000" pitchFamily="65" charset="-120"/>
                        </a:rPr>
                        <a:t>表五</a:t>
                      </a:r>
                      <a:endParaRPr lang="zh-TW" altLang="en-US" sz="19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900" u="none" strike="noStrike" dirty="0">
                          <a:effectLst/>
                          <a:latin typeface="標楷體" panose="03000509000000000000" pitchFamily="65" charset="-120"/>
                          <a:ea typeface="標楷體" panose="03000509000000000000" pitchFamily="65" charset="-120"/>
                        </a:rPr>
                        <a:t>個案轉介表</a:t>
                      </a:r>
                      <a:endParaRPr lang="zh-TW" altLang="en-US" sz="19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900" b="1" u="none" strike="noStrike" dirty="0">
                          <a:effectLst/>
                          <a:latin typeface="標楷體" panose="03000509000000000000" pitchFamily="65" charset="-120"/>
                          <a:ea typeface="標楷體" panose="03000509000000000000" pitchFamily="65" charset="-120"/>
                        </a:rPr>
                        <a:t>個案遇有轉介其他單位情形時需填寫</a:t>
                      </a:r>
                      <a:endParaRPr lang="zh-TW" altLang="en-US" sz="1900" b="1"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6"/>
                  </a:ext>
                </a:extLst>
              </a:tr>
              <a:tr h="600055">
                <a:tc vMerge="1">
                  <a:txBody>
                    <a:bodyPr/>
                    <a:lstStyle/>
                    <a:p>
                      <a:endParaRPr lang="zh-TW" altLang="en-US"/>
                    </a:p>
                  </a:txBody>
                  <a:tcPr/>
                </a:tc>
                <a:tc>
                  <a:txBody>
                    <a:bodyPr/>
                    <a:lstStyle/>
                    <a:p>
                      <a:pPr algn="ctr" fontAlgn="ctr"/>
                      <a:r>
                        <a:rPr lang="zh-TW" altLang="en-US" sz="1900" u="none" strike="noStrike" dirty="0">
                          <a:effectLst/>
                          <a:latin typeface="標楷體" panose="03000509000000000000" pitchFamily="65" charset="-120"/>
                          <a:ea typeface="標楷體" panose="03000509000000000000" pitchFamily="65" charset="-120"/>
                        </a:rPr>
                        <a:t>表六</a:t>
                      </a:r>
                      <a:endParaRPr lang="zh-TW" altLang="en-US" sz="19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900" u="none" strike="noStrike" dirty="0">
                          <a:effectLst/>
                          <a:latin typeface="標楷體" panose="03000509000000000000" pitchFamily="65" charset="-120"/>
                          <a:ea typeface="標楷體" panose="03000509000000000000" pitchFamily="65" charset="-120"/>
                        </a:rPr>
                        <a:t>轉介回復表 </a:t>
                      </a:r>
                      <a:endParaRPr lang="zh-TW" altLang="en-US" sz="19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900" b="1" u="none" strike="noStrike" dirty="0">
                          <a:effectLst/>
                          <a:latin typeface="標楷體" panose="03000509000000000000" pitchFamily="65" charset="-120"/>
                          <a:ea typeface="標楷體" panose="03000509000000000000" pitchFamily="65" charset="-120"/>
                        </a:rPr>
                        <a:t>個案轉介至其他單位後，由受轉介單位填寫</a:t>
                      </a:r>
                      <a:endParaRPr lang="zh-TW" altLang="en-US" sz="1900" b="1"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7"/>
                  </a:ext>
                </a:extLst>
              </a:tr>
              <a:tr h="305147">
                <a:tc vMerge="1">
                  <a:txBody>
                    <a:bodyPr/>
                    <a:lstStyle/>
                    <a:p>
                      <a:endParaRPr lang="zh-TW" altLang="en-US"/>
                    </a:p>
                  </a:txBody>
                  <a:tcPr/>
                </a:tc>
                <a:tc>
                  <a:txBody>
                    <a:bodyPr/>
                    <a:lstStyle/>
                    <a:p>
                      <a:pPr algn="ctr" fontAlgn="ctr"/>
                      <a:r>
                        <a:rPr lang="zh-TW" altLang="en-US" sz="1900" u="none" strike="noStrike" dirty="0">
                          <a:effectLst/>
                          <a:latin typeface="標楷體" panose="03000509000000000000" pitchFamily="65" charset="-120"/>
                          <a:ea typeface="標楷體" panose="03000509000000000000" pitchFamily="65" charset="-120"/>
                        </a:rPr>
                        <a:t>表七</a:t>
                      </a:r>
                      <a:endParaRPr lang="zh-TW" altLang="en-US" sz="19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900" u="none" strike="noStrike" dirty="0">
                          <a:effectLst/>
                          <a:latin typeface="標楷體" panose="03000509000000000000" pitchFamily="65" charset="-120"/>
                          <a:ea typeface="標楷體" panose="03000509000000000000" pitchFamily="65" charset="-120"/>
                        </a:rPr>
                        <a:t>轉介情形追蹤表</a:t>
                      </a:r>
                      <a:endParaRPr lang="zh-TW" altLang="en-US" sz="19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900" b="1" u="none" strike="noStrike" dirty="0">
                          <a:effectLst/>
                          <a:latin typeface="標楷體" panose="03000509000000000000" pitchFamily="65" charset="-120"/>
                          <a:ea typeface="標楷體" panose="03000509000000000000" pitchFamily="65" charset="-120"/>
                        </a:rPr>
                        <a:t>開出轉介單後一個月內須填寫</a:t>
                      </a:r>
                      <a:endParaRPr lang="zh-TW" altLang="en-US" sz="1900" b="1"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8"/>
                  </a:ext>
                </a:extLst>
              </a:tr>
              <a:tr h="337915">
                <a:tc>
                  <a:txBody>
                    <a:bodyPr/>
                    <a:lstStyle/>
                    <a:p>
                      <a:pPr algn="ctr" fontAlgn="ctr"/>
                      <a:r>
                        <a:rPr lang="zh-TW" altLang="en-US" sz="2000" u="none" strike="noStrike" dirty="0">
                          <a:solidFill>
                            <a:srgbClr val="FFFF00"/>
                          </a:solidFill>
                          <a:effectLst/>
                          <a:latin typeface="標楷體" panose="03000509000000000000" pitchFamily="65" charset="-120"/>
                          <a:ea typeface="標楷體" panose="03000509000000000000" pitchFamily="65" charset="-120"/>
                        </a:rPr>
                        <a:t>結案</a:t>
                      </a:r>
                      <a:endParaRPr lang="zh-TW" altLang="en-US" sz="2000" b="0" i="0" u="none" strike="noStrike" dirty="0">
                        <a:solidFill>
                          <a:srgbClr val="FFFF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900" u="none" strike="noStrike" dirty="0">
                          <a:effectLst/>
                          <a:latin typeface="標楷體" panose="03000509000000000000" pitchFamily="65" charset="-120"/>
                          <a:ea typeface="標楷體" panose="03000509000000000000" pitchFamily="65" charset="-120"/>
                        </a:rPr>
                        <a:t>表八</a:t>
                      </a:r>
                      <a:endParaRPr lang="zh-TW" altLang="en-US" sz="19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900" u="none" strike="noStrike" dirty="0">
                          <a:effectLst/>
                          <a:latin typeface="標楷體" panose="03000509000000000000" pitchFamily="65" charset="-120"/>
                          <a:ea typeface="標楷體" panose="03000509000000000000" pitchFamily="65" charset="-120"/>
                        </a:rPr>
                        <a:t>結案紀錄表</a:t>
                      </a:r>
                      <a:endParaRPr lang="zh-TW" altLang="en-US" sz="19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900" b="1" u="none" strike="noStrike" dirty="0">
                          <a:effectLst/>
                          <a:latin typeface="標楷體" panose="03000509000000000000" pitchFamily="65" charset="-120"/>
                          <a:ea typeface="標楷體" panose="03000509000000000000" pitchFamily="65" charset="-120"/>
                        </a:rPr>
                        <a:t>個案結案前需填寫</a:t>
                      </a:r>
                      <a:endParaRPr lang="zh-TW" altLang="en-US" sz="1900" b="1"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9"/>
                  </a:ext>
                </a:extLst>
              </a:tr>
            </a:tbl>
          </a:graphicData>
        </a:graphic>
      </p:graphicFrame>
      <p:sp>
        <p:nvSpPr>
          <p:cNvPr id="4" name="頁尾版面配置區 3"/>
          <p:cNvSpPr>
            <a:spLocks noGrp="1"/>
          </p:cNvSpPr>
          <p:nvPr>
            <p:ph type="ftr" sz="quarter" idx="11"/>
          </p:nvPr>
        </p:nvSpPr>
        <p:spPr/>
        <p:txBody>
          <a:bodyPr/>
          <a:lstStyle/>
          <a:p>
            <a:pPr>
              <a:defRPr/>
            </a:pPr>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pPr>
              <a:defRPr/>
            </a:pPr>
            <a:fld id="{AEAFF9CA-B58C-4587-865C-E03025385384}" type="slidenum">
              <a:rPr lang="zh-TW" altLang="en-US" smtClean="0">
                <a:solidFill>
                  <a:prstClr val="black">
                    <a:tint val="75000"/>
                  </a:prstClr>
                </a:solidFill>
              </a:rPr>
              <a:pPr>
                <a:defRPr/>
              </a:pPr>
              <a:t>40</a:t>
            </a:fld>
            <a:endParaRPr lang="zh-TW" altLang="en-US">
              <a:solidFill>
                <a:prstClr val="black">
                  <a:tint val="75000"/>
                </a:prstClr>
              </a:solidFill>
            </a:endParaRPr>
          </a:p>
        </p:txBody>
      </p:sp>
      <p:sp>
        <p:nvSpPr>
          <p:cNvPr id="3" name="矩形 2"/>
          <p:cNvSpPr/>
          <p:nvPr/>
        </p:nvSpPr>
        <p:spPr>
          <a:xfrm>
            <a:off x="395536" y="5805266"/>
            <a:ext cx="8136904" cy="646331"/>
          </a:xfrm>
          <a:prstGeom prst="rect">
            <a:avLst/>
          </a:prstGeom>
        </p:spPr>
        <p:txBody>
          <a:bodyPr wrap="square">
            <a:spAutoFit/>
          </a:bodyPr>
          <a:lstStyle/>
          <a:p>
            <a:r>
              <a:rPr lang="zh-TW" altLang="en-US" dirty="0" smtClean="0">
                <a:latin typeface="標楷體" panose="03000509000000000000" pitchFamily="65" charset="-120"/>
                <a:ea typeface="標楷體" panose="03000509000000000000" pitchFamily="65" charset="-120"/>
              </a:rPr>
              <a:t>*表一、表二、表三於精照系統上設計為同一張表單，系統已設定於不同使用時機有不同的必填評估項目</a:t>
            </a:r>
            <a:r>
              <a:rPr lang="en-US" altLang="zh-TW" dirty="0" smtClean="0">
                <a:latin typeface="標楷體" panose="03000509000000000000" pitchFamily="65" charset="-120"/>
                <a:ea typeface="標楷體" panose="03000509000000000000" pitchFamily="65" charset="-120"/>
              </a:rPr>
              <a:t>(</a:t>
            </a:r>
            <a:r>
              <a:rPr lang="zh-TW" altLang="en-US" dirty="0" smtClean="0">
                <a:latin typeface="標楷體" panose="03000509000000000000" pitchFamily="65" charset="-120"/>
                <a:ea typeface="標楷體" panose="03000509000000000000" pitchFamily="65" charset="-120"/>
              </a:rPr>
              <a:t>如下頁</a:t>
            </a:r>
            <a:r>
              <a:rPr lang="en-US" altLang="zh-TW" dirty="0" smtClean="0">
                <a:latin typeface="標楷體" panose="03000509000000000000" pitchFamily="65" charset="-120"/>
                <a:ea typeface="標楷體" panose="03000509000000000000" pitchFamily="65" charset="-120"/>
              </a:rPr>
              <a:t>)</a:t>
            </a:r>
          </a:p>
        </p:txBody>
      </p:sp>
    </p:spTree>
    <p:extLst>
      <p:ext uri="{BB962C8B-B14F-4D97-AF65-F5344CB8AC3E}">
        <p14:creationId xmlns:p14="http://schemas.microsoft.com/office/powerpoint/2010/main" val="17828145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z="3600" b="1" cap="all" spc="-60" dirty="0">
                <a:latin typeface="微軟正黑體" panose="020B0604030504040204" pitchFamily="34" charset="-120"/>
                <a:ea typeface="微軟正黑體" panose="020B0604030504040204" pitchFamily="34" charset="-120"/>
              </a:rPr>
              <a:t>心理衛生</a:t>
            </a:r>
            <a:r>
              <a:rPr lang="zh-TW" altLang="en-US" sz="3600" b="1" cap="all" spc="-60" dirty="0" smtClean="0">
                <a:latin typeface="微軟正黑體" panose="020B0604030504040204" pitchFamily="34" charset="-120"/>
                <a:ea typeface="微軟正黑體" panose="020B0604030504040204" pitchFamily="34" charset="-120"/>
              </a:rPr>
              <a:t>社工各項表單評估項目一覽表</a:t>
            </a:r>
            <a:r>
              <a:rPr lang="en-US" altLang="zh-TW" sz="3600" b="1" cap="all" spc="-60" dirty="0" smtClean="0">
                <a:latin typeface="微軟正黑體" panose="020B0604030504040204" pitchFamily="34" charset="-120"/>
                <a:ea typeface="微軟正黑體" panose="020B0604030504040204" pitchFamily="34" charset="-120"/>
              </a:rPr>
              <a:t>(1/1)</a:t>
            </a:r>
            <a:endParaRPr lang="zh-TW" altLang="en-US" sz="3600" dirty="0"/>
          </a:p>
        </p:txBody>
      </p:sp>
      <p:graphicFrame>
        <p:nvGraphicFramePr>
          <p:cNvPr id="7" name="內容版面配置區 6"/>
          <p:cNvGraphicFramePr>
            <a:graphicFrameLocks noGrp="1"/>
          </p:cNvGraphicFramePr>
          <p:nvPr>
            <p:ph idx="1"/>
            <p:extLst>
              <p:ext uri="{D42A27DB-BD31-4B8C-83A1-F6EECF244321}">
                <p14:modId xmlns:p14="http://schemas.microsoft.com/office/powerpoint/2010/main" val="2941880238"/>
              </p:ext>
            </p:extLst>
          </p:nvPr>
        </p:nvGraphicFramePr>
        <p:xfrm>
          <a:off x="179514" y="1700809"/>
          <a:ext cx="8712967" cy="4499610"/>
        </p:xfrm>
        <a:graphic>
          <a:graphicData uri="http://schemas.openxmlformats.org/drawingml/2006/table">
            <a:tbl>
              <a:tblPr firstRow="1" firstCol="1" bandRow="1">
                <a:tableStyleId>{F5AB1C69-6EDB-4FF4-983F-18BD219EF322}</a:tableStyleId>
              </a:tblPr>
              <a:tblGrid>
                <a:gridCol w="4176464">
                  <a:extLst>
                    <a:ext uri="{9D8B030D-6E8A-4147-A177-3AD203B41FA5}">
                      <a16:colId xmlns="" xmlns:a16="http://schemas.microsoft.com/office/drawing/2014/main" val="20000"/>
                    </a:ext>
                  </a:extLst>
                </a:gridCol>
                <a:gridCol w="1173603">
                  <a:extLst>
                    <a:ext uri="{9D8B030D-6E8A-4147-A177-3AD203B41FA5}">
                      <a16:colId xmlns="" xmlns:a16="http://schemas.microsoft.com/office/drawing/2014/main" val="20001"/>
                    </a:ext>
                  </a:extLst>
                </a:gridCol>
                <a:gridCol w="2079892">
                  <a:extLst>
                    <a:ext uri="{9D8B030D-6E8A-4147-A177-3AD203B41FA5}">
                      <a16:colId xmlns="" xmlns:a16="http://schemas.microsoft.com/office/drawing/2014/main" val="20002"/>
                    </a:ext>
                  </a:extLst>
                </a:gridCol>
                <a:gridCol w="1283008">
                  <a:extLst>
                    <a:ext uri="{9D8B030D-6E8A-4147-A177-3AD203B41FA5}">
                      <a16:colId xmlns="" xmlns:a16="http://schemas.microsoft.com/office/drawing/2014/main" val="20003"/>
                    </a:ext>
                  </a:extLst>
                </a:gridCol>
              </a:tblGrid>
              <a:tr h="952500">
                <a:tc>
                  <a:txBody>
                    <a:bodyPr/>
                    <a:lstStyle/>
                    <a:p>
                      <a:pPr algn="ctr" fontAlgn="ctr"/>
                      <a:r>
                        <a:rPr lang="zh-TW" altLang="en-US" sz="1600" u="none" strike="noStrike" dirty="0">
                          <a:solidFill>
                            <a:schemeClr val="tx1"/>
                          </a:solidFill>
                          <a:effectLst/>
                          <a:latin typeface="標楷體" panose="03000509000000000000" pitchFamily="65" charset="-120"/>
                          <a:ea typeface="標楷體" panose="03000509000000000000" pitchFamily="65" charset="-120"/>
                        </a:rPr>
                        <a:t>評估項目</a:t>
                      </a:r>
                      <a:endParaRPr lang="zh-TW" altLang="en-US" sz="1600" b="0" i="0" u="none" strike="noStrike" dirty="0">
                        <a:solidFill>
                          <a:schemeClr val="tx1"/>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u="none" strike="noStrike" dirty="0" smtClean="0">
                          <a:solidFill>
                            <a:schemeClr val="tx1"/>
                          </a:solidFill>
                          <a:effectLst/>
                          <a:latin typeface="標楷體" panose="03000509000000000000" pitchFamily="65" charset="-120"/>
                          <a:ea typeface="標楷體" panose="03000509000000000000" pitchFamily="65" charset="-120"/>
                        </a:rPr>
                        <a:t>表一、</a:t>
                      </a:r>
                      <a:endParaRPr lang="en-US" altLang="zh-TW" sz="1600" u="none" strike="noStrike" dirty="0" smtClean="0">
                        <a:solidFill>
                          <a:schemeClr val="tx1"/>
                        </a:solidFill>
                        <a:effectLst/>
                        <a:latin typeface="標楷體" panose="03000509000000000000" pitchFamily="65" charset="-120"/>
                        <a:ea typeface="標楷體" panose="03000509000000000000" pitchFamily="65" charset="-120"/>
                      </a:endParaRPr>
                    </a:p>
                    <a:p>
                      <a:pPr algn="ctr" fontAlgn="ctr"/>
                      <a:r>
                        <a:rPr lang="zh-TW" altLang="en-US" sz="1600" u="none" strike="noStrike" dirty="0" smtClean="0">
                          <a:solidFill>
                            <a:schemeClr val="tx1"/>
                          </a:solidFill>
                          <a:effectLst/>
                          <a:latin typeface="標楷體" panose="03000509000000000000" pitchFamily="65" charset="-120"/>
                          <a:ea typeface="標楷體" panose="03000509000000000000" pitchFamily="65" charset="-120"/>
                        </a:rPr>
                        <a:t>初次</a:t>
                      </a:r>
                      <a:r>
                        <a:rPr lang="zh-TW" altLang="en-US" sz="1600" u="none" strike="noStrike" dirty="0">
                          <a:solidFill>
                            <a:schemeClr val="tx1"/>
                          </a:solidFill>
                          <a:effectLst/>
                          <a:latin typeface="標楷體" panose="03000509000000000000" pitchFamily="65" charset="-120"/>
                          <a:ea typeface="標楷體" panose="03000509000000000000" pitchFamily="65" charset="-120"/>
                        </a:rPr>
                        <a:t>評估表</a:t>
                      </a:r>
                      <a:endParaRPr lang="zh-TW" altLang="en-US" sz="1600" b="0" i="0" u="none" strike="noStrike" dirty="0">
                        <a:solidFill>
                          <a:schemeClr val="tx1"/>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u="none" strike="noStrike" dirty="0" smtClean="0">
                          <a:solidFill>
                            <a:schemeClr val="tx1"/>
                          </a:solidFill>
                          <a:effectLst/>
                          <a:latin typeface="標楷體" panose="03000509000000000000" pitchFamily="65" charset="-120"/>
                          <a:ea typeface="標楷體" panose="03000509000000000000" pitchFamily="65" charset="-120"/>
                        </a:rPr>
                        <a:t>表二、</a:t>
                      </a:r>
                      <a:endParaRPr lang="en-US" altLang="zh-TW" sz="1600" u="none" strike="noStrike" dirty="0" smtClean="0">
                        <a:solidFill>
                          <a:schemeClr val="tx1"/>
                        </a:solidFill>
                        <a:effectLst/>
                        <a:latin typeface="標楷體" panose="03000509000000000000" pitchFamily="65" charset="-120"/>
                        <a:ea typeface="標楷體" panose="03000509000000000000" pitchFamily="65" charset="-120"/>
                      </a:endParaRPr>
                    </a:p>
                    <a:p>
                      <a:pPr algn="ctr" fontAlgn="ctr"/>
                      <a:r>
                        <a:rPr lang="zh-TW" altLang="en-US" sz="1600" u="none" strike="noStrike" dirty="0" smtClean="0">
                          <a:solidFill>
                            <a:schemeClr val="tx1"/>
                          </a:solidFill>
                          <a:effectLst/>
                          <a:latin typeface="標楷體" panose="03000509000000000000" pitchFamily="65" charset="-120"/>
                          <a:ea typeface="標楷體" panose="03000509000000000000" pitchFamily="65" charset="-120"/>
                        </a:rPr>
                        <a:t>精神</a:t>
                      </a:r>
                      <a:r>
                        <a:rPr lang="zh-TW" altLang="en-US" sz="1600" u="none" strike="noStrike" dirty="0">
                          <a:solidFill>
                            <a:schemeClr val="tx1"/>
                          </a:solidFill>
                          <a:effectLst/>
                          <a:latin typeface="標楷體" panose="03000509000000000000" pitchFamily="65" charset="-120"/>
                          <a:ea typeface="標楷體" panose="03000509000000000000" pitchFamily="65" charset="-120"/>
                        </a:rPr>
                        <a:t>疾病暨風險評估表</a:t>
                      </a:r>
                      <a:endParaRPr lang="zh-TW" altLang="en-US" sz="1600" b="0" i="0" u="none" strike="noStrike" dirty="0">
                        <a:solidFill>
                          <a:schemeClr val="tx1"/>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u="none" strike="noStrike" dirty="0" smtClean="0">
                          <a:solidFill>
                            <a:schemeClr val="tx1"/>
                          </a:solidFill>
                          <a:effectLst/>
                          <a:latin typeface="標楷體" panose="03000509000000000000" pitchFamily="65" charset="-120"/>
                          <a:ea typeface="標楷體" panose="03000509000000000000" pitchFamily="65" charset="-120"/>
                        </a:rPr>
                        <a:t>表三、</a:t>
                      </a:r>
                      <a:endParaRPr lang="en-US" altLang="zh-TW" sz="1600" u="none" strike="noStrike" dirty="0" smtClean="0">
                        <a:solidFill>
                          <a:schemeClr val="tx1"/>
                        </a:solidFill>
                        <a:effectLst/>
                        <a:latin typeface="標楷體" panose="03000509000000000000" pitchFamily="65" charset="-120"/>
                        <a:ea typeface="標楷體" panose="03000509000000000000" pitchFamily="65" charset="-120"/>
                      </a:endParaRPr>
                    </a:p>
                    <a:p>
                      <a:pPr algn="ctr" fontAlgn="ctr"/>
                      <a:r>
                        <a:rPr lang="zh-TW" altLang="en-US" sz="1600" u="none" strike="noStrike" dirty="0" smtClean="0">
                          <a:solidFill>
                            <a:schemeClr val="tx1"/>
                          </a:solidFill>
                          <a:effectLst/>
                          <a:latin typeface="標楷體" panose="03000509000000000000" pitchFamily="65" charset="-120"/>
                          <a:ea typeface="標楷體" panose="03000509000000000000" pitchFamily="65" charset="-120"/>
                        </a:rPr>
                        <a:t>定期</a:t>
                      </a:r>
                      <a:r>
                        <a:rPr lang="zh-TW" altLang="en-US" sz="1600" u="none" strike="noStrike" dirty="0">
                          <a:solidFill>
                            <a:schemeClr val="tx1"/>
                          </a:solidFill>
                          <a:effectLst/>
                          <a:latin typeface="標楷體" panose="03000509000000000000" pitchFamily="65" charset="-120"/>
                          <a:ea typeface="標楷體" panose="03000509000000000000" pitchFamily="65" charset="-120"/>
                        </a:rPr>
                        <a:t>評估表</a:t>
                      </a:r>
                      <a:endParaRPr lang="zh-TW" altLang="en-US" sz="1600" b="0" i="0" u="none" strike="noStrike" dirty="0">
                        <a:solidFill>
                          <a:schemeClr val="tx1"/>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253365">
                <a:tc>
                  <a:txBody>
                    <a:bodyPr/>
                    <a:lstStyle/>
                    <a:p>
                      <a:pPr algn="l" fontAlgn="ctr"/>
                      <a:r>
                        <a:rPr lang="zh-TW" altLang="en-US" sz="1600" u="none" strike="noStrike" dirty="0">
                          <a:solidFill>
                            <a:schemeClr val="tx1"/>
                          </a:solidFill>
                          <a:effectLst/>
                          <a:latin typeface="標楷體" panose="03000509000000000000" pitchFamily="65" charset="-120"/>
                          <a:ea typeface="標楷體" panose="03000509000000000000" pitchFamily="65" charset="-120"/>
                        </a:rPr>
                        <a:t>一、精神疾病評估</a:t>
                      </a:r>
                      <a:endParaRPr lang="zh-TW" altLang="en-US" sz="1600" b="0" i="0" u="none" strike="noStrike" dirty="0">
                        <a:solidFill>
                          <a:schemeClr val="tx1"/>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u="none" strike="noStrike" dirty="0">
                          <a:effectLst/>
                          <a:latin typeface="標楷體" panose="03000509000000000000" pitchFamily="65" charset="-120"/>
                          <a:ea typeface="標楷體" panose="03000509000000000000" pitchFamily="65" charset="-120"/>
                        </a:rPr>
                        <a:t>　</a:t>
                      </a:r>
                      <a:endParaRPr lang="zh-TW" altLang="en-US" sz="16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u="none" strike="noStrike" dirty="0">
                          <a:effectLst/>
                          <a:latin typeface="標楷體" panose="03000509000000000000" pitchFamily="65" charset="-120"/>
                          <a:ea typeface="標楷體" panose="03000509000000000000" pitchFamily="65" charset="-120"/>
                        </a:rPr>
                        <a:t>　</a:t>
                      </a:r>
                      <a:endParaRPr lang="zh-TW" altLang="en-US" sz="16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u="none" strike="noStrike" dirty="0">
                          <a:effectLst/>
                          <a:latin typeface="標楷體" panose="03000509000000000000" pitchFamily="65" charset="-120"/>
                          <a:ea typeface="標楷體" panose="03000509000000000000" pitchFamily="65" charset="-120"/>
                        </a:rPr>
                        <a:t>　</a:t>
                      </a:r>
                      <a:endParaRPr lang="zh-TW" altLang="en-US" sz="16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1"/>
                  </a:ext>
                </a:extLst>
              </a:tr>
              <a:tr h="253365">
                <a:tc>
                  <a:txBody>
                    <a:bodyPr/>
                    <a:lstStyle/>
                    <a:p>
                      <a:pPr algn="l" fontAlgn="ctr"/>
                      <a:r>
                        <a:rPr lang="en-US" altLang="zh-TW" sz="1600" u="none" strike="noStrike" dirty="0">
                          <a:solidFill>
                            <a:schemeClr val="tx1"/>
                          </a:solidFill>
                          <a:effectLst/>
                          <a:latin typeface="標楷體" panose="03000509000000000000" pitchFamily="65" charset="-120"/>
                          <a:ea typeface="標楷體" panose="03000509000000000000" pitchFamily="65" charset="-120"/>
                        </a:rPr>
                        <a:t>1.</a:t>
                      </a:r>
                      <a:r>
                        <a:rPr lang="zh-TW" altLang="en-US" sz="1600" u="none" strike="noStrike" dirty="0">
                          <a:solidFill>
                            <a:schemeClr val="tx1"/>
                          </a:solidFill>
                          <a:effectLst/>
                          <a:latin typeface="標楷體" panose="03000509000000000000" pitchFamily="65" charset="-120"/>
                          <a:ea typeface="標楷體" panose="03000509000000000000" pitchFamily="65" charset="-120"/>
                        </a:rPr>
                        <a:t>基本資料</a:t>
                      </a:r>
                      <a:endParaRPr lang="zh-TW" altLang="en-US" sz="1600" b="0" i="0" u="none" strike="noStrike" dirty="0">
                        <a:solidFill>
                          <a:schemeClr val="tx1"/>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a:effectLst/>
                          <a:latin typeface="標楷體" panose="03000509000000000000" pitchFamily="65" charset="-120"/>
                          <a:ea typeface="標楷體" panose="03000509000000000000" pitchFamily="65" charset="-120"/>
                        </a:rPr>
                        <a:t>V</a:t>
                      </a:r>
                      <a:endParaRPr 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u="none" strike="noStrike" dirty="0">
                          <a:effectLst/>
                          <a:latin typeface="標楷體" panose="03000509000000000000" pitchFamily="65" charset="-120"/>
                          <a:ea typeface="標楷體" panose="03000509000000000000" pitchFamily="65" charset="-120"/>
                        </a:rPr>
                        <a:t>　</a:t>
                      </a:r>
                      <a:endParaRPr lang="zh-TW" altLang="en-US" sz="16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a:effectLst/>
                          <a:latin typeface="標楷體" panose="03000509000000000000" pitchFamily="65" charset="-120"/>
                          <a:ea typeface="標楷體" panose="03000509000000000000" pitchFamily="65" charset="-120"/>
                        </a:rPr>
                        <a:t>V</a:t>
                      </a:r>
                      <a:endParaRPr 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2"/>
                  </a:ext>
                </a:extLst>
              </a:tr>
              <a:tr h="253365">
                <a:tc>
                  <a:txBody>
                    <a:bodyPr/>
                    <a:lstStyle/>
                    <a:p>
                      <a:pPr algn="l" fontAlgn="ctr"/>
                      <a:r>
                        <a:rPr lang="en-US" altLang="zh-TW" sz="1600" u="none" strike="noStrike" dirty="0">
                          <a:solidFill>
                            <a:schemeClr val="tx1"/>
                          </a:solidFill>
                          <a:effectLst/>
                          <a:latin typeface="標楷體" panose="03000509000000000000" pitchFamily="65" charset="-120"/>
                          <a:ea typeface="標楷體" panose="03000509000000000000" pitchFamily="65" charset="-120"/>
                        </a:rPr>
                        <a:t>2.</a:t>
                      </a:r>
                      <a:r>
                        <a:rPr lang="zh-TW" altLang="en-US" sz="1600" u="none" strike="noStrike" dirty="0">
                          <a:solidFill>
                            <a:schemeClr val="tx1"/>
                          </a:solidFill>
                          <a:effectLst/>
                          <a:latin typeface="標楷體" panose="03000509000000000000" pitchFamily="65" charset="-120"/>
                          <a:ea typeface="標楷體" panose="03000509000000000000" pitchFamily="65" charset="-120"/>
                        </a:rPr>
                        <a:t>精神症狀與就醫情形評估</a:t>
                      </a:r>
                      <a:endParaRPr lang="zh-TW" altLang="en-US" sz="1600" b="0" i="0" u="none" strike="noStrike" dirty="0">
                        <a:solidFill>
                          <a:schemeClr val="tx1"/>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a:effectLst/>
                          <a:latin typeface="標楷體" panose="03000509000000000000" pitchFamily="65" charset="-120"/>
                          <a:ea typeface="標楷體" panose="03000509000000000000" pitchFamily="65" charset="-120"/>
                        </a:rPr>
                        <a:t>V</a:t>
                      </a:r>
                      <a:endParaRPr 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a:effectLst/>
                          <a:latin typeface="標楷體" panose="03000509000000000000" pitchFamily="65" charset="-120"/>
                          <a:ea typeface="標楷體" panose="03000509000000000000" pitchFamily="65" charset="-120"/>
                        </a:rPr>
                        <a:t>V</a:t>
                      </a:r>
                      <a:endParaRPr 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a:effectLst/>
                          <a:latin typeface="標楷體" panose="03000509000000000000" pitchFamily="65" charset="-120"/>
                          <a:ea typeface="標楷體" panose="03000509000000000000" pitchFamily="65" charset="-120"/>
                        </a:rPr>
                        <a:t>V</a:t>
                      </a:r>
                      <a:endParaRPr 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3"/>
                  </a:ext>
                </a:extLst>
              </a:tr>
              <a:tr h="253365">
                <a:tc>
                  <a:txBody>
                    <a:bodyPr/>
                    <a:lstStyle/>
                    <a:p>
                      <a:pPr algn="l" fontAlgn="ctr"/>
                      <a:r>
                        <a:rPr lang="en-US" altLang="zh-TW" sz="1600" u="none" strike="noStrike" dirty="0">
                          <a:solidFill>
                            <a:schemeClr val="tx1"/>
                          </a:solidFill>
                          <a:effectLst/>
                          <a:latin typeface="標楷體" panose="03000509000000000000" pitchFamily="65" charset="-120"/>
                          <a:ea typeface="標楷體" panose="03000509000000000000" pitchFamily="65" charset="-120"/>
                        </a:rPr>
                        <a:t>3.</a:t>
                      </a:r>
                      <a:r>
                        <a:rPr lang="zh-TW" altLang="en-US" sz="1600" u="none" strike="noStrike" dirty="0">
                          <a:solidFill>
                            <a:schemeClr val="tx1"/>
                          </a:solidFill>
                          <a:effectLst/>
                          <a:latin typeface="標楷體" panose="03000509000000000000" pitchFamily="65" charset="-120"/>
                          <a:ea typeface="標楷體" panose="03000509000000000000" pitchFamily="65" charset="-120"/>
                        </a:rPr>
                        <a:t>居住現況與子女現況調查</a:t>
                      </a:r>
                      <a:endParaRPr lang="zh-TW" altLang="en-US" sz="1600" b="0" i="0" u="none" strike="noStrike" dirty="0">
                        <a:solidFill>
                          <a:schemeClr val="tx1"/>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a:effectLst/>
                          <a:latin typeface="標楷體" panose="03000509000000000000" pitchFamily="65" charset="-120"/>
                          <a:ea typeface="標楷體" panose="03000509000000000000" pitchFamily="65" charset="-120"/>
                        </a:rPr>
                        <a:t>V</a:t>
                      </a:r>
                      <a:endParaRPr 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u="none" strike="noStrike">
                          <a:effectLst/>
                          <a:latin typeface="標楷體" panose="03000509000000000000" pitchFamily="65" charset="-120"/>
                          <a:ea typeface="標楷體" panose="03000509000000000000" pitchFamily="65" charset="-120"/>
                        </a:rPr>
                        <a:t>　</a:t>
                      </a:r>
                      <a:endParaRPr lang="zh-TW" alt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a:effectLst/>
                          <a:latin typeface="標楷體" panose="03000509000000000000" pitchFamily="65" charset="-120"/>
                          <a:ea typeface="標楷體" panose="03000509000000000000" pitchFamily="65" charset="-120"/>
                        </a:rPr>
                        <a:t>V</a:t>
                      </a:r>
                      <a:endParaRPr 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4"/>
                  </a:ext>
                </a:extLst>
              </a:tr>
              <a:tr h="253365">
                <a:tc>
                  <a:txBody>
                    <a:bodyPr/>
                    <a:lstStyle/>
                    <a:p>
                      <a:pPr algn="l" fontAlgn="ctr"/>
                      <a:r>
                        <a:rPr lang="zh-TW" altLang="en-US" sz="1600" u="none" strike="noStrike" dirty="0">
                          <a:solidFill>
                            <a:schemeClr val="tx1"/>
                          </a:solidFill>
                          <a:effectLst/>
                          <a:latin typeface="標楷體" panose="03000509000000000000" pitchFamily="65" charset="-120"/>
                          <a:ea typeface="標楷體" panose="03000509000000000000" pitchFamily="65" charset="-120"/>
                        </a:rPr>
                        <a:t>二、家庭功能概況評估</a:t>
                      </a:r>
                      <a:r>
                        <a:rPr lang="en-US" altLang="zh-TW" sz="1600" u="none" strike="noStrike" dirty="0">
                          <a:solidFill>
                            <a:schemeClr val="tx1"/>
                          </a:solidFill>
                          <a:effectLst/>
                          <a:latin typeface="標楷體" panose="03000509000000000000" pitchFamily="65" charset="-120"/>
                          <a:ea typeface="標楷體" panose="03000509000000000000" pitchFamily="65" charset="-120"/>
                        </a:rPr>
                        <a:t>(</a:t>
                      </a:r>
                      <a:r>
                        <a:rPr lang="zh-TW" altLang="en-US" sz="1600" u="none" strike="noStrike" dirty="0">
                          <a:solidFill>
                            <a:schemeClr val="tx1"/>
                          </a:solidFill>
                          <a:effectLst/>
                          <a:latin typeface="標楷體" panose="03000509000000000000" pitchFamily="65" charset="-120"/>
                          <a:ea typeface="標楷體" panose="03000509000000000000" pitchFamily="65" charset="-120"/>
                        </a:rPr>
                        <a:t>含脆弱家庭風險評估</a:t>
                      </a:r>
                      <a:r>
                        <a:rPr lang="en-US" altLang="zh-TW" sz="1600" u="none" strike="noStrike" dirty="0">
                          <a:solidFill>
                            <a:schemeClr val="tx1"/>
                          </a:solidFill>
                          <a:effectLst/>
                          <a:latin typeface="標楷體" panose="03000509000000000000" pitchFamily="65" charset="-120"/>
                          <a:ea typeface="標楷體" panose="03000509000000000000" pitchFamily="65" charset="-120"/>
                        </a:rPr>
                        <a:t>)</a:t>
                      </a:r>
                      <a:endParaRPr lang="en-US" altLang="zh-TW" sz="1600" b="0" i="0" u="none" strike="noStrike" dirty="0">
                        <a:solidFill>
                          <a:schemeClr val="tx1"/>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u="none" strike="noStrike">
                          <a:effectLst/>
                          <a:latin typeface="標楷體" panose="03000509000000000000" pitchFamily="65" charset="-120"/>
                          <a:ea typeface="標楷體" panose="03000509000000000000" pitchFamily="65" charset="-120"/>
                        </a:rPr>
                        <a:t>　</a:t>
                      </a:r>
                      <a:endParaRPr lang="zh-TW" alt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u="none" strike="noStrike">
                          <a:effectLst/>
                          <a:latin typeface="標楷體" panose="03000509000000000000" pitchFamily="65" charset="-120"/>
                          <a:ea typeface="標楷體" panose="03000509000000000000" pitchFamily="65" charset="-120"/>
                        </a:rPr>
                        <a:t>　</a:t>
                      </a:r>
                      <a:endParaRPr lang="zh-TW" alt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u="none" strike="noStrike">
                          <a:effectLst/>
                          <a:latin typeface="標楷體" panose="03000509000000000000" pitchFamily="65" charset="-120"/>
                          <a:ea typeface="標楷體" panose="03000509000000000000" pitchFamily="65" charset="-120"/>
                        </a:rPr>
                        <a:t>　</a:t>
                      </a:r>
                      <a:endParaRPr lang="zh-TW" alt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5"/>
                  </a:ext>
                </a:extLst>
              </a:tr>
              <a:tr h="253365">
                <a:tc>
                  <a:txBody>
                    <a:bodyPr/>
                    <a:lstStyle/>
                    <a:p>
                      <a:pPr algn="l" fontAlgn="ctr"/>
                      <a:r>
                        <a:rPr lang="en-US" altLang="zh-TW" sz="1600" u="none" strike="noStrike" dirty="0">
                          <a:solidFill>
                            <a:schemeClr val="tx1"/>
                          </a:solidFill>
                          <a:effectLst/>
                          <a:latin typeface="標楷體" panose="03000509000000000000" pitchFamily="65" charset="-120"/>
                          <a:ea typeface="標楷體" panose="03000509000000000000" pitchFamily="65" charset="-120"/>
                        </a:rPr>
                        <a:t>1.</a:t>
                      </a:r>
                      <a:r>
                        <a:rPr lang="zh-TW" altLang="en-US" sz="1600" u="none" strike="noStrike" dirty="0">
                          <a:solidFill>
                            <a:schemeClr val="tx1"/>
                          </a:solidFill>
                          <a:effectLst/>
                          <a:latin typeface="標楷體" panose="03000509000000000000" pitchFamily="65" charset="-120"/>
                          <a:ea typeface="標楷體" panose="03000509000000000000" pitchFamily="65" charset="-120"/>
                        </a:rPr>
                        <a:t>家系圖</a:t>
                      </a:r>
                      <a:endParaRPr lang="zh-TW" altLang="en-US" sz="1600" b="0" i="0" u="none" strike="noStrike" dirty="0">
                        <a:solidFill>
                          <a:schemeClr val="tx1"/>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a:effectLst/>
                          <a:latin typeface="標楷體" panose="03000509000000000000" pitchFamily="65" charset="-120"/>
                          <a:ea typeface="標楷體" panose="03000509000000000000" pitchFamily="65" charset="-120"/>
                        </a:rPr>
                        <a:t>V</a:t>
                      </a:r>
                      <a:endParaRPr 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u="none" strike="noStrike">
                          <a:effectLst/>
                          <a:latin typeface="標楷體" panose="03000509000000000000" pitchFamily="65" charset="-120"/>
                          <a:ea typeface="標楷體" panose="03000509000000000000" pitchFamily="65" charset="-120"/>
                        </a:rPr>
                        <a:t>　</a:t>
                      </a:r>
                      <a:endParaRPr lang="zh-TW" alt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a:effectLst/>
                          <a:latin typeface="標楷體" panose="03000509000000000000" pitchFamily="65" charset="-120"/>
                          <a:ea typeface="標楷體" panose="03000509000000000000" pitchFamily="65" charset="-120"/>
                        </a:rPr>
                        <a:t>V</a:t>
                      </a:r>
                      <a:endParaRPr 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6"/>
                  </a:ext>
                </a:extLst>
              </a:tr>
              <a:tr h="253365">
                <a:tc>
                  <a:txBody>
                    <a:bodyPr/>
                    <a:lstStyle/>
                    <a:p>
                      <a:pPr algn="l" fontAlgn="ctr"/>
                      <a:r>
                        <a:rPr lang="en-US" altLang="zh-TW" sz="1600" u="none" strike="noStrike" dirty="0">
                          <a:solidFill>
                            <a:schemeClr val="tx1"/>
                          </a:solidFill>
                          <a:effectLst/>
                          <a:latin typeface="標楷體" panose="03000509000000000000" pitchFamily="65" charset="-120"/>
                          <a:ea typeface="標楷體" panose="03000509000000000000" pitchFamily="65" charset="-120"/>
                        </a:rPr>
                        <a:t>2.</a:t>
                      </a:r>
                      <a:r>
                        <a:rPr lang="zh-TW" altLang="en-US" sz="1600" u="none" strike="noStrike" dirty="0">
                          <a:solidFill>
                            <a:schemeClr val="tx1"/>
                          </a:solidFill>
                          <a:effectLst/>
                          <a:latin typeface="標楷體" panose="03000509000000000000" pitchFamily="65" charset="-120"/>
                          <a:ea typeface="標楷體" panose="03000509000000000000" pitchFamily="65" charset="-120"/>
                        </a:rPr>
                        <a:t>家庭功能評估</a:t>
                      </a:r>
                      <a:endParaRPr lang="zh-TW" altLang="en-US" sz="1600" b="0" i="0" u="none" strike="noStrike" dirty="0">
                        <a:solidFill>
                          <a:schemeClr val="tx1"/>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a:effectLst/>
                          <a:latin typeface="標楷體" panose="03000509000000000000" pitchFamily="65" charset="-120"/>
                          <a:ea typeface="標楷體" panose="03000509000000000000" pitchFamily="65" charset="-120"/>
                        </a:rPr>
                        <a:t>V</a:t>
                      </a:r>
                      <a:endParaRPr 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u="none" strike="noStrike">
                          <a:effectLst/>
                          <a:latin typeface="標楷體" panose="03000509000000000000" pitchFamily="65" charset="-120"/>
                          <a:ea typeface="標楷體" panose="03000509000000000000" pitchFamily="65" charset="-120"/>
                        </a:rPr>
                        <a:t>　</a:t>
                      </a:r>
                      <a:endParaRPr lang="zh-TW" alt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a:effectLst/>
                          <a:latin typeface="標楷體" panose="03000509000000000000" pitchFamily="65" charset="-120"/>
                          <a:ea typeface="標楷體" panose="03000509000000000000" pitchFamily="65" charset="-120"/>
                        </a:rPr>
                        <a:t>V</a:t>
                      </a:r>
                      <a:endParaRPr 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7"/>
                  </a:ext>
                </a:extLst>
              </a:tr>
              <a:tr h="253365">
                <a:tc>
                  <a:txBody>
                    <a:bodyPr/>
                    <a:lstStyle/>
                    <a:p>
                      <a:pPr algn="l" fontAlgn="ctr"/>
                      <a:r>
                        <a:rPr lang="en-US" altLang="zh-TW" sz="1600" u="none" strike="noStrike" dirty="0">
                          <a:solidFill>
                            <a:schemeClr val="tx1"/>
                          </a:solidFill>
                          <a:effectLst/>
                          <a:latin typeface="標楷體" panose="03000509000000000000" pitchFamily="65" charset="-120"/>
                          <a:ea typeface="標楷體" panose="03000509000000000000" pitchFamily="65" charset="-120"/>
                        </a:rPr>
                        <a:t>3.</a:t>
                      </a:r>
                      <a:r>
                        <a:rPr lang="zh-TW" altLang="en-US" sz="1600" u="none" strike="noStrike" dirty="0">
                          <a:solidFill>
                            <a:schemeClr val="tx1"/>
                          </a:solidFill>
                          <a:effectLst/>
                          <a:latin typeface="標楷體" panose="03000509000000000000" pitchFamily="65" charset="-120"/>
                          <a:ea typeface="標楷體" panose="03000509000000000000" pitchFamily="65" charset="-120"/>
                        </a:rPr>
                        <a:t>脆弱家庭風險評估</a:t>
                      </a:r>
                      <a:endParaRPr lang="zh-TW" altLang="en-US" sz="1600" b="0" i="0" u="none" strike="noStrike" dirty="0">
                        <a:solidFill>
                          <a:schemeClr val="tx1"/>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a:effectLst/>
                          <a:latin typeface="標楷體" panose="03000509000000000000" pitchFamily="65" charset="-120"/>
                          <a:ea typeface="標楷體" panose="03000509000000000000" pitchFamily="65" charset="-120"/>
                        </a:rPr>
                        <a:t>V</a:t>
                      </a:r>
                      <a:endParaRPr 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u="none" strike="noStrike">
                          <a:effectLst/>
                          <a:latin typeface="標楷體" panose="03000509000000000000" pitchFamily="65" charset="-120"/>
                          <a:ea typeface="標楷體" panose="03000509000000000000" pitchFamily="65" charset="-120"/>
                        </a:rPr>
                        <a:t>　</a:t>
                      </a:r>
                      <a:endParaRPr lang="zh-TW" alt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a:effectLst/>
                          <a:latin typeface="標楷體" panose="03000509000000000000" pitchFamily="65" charset="-120"/>
                          <a:ea typeface="標楷體" panose="03000509000000000000" pitchFamily="65" charset="-120"/>
                        </a:rPr>
                        <a:t>V</a:t>
                      </a:r>
                      <a:endParaRPr 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8"/>
                  </a:ext>
                </a:extLst>
              </a:tr>
              <a:tr h="253365">
                <a:tc>
                  <a:txBody>
                    <a:bodyPr/>
                    <a:lstStyle/>
                    <a:p>
                      <a:pPr algn="l" fontAlgn="ctr"/>
                      <a:r>
                        <a:rPr lang="zh-TW" altLang="en-US" sz="1600" u="none" strike="noStrike" dirty="0">
                          <a:solidFill>
                            <a:schemeClr val="tx1"/>
                          </a:solidFill>
                          <a:effectLst/>
                          <a:latin typeface="標楷體" panose="03000509000000000000" pitchFamily="65" charset="-120"/>
                          <a:ea typeface="標楷體" panose="03000509000000000000" pitchFamily="65" charset="-120"/>
                        </a:rPr>
                        <a:t>三、風險評估表</a:t>
                      </a:r>
                      <a:endParaRPr lang="zh-TW" altLang="en-US" sz="1600" b="0" i="0" u="none" strike="noStrike" dirty="0">
                        <a:solidFill>
                          <a:schemeClr val="tx1"/>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u="none" strike="noStrike">
                          <a:effectLst/>
                          <a:latin typeface="標楷體" panose="03000509000000000000" pitchFamily="65" charset="-120"/>
                          <a:ea typeface="標楷體" panose="03000509000000000000" pitchFamily="65" charset="-120"/>
                        </a:rPr>
                        <a:t>　</a:t>
                      </a:r>
                      <a:endParaRPr lang="zh-TW" alt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u="none" strike="noStrike">
                          <a:effectLst/>
                          <a:latin typeface="標楷體" panose="03000509000000000000" pitchFamily="65" charset="-120"/>
                          <a:ea typeface="標楷體" panose="03000509000000000000" pitchFamily="65" charset="-120"/>
                        </a:rPr>
                        <a:t>　</a:t>
                      </a:r>
                      <a:endParaRPr lang="zh-TW" alt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u="none" strike="noStrike">
                          <a:effectLst/>
                          <a:latin typeface="標楷體" panose="03000509000000000000" pitchFamily="65" charset="-120"/>
                          <a:ea typeface="標楷體" panose="03000509000000000000" pitchFamily="65" charset="-120"/>
                        </a:rPr>
                        <a:t>　</a:t>
                      </a:r>
                      <a:endParaRPr lang="zh-TW" alt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9"/>
                  </a:ext>
                </a:extLst>
              </a:tr>
              <a:tr h="253365">
                <a:tc>
                  <a:txBody>
                    <a:bodyPr/>
                    <a:lstStyle/>
                    <a:p>
                      <a:pPr algn="l" fontAlgn="ctr"/>
                      <a:r>
                        <a:rPr lang="en-US" altLang="zh-TW" sz="1600" u="none" strike="noStrike" dirty="0">
                          <a:solidFill>
                            <a:schemeClr val="tx1"/>
                          </a:solidFill>
                          <a:effectLst/>
                          <a:latin typeface="標楷體" panose="03000509000000000000" pitchFamily="65" charset="-120"/>
                          <a:ea typeface="標楷體" panose="03000509000000000000" pitchFamily="65" charset="-120"/>
                        </a:rPr>
                        <a:t>1.</a:t>
                      </a:r>
                      <a:r>
                        <a:rPr lang="zh-TW" altLang="en-US" sz="1600" u="none" strike="noStrike" dirty="0">
                          <a:solidFill>
                            <a:schemeClr val="tx1"/>
                          </a:solidFill>
                          <a:effectLst/>
                          <a:latin typeface="標楷體" panose="03000509000000000000" pitchFamily="65" charset="-120"/>
                          <a:ea typeface="標楷體" panose="03000509000000000000" pitchFamily="65" charset="-120"/>
                        </a:rPr>
                        <a:t>自殺風險評估</a:t>
                      </a:r>
                      <a:endParaRPr lang="zh-TW" altLang="en-US" sz="1600" b="0" i="0" u="none" strike="noStrike" dirty="0">
                        <a:solidFill>
                          <a:schemeClr val="tx1"/>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a:effectLst/>
                          <a:latin typeface="標楷體" panose="03000509000000000000" pitchFamily="65" charset="-120"/>
                          <a:ea typeface="標楷體" panose="03000509000000000000" pitchFamily="65" charset="-120"/>
                        </a:rPr>
                        <a:t>V</a:t>
                      </a:r>
                      <a:endParaRPr 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a:effectLst/>
                          <a:latin typeface="標楷體" panose="03000509000000000000" pitchFamily="65" charset="-120"/>
                          <a:ea typeface="標楷體" panose="03000509000000000000" pitchFamily="65" charset="-120"/>
                        </a:rPr>
                        <a:t>V</a:t>
                      </a:r>
                      <a:endParaRPr 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a:effectLst/>
                          <a:latin typeface="標楷體" panose="03000509000000000000" pitchFamily="65" charset="-120"/>
                          <a:ea typeface="標楷體" panose="03000509000000000000" pitchFamily="65" charset="-120"/>
                        </a:rPr>
                        <a:t>V</a:t>
                      </a:r>
                      <a:endParaRPr 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10"/>
                  </a:ext>
                </a:extLst>
              </a:tr>
              <a:tr h="253365">
                <a:tc>
                  <a:txBody>
                    <a:bodyPr/>
                    <a:lstStyle/>
                    <a:p>
                      <a:pPr algn="l" fontAlgn="ctr"/>
                      <a:r>
                        <a:rPr lang="en-US" altLang="zh-TW" sz="1600" u="none" strike="noStrike" dirty="0">
                          <a:solidFill>
                            <a:schemeClr val="tx1"/>
                          </a:solidFill>
                          <a:effectLst/>
                          <a:latin typeface="標楷體" panose="03000509000000000000" pitchFamily="65" charset="-120"/>
                          <a:ea typeface="標楷體" panose="03000509000000000000" pitchFamily="65" charset="-120"/>
                        </a:rPr>
                        <a:t>2.</a:t>
                      </a:r>
                      <a:r>
                        <a:rPr lang="zh-TW" altLang="en-US" sz="1600" u="none" strike="noStrike" dirty="0">
                          <a:solidFill>
                            <a:schemeClr val="tx1"/>
                          </a:solidFill>
                          <a:effectLst/>
                          <a:latin typeface="標楷體" panose="03000509000000000000" pitchFamily="65" charset="-120"/>
                          <a:ea typeface="標楷體" panose="03000509000000000000" pitchFamily="65" charset="-120"/>
                        </a:rPr>
                        <a:t>暴力風險評估</a:t>
                      </a:r>
                      <a:endParaRPr lang="zh-TW" altLang="en-US" sz="1600" b="0" i="0" u="none" strike="noStrike" dirty="0">
                        <a:solidFill>
                          <a:schemeClr val="tx1"/>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a:effectLst/>
                          <a:latin typeface="標楷體" panose="03000509000000000000" pitchFamily="65" charset="-120"/>
                          <a:ea typeface="標楷體" panose="03000509000000000000" pitchFamily="65" charset="-120"/>
                        </a:rPr>
                        <a:t>V</a:t>
                      </a:r>
                      <a:endParaRPr 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a:effectLst/>
                          <a:latin typeface="標楷體" panose="03000509000000000000" pitchFamily="65" charset="-120"/>
                          <a:ea typeface="標楷體" panose="03000509000000000000" pitchFamily="65" charset="-120"/>
                        </a:rPr>
                        <a:t>V</a:t>
                      </a:r>
                      <a:endParaRPr 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a:effectLst/>
                          <a:latin typeface="標楷體" panose="03000509000000000000" pitchFamily="65" charset="-120"/>
                          <a:ea typeface="標楷體" panose="03000509000000000000" pitchFamily="65" charset="-120"/>
                        </a:rPr>
                        <a:t>V</a:t>
                      </a:r>
                      <a:endParaRPr 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11"/>
                  </a:ext>
                </a:extLst>
              </a:tr>
              <a:tr h="253365">
                <a:tc>
                  <a:txBody>
                    <a:bodyPr/>
                    <a:lstStyle/>
                    <a:p>
                      <a:pPr algn="l" fontAlgn="ctr"/>
                      <a:r>
                        <a:rPr lang="en-US" altLang="zh-TW" sz="1600" u="none" strike="noStrike" dirty="0">
                          <a:solidFill>
                            <a:schemeClr val="tx1"/>
                          </a:solidFill>
                          <a:effectLst/>
                          <a:latin typeface="標楷體" panose="03000509000000000000" pitchFamily="65" charset="-120"/>
                          <a:ea typeface="標楷體" panose="03000509000000000000" pitchFamily="65" charset="-120"/>
                        </a:rPr>
                        <a:t>3.</a:t>
                      </a:r>
                      <a:r>
                        <a:rPr lang="zh-TW" altLang="en-US" sz="1600" u="none" strike="noStrike" dirty="0">
                          <a:solidFill>
                            <a:schemeClr val="tx1"/>
                          </a:solidFill>
                          <a:effectLst/>
                          <a:latin typeface="標楷體" panose="03000509000000000000" pitchFamily="65" charset="-120"/>
                          <a:ea typeface="標楷體" panose="03000509000000000000" pitchFamily="65" charset="-120"/>
                        </a:rPr>
                        <a:t>個案風險評估級數</a:t>
                      </a:r>
                      <a:endParaRPr lang="zh-TW" altLang="en-US" sz="1600" b="0" i="0" u="none" strike="noStrike" dirty="0">
                        <a:solidFill>
                          <a:schemeClr val="tx1"/>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a:effectLst/>
                          <a:latin typeface="標楷體" panose="03000509000000000000" pitchFamily="65" charset="-120"/>
                          <a:ea typeface="標楷體" panose="03000509000000000000" pitchFamily="65" charset="-120"/>
                        </a:rPr>
                        <a:t>V</a:t>
                      </a:r>
                      <a:endParaRPr 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u="none" strike="noStrike">
                          <a:effectLst/>
                          <a:latin typeface="標楷體" panose="03000509000000000000" pitchFamily="65" charset="-120"/>
                          <a:ea typeface="標楷體" panose="03000509000000000000" pitchFamily="65" charset="-120"/>
                        </a:rPr>
                        <a:t>　</a:t>
                      </a:r>
                      <a:endParaRPr lang="zh-TW" alt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a:effectLst/>
                          <a:latin typeface="標楷體" panose="03000509000000000000" pitchFamily="65" charset="-120"/>
                          <a:ea typeface="標楷體" panose="03000509000000000000" pitchFamily="65" charset="-120"/>
                        </a:rPr>
                        <a:t>V</a:t>
                      </a:r>
                      <a:endParaRPr 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12"/>
                  </a:ext>
                </a:extLst>
              </a:tr>
              <a:tr h="253365">
                <a:tc>
                  <a:txBody>
                    <a:bodyPr/>
                    <a:lstStyle/>
                    <a:p>
                      <a:pPr algn="l" fontAlgn="ctr"/>
                      <a:r>
                        <a:rPr lang="zh-TW" altLang="en-US" sz="1600" u="none" strike="noStrike" dirty="0">
                          <a:solidFill>
                            <a:schemeClr val="tx1"/>
                          </a:solidFill>
                          <a:effectLst/>
                          <a:latin typeface="標楷體" panose="03000509000000000000" pitchFamily="65" charset="-120"/>
                          <a:ea typeface="標楷體" panose="03000509000000000000" pitchFamily="65" charset="-120"/>
                        </a:rPr>
                        <a:t>四、需求評估及服務計畫</a:t>
                      </a:r>
                      <a:endParaRPr lang="zh-TW" altLang="en-US" sz="1600" b="0" i="0" u="none" strike="noStrike" dirty="0">
                        <a:solidFill>
                          <a:schemeClr val="tx1"/>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a:effectLst/>
                          <a:latin typeface="標楷體" panose="03000509000000000000" pitchFamily="65" charset="-120"/>
                          <a:ea typeface="標楷體" panose="03000509000000000000" pitchFamily="65" charset="-120"/>
                        </a:rPr>
                        <a:t>V</a:t>
                      </a:r>
                      <a:endParaRPr 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u="none" strike="noStrike">
                          <a:effectLst/>
                          <a:latin typeface="標楷體" panose="03000509000000000000" pitchFamily="65" charset="-120"/>
                          <a:ea typeface="標楷體" panose="03000509000000000000" pitchFamily="65" charset="-120"/>
                        </a:rPr>
                        <a:t>　</a:t>
                      </a:r>
                      <a:endParaRPr lang="zh-TW" alt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a:effectLst/>
                          <a:latin typeface="標楷體" panose="03000509000000000000" pitchFamily="65" charset="-120"/>
                          <a:ea typeface="標楷體" panose="03000509000000000000" pitchFamily="65" charset="-120"/>
                        </a:rPr>
                        <a:t>V</a:t>
                      </a:r>
                      <a:endParaRPr 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13"/>
                  </a:ext>
                </a:extLst>
              </a:tr>
              <a:tr h="253365">
                <a:tc>
                  <a:txBody>
                    <a:bodyPr/>
                    <a:lstStyle/>
                    <a:p>
                      <a:pPr algn="l" fontAlgn="ctr"/>
                      <a:r>
                        <a:rPr lang="zh-TW" altLang="en-US" sz="1600" u="none" strike="noStrike" dirty="0">
                          <a:solidFill>
                            <a:schemeClr val="tx1"/>
                          </a:solidFill>
                          <a:effectLst/>
                          <a:latin typeface="標楷體" panose="03000509000000000000" pitchFamily="65" charset="-120"/>
                          <a:ea typeface="標楷體" panose="03000509000000000000" pitchFamily="65" charset="-120"/>
                        </a:rPr>
                        <a:t>五、定期評估結論</a:t>
                      </a:r>
                      <a:endParaRPr lang="zh-TW" altLang="en-US" sz="1600" b="0" i="0" u="none" strike="noStrike" dirty="0">
                        <a:solidFill>
                          <a:schemeClr val="tx1"/>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u="none" strike="noStrike">
                          <a:effectLst/>
                          <a:latin typeface="標楷體" panose="03000509000000000000" pitchFamily="65" charset="-120"/>
                          <a:ea typeface="標楷體" panose="03000509000000000000" pitchFamily="65" charset="-120"/>
                        </a:rPr>
                        <a:t>　</a:t>
                      </a:r>
                      <a:endParaRPr lang="zh-TW" alt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600" u="none" strike="noStrike">
                          <a:effectLst/>
                          <a:latin typeface="標楷體" panose="03000509000000000000" pitchFamily="65" charset="-120"/>
                          <a:ea typeface="標楷體" panose="03000509000000000000" pitchFamily="65" charset="-120"/>
                        </a:rPr>
                        <a:t>　</a:t>
                      </a:r>
                      <a:endParaRPr lang="zh-TW" alt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600" u="none" strike="noStrike" dirty="0">
                          <a:effectLst/>
                          <a:latin typeface="標楷體" panose="03000509000000000000" pitchFamily="65" charset="-120"/>
                          <a:ea typeface="標楷體" panose="03000509000000000000" pitchFamily="65" charset="-120"/>
                        </a:rPr>
                        <a:t>V</a:t>
                      </a:r>
                      <a:endParaRPr lang="en-US" sz="16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14"/>
                  </a:ext>
                </a:extLst>
              </a:tr>
            </a:tbl>
          </a:graphicData>
        </a:graphic>
      </p:graphicFrame>
      <p:sp>
        <p:nvSpPr>
          <p:cNvPr id="4" name="頁尾版面配置區 3"/>
          <p:cNvSpPr>
            <a:spLocks noGrp="1"/>
          </p:cNvSpPr>
          <p:nvPr>
            <p:ph type="ftr" sz="quarter" idx="11"/>
          </p:nvPr>
        </p:nvSpPr>
        <p:spPr/>
        <p:txBody>
          <a:bodyPr/>
          <a:lstStyle/>
          <a:p>
            <a:pPr>
              <a:defRPr/>
            </a:pPr>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pPr>
              <a:defRPr/>
            </a:pPr>
            <a:fld id="{AEAFF9CA-B58C-4587-865C-E03025385384}" type="slidenum">
              <a:rPr lang="zh-TW" altLang="en-US" smtClean="0">
                <a:solidFill>
                  <a:prstClr val="black">
                    <a:tint val="75000"/>
                  </a:prstClr>
                </a:solidFill>
              </a:rPr>
              <a:pPr>
                <a:defRPr/>
              </a:pPr>
              <a:t>41</a:t>
            </a:fld>
            <a:endParaRPr lang="zh-TW" altLang="en-US">
              <a:solidFill>
                <a:prstClr val="black">
                  <a:tint val="75000"/>
                </a:prstClr>
              </a:solidFill>
            </a:endParaRPr>
          </a:p>
        </p:txBody>
      </p:sp>
    </p:spTree>
    <p:extLst>
      <p:ext uri="{BB962C8B-B14F-4D97-AF65-F5344CB8AC3E}">
        <p14:creationId xmlns:p14="http://schemas.microsoft.com/office/powerpoint/2010/main" val="27740548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z="3600" b="1" cap="all" spc="-60" dirty="0">
                <a:latin typeface="微軟正黑體" panose="020B0604030504040204" pitchFamily="34" charset="-120"/>
                <a:ea typeface="微軟正黑體" panose="020B0604030504040204" pitchFamily="34" charset="-120"/>
              </a:rPr>
              <a:t>心理衛生</a:t>
            </a:r>
            <a:r>
              <a:rPr lang="zh-TW" altLang="en-US" sz="3600" b="1" cap="all" spc="-60" dirty="0" smtClean="0">
                <a:latin typeface="微軟正黑體" panose="020B0604030504040204" pitchFamily="34" charset="-120"/>
                <a:ea typeface="微軟正黑體" panose="020B0604030504040204" pitchFamily="34" charset="-120"/>
              </a:rPr>
              <a:t>社工各項表單評估項目一覽表</a:t>
            </a:r>
            <a:endParaRPr lang="zh-TW" altLang="en-US" sz="3600" dirty="0"/>
          </a:p>
        </p:txBody>
      </p:sp>
      <p:sp>
        <p:nvSpPr>
          <p:cNvPr id="4" name="頁尾版面配置區 3"/>
          <p:cNvSpPr>
            <a:spLocks noGrp="1"/>
          </p:cNvSpPr>
          <p:nvPr>
            <p:ph type="ftr" sz="quarter" idx="11"/>
          </p:nvPr>
        </p:nvSpPr>
        <p:spPr/>
        <p:txBody>
          <a:bodyPr/>
          <a:lstStyle/>
          <a:p>
            <a:pPr>
              <a:defRPr/>
            </a:pPr>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pPr>
              <a:defRPr/>
            </a:pPr>
            <a:fld id="{AEAFF9CA-B58C-4587-865C-E03025385384}" type="slidenum">
              <a:rPr lang="zh-TW" altLang="en-US" smtClean="0">
                <a:solidFill>
                  <a:prstClr val="black">
                    <a:tint val="75000"/>
                  </a:prstClr>
                </a:solidFill>
              </a:rPr>
              <a:pPr>
                <a:defRPr/>
              </a:pPr>
              <a:t>42</a:t>
            </a:fld>
            <a:endParaRPr lang="zh-TW" altLang="en-US">
              <a:solidFill>
                <a:prstClr val="black">
                  <a:tint val="75000"/>
                </a:prstClr>
              </a:solidFill>
            </a:endParaRPr>
          </a:p>
        </p:txBody>
      </p:sp>
      <p:graphicFrame>
        <p:nvGraphicFramePr>
          <p:cNvPr id="6" name="表格 5"/>
          <p:cNvGraphicFramePr>
            <a:graphicFrameLocks noGrp="1"/>
          </p:cNvGraphicFramePr>
          <p:nvPr>
            <p:extLst>
              <p:ext uri="{D42A27DB-BD31-4B8C-83A1-F6EECF244321}">
                <p14:modId xmlns:p14="http://schemas.microsoft.com/office/powerpoint/2010/main" val="164785689"/>
              </p:ext>
            </p:extLst>
          </p:nvPr>
        </p:nvGraphicFramePr>
        <p:xfrm>
          <a:off x="395536" y="1340769"/>
          <a:ext cx="8280920" cy="5243436"/>
        </p:xfrm>
        <a:graphic>
          <a:graphicData uri="http://schemas.openxmlformats.org/drawingml/2006/table">
            <a:tbl>
              <a:tblPr firstRow="1" firstCol="1" bandRow="1">
                <a:tableStyleId>{F5AB1C69-6EDB-4FF4-983F-18BD219EF322}</a:tableStyleId>
              </a:tblPr>
              <a:tblGrid>
                <a:gridCol w="936104">
                  <a:extLst>
                    <a:ext uri="{9D8B030D-6E8A-4147-A177-3AD203B41FA5}">
                      <a16:colId xmlns="" xmlns:a16="http://schemas.microsoft.com/office/drawing/2014/main" val="20000"/>
                    </a:ext>
                  </a:extLst>
                </a:gridCol>
                <a:gridCol w="1728192">
                  <a:extLst>
                    <a:ext uri="{9D8B030D-6E8A-4147-A177-3AD203B41FA5}">
                      <a16:colId xmlns="" xmlns:a16="http://schemas.microsoft.com/office/drawing/2014/main" val="20001"/>
                    </a:ext>
                  </a:extLst>
                </a:gridCol>
                <a:gridCol w="5616624">
                  <a:extLst>
                    <a:ext uri="{9D8B030D-6E8A-4147-A177-3AD203B41FA5}">
                      <a16:colId xmlns="" xmlns:a16="http://schemas.microsoft.com/office/drawing/2014/main" val="20002"/>
                    </a:ext>
                  </a:extLst>
                </a:gridCol>
              </a:tblGrid>
              <a:tr h="362004">
                <a:tc>
                  <a:txBody>
                    <a:bodyPr/>
                    <a:lstStyle/>
                    <a:p>
                      <a:pPr algn="ctr" fontAlgn="ctr"/>
                      <a:r>
                        <a:rPr lang="zh-TW" altLang="en-US" sz="1600" u="none" strike="noStrike" dirty="0">
                          <a:solidFill>
                            <a:schemeClr val="tx1"/>
                          </a:solidFill>
                          <a:effectLst/>
                          <a:latin typeface="標楷體" panose="03000509000000000000" pitchFamily="65" charset="-120"/>
                          <a:ea typeface="標楷體" panose="03000509000000000000" pitchFamily="65" charset="-120"/>
                        </a:rPr>
                        <a:t>編號</a:t>
                      </a:r>
                      <a:endParaRPr lang="zh-TW" altLang="en-US" sz="1600" b="1" i="0" u="none" strike="noStrike" dirty="0">
                        <a:solidFill>
                          <a:schemeClr val="tx1"/>
                        </a:solidFill>
                        <a:effectLst/>
                        <a:latin typeface="標楷體" panose="03000509000000000000" pitchFamily="65" charset="-120"/>
                        <a:ea typeface="標楷體" panose="03000509000000000000" pitchFamily="65" charset="-120"/>
                      </a:endParaRPr>
                    </a:p>
                  </a:txBody>
                  <a:tcPr marL="9188" marR="9188" marT="918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900" u="none" strike="noStrike" dirty="0">
                          <a:effectLst/>
                          <a:latin typeface="標楷體" panose="03000509000000000000" pitchFamily="65" charset="-120"/>
                          <a:ea typeface="標楷體" panose="03000509000000000000" pitchFamily="65" charset="-120"/>
                        </a:rPr>
                        <a:t>紀錄表單</a:t>
                      </a:r>
                      <a:endParaRPr lang="zh-TW" altLang="en-US" sz="1900" b="1" i="0" u="none" strike="noStrike" dirty="0">
                        <a:solidFill>
                          <a:srgbClr val="FFFFFF"/>
                        </a:solidFill>
                        <a:effectLst/>
                        <a:latin typeface="標楷體" panose="03000509000000000000" pitchFamily="65" charset="-120"/>
                        <a:ea typeface="標楷體" panose="03000509000000000000" pitchFamily="65" charset="-120"/>
                      </a:endParaRPr>
                    </a:p>
                  </a:txBody>
                  <a:tcPr marL="9188" marR="9188" marT="918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zh-TW" altLang="en-US" sz="1900" u="none" strike="noStrike" dirty="0">
                          <a:effectLst/>
                          <a:latin typeface="標楷體" panose="03000509000000000000" pitchFamily="65" charset="-120"/>
                          <a:ea typeface="標楷體" panose="03000509000000000000" pitchFamily="65" charset="-120"/>
                        </a:rPr>
                        <a:t>評估項目</a:t>
                      </a:r>
                      <a:endParaRPr lang="zh-TW" altLang="en-US" sz="1900" b="1" i="0" u="none" strike="noStrike" dirty="0">
                        <a:solidFill>
                          <a:srgbClr val="FFFFFF"/>
                        </a:solidFill>
                        <a:effectLst/>
                        <a:latin typeface="標楷體" panose="03000509000000000000" pitchFamily="65" charset="-120"/>
                        <a:ea typeface="標楷體" panose="03000509000000000000" pitchFamily="65" charset="-120"/>
                      </a:endParaRPr>
                    </a:p>
                  </a:txBody>
                  <a:tcPr marL="9188" marR="9188" marT="918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253028">
                <a:tc rowSpan="5">
                  <a:txBody>
                    <a:bodyPr/>
                    <a:lstStyle/>
                    <a:p>
                      <a:pPr algn="ctr" fontAlgn="ctr"/>
                      <a:r>
                        <a:rPr lang="zh-TW" altLang="en-US" sz="1600" u="none" strike="noStrike" dirty="0">
                          <a:solidFill>
                            <a:schemeClr val="tx1"/>
                          </a:solidFill>
                          <a:effectLst/>
                          <a:latin typeface="標楷體" panose="03000509000000000000" pitchFamily="65" charset="-120"/>
                          <a:ea typeface="標楷體" panose="03000509000000000000" pitchFamily="65" charset="-120"/>
                        </a:rPr>
                        <a:t>表四</a:t>
                      </a:r>
                      <a:endParaRPr lang="zh-TW" altLang="en-US" sz="1600" b="0" i="0" u="none" strike="noStrike" dirty="0">
                        <a:solidFill>
                          <a:schemeClr val="tx1"/>
                        </a:solidFill>
                        <a:effectLst/>
                        <a:latin typeface="標楷體" panose="03000509000000000000" pitchFamily="65" charset="-120"/>
                        <a:ea typeface="標楷體" panose="03000509000000000000" pitchFamily="65" charset="-120"/>
                      </a:endParaRPr>
                    </a:p>
                  </a:txBody>
                  <a:tcPr marL="9188" marR="9188" marT="918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5">
                  <a:txBody>
                    <a:bodyPr/>
                    <a:lstStyle/>
                    <a:p>
                      <a:pPr algn="l" fontAlgn="ctr"/>
                      <a:r>
                        <a:rPr lang="zh-TW" altLang="en-US" sz="1600" u="none" strike="noStrike" dirty="0">
                          <a:effectLst/>
                          <a:latin typeface="標楷體" panose="03000509000000000000" pitchFamily="65" charset="-120"/>
                          <a:ea typeface="標楷體" panose="03000509000000000000" pitchFamily="65" charset="-120"/>
                        </a:rPr>
                        <a:t>個案紀錄表</a:t>
                      </a:r>
                      <a:endParaRPr lang="zh-TW" altLang="en-US" sz="1600" b="0" i="0" u="none" strike="noStrike" dirty="0">
                        <a:solidFill>
                          <a:srgbClr val="000000"/>
                        </a:solidFill>
                        <a:effectLst/>
                        <a:latin typeface="標楷體" panose="03000509000000000000" pitchFamily="65" charset="-120"/>
                        <a:ea typeface="標楷體" panose="03000509000000000000" pitchFamily="65" charset="-120"/>
                      </a:endParaRPr>
                    </a:p>
                  </a:txBody>
                  <a:tcPr marL="9188" marR="9188" marT="918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600" u="none" strike="noStrike" dirty="0">
                          <a:effectLst/>
                          <a:latin typeface="標楷體" panose="03000509000000000000" pitchFamily="65" charset="-120"/>
                          <a:ea typeface="標楷體" panose="03000509000000000000" pitchFamily="65" charset="-120"/>
                        </a:rPr>
                        <a:t>一、基本資料</a:t>
                      </a:r>
                      <a:endParaRPr lang="zh-TW" altLang="en-US" sz="1600" b="0" i="0" u="none" strike="noStrike" dirty="0">
                        <a:solidFill>
                          <a:srgbClr val="000000"/>
                        </a:solidFill>
                        <a:effectLst/>
                        <a:latin typeface="標楷體" panose="03000509000000000000" pitchFamily="65" charset="-120"/>
                        <a:ea typeface="標楷體" panose="03000509000000000000" pitchFamily="65" charset="-120"/>
                      </a:endParaRPr>
                    </a:p>
                  </a:txBody>
                  <a:tcPr marL="9188" marR="9188" marT="918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1"/>
                  </a:ext>
                </a:extLst>
              </a:tr>
              <a:tr h="253028">
                <a:tc vMerge="1">
                  <a:txBody>
                    <a:bodyPr/>
                    <a:lstStyle/>
                    <a:p>
                      <a:endParaRPr lang="zh-TW" altLang="en-US"/>
                    </a:p>
                  </a:txBody>
                  <a:tcPr/>
                </a:tc>
                <a:tc vMerge="1">
                  <a:txBody>
                    <a:bodyPr/>
                    <a:lstStyle/>
                    <a:p>
                      <a:endParaRPr lang="zh-TW" altLang="en-US"/>
                    </a:p>
                  </a:txBody>
                  <a:tcPr/>
                </a:tc>
                <a:tc>
                  <a:txBody>
                    <a:bodyPr/>
                    <a:lstStyle/>
                    <a:p>
                      <a:pPr algn="l" fontAlgn="ctr"/>
                      <a:r>
                        <a:rPr lang="zh-TW" altLang="en-US" sz="1600" u="none" strike="noStrike">
                          <a:effectLst/>
                          <a:latin typeface="標楷體" panose="03000509000000000000" pitchFamily="65" charset="-120"/>
                          <a:ea typeface="標楷體" panose="03000509000000000000" pitchFamily="65" charset="-120"/>
                        </a:rPr>
                        <a:t>二、個案前次評估內容</a:t>
                      </a:r>
                      <a:endParaRPr lang="zh-TW" alt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188" marR="9188" marT="918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2"/>
                  </a:ext>
                </a:extLst>
              </a:tr>
              <a:tr h="253028">
                <a:tc vMerge="1">
                  <a:txBody>
                    <a:bodyPr/>
                    <a:lstStyle/>
                    <a:p>
                      <a:endParaRPr lang="zh-TW" altLang="en-US"/>
                    </a:p>
                  </a:txBody>
                  <a:tcPr/>
                </a:tc>
                <a:tc vMerge="1">
                  <a:txBody>
                    <a:bodyPr/>
                    <a:lstStyle/>
                    <a:p>
                      <a:endParaRPr lang="zh-TW" altLang="en-US"/>
                    </a:p>
                  </a:txBody>
                  <a:tcPr/>
                </a:tc>
                <a:tc>
                  <a:txBody>
                    <a:bodyPr/>
                    <a:lstStyle/>
                    <a:p>
                      <a:pPr algn="l" fontAlgn="ctr"/>
                      <a:r>
                        <a:rPr lang="zh-TW" altLang="en-US" sz="1600" u="none" strike="noStrike" dirty="0">
                          <a:effectLst/>
                          <a:latin typeface="標楷體" panose="03000509000000000000" pitchFamily="65" charset="-120"/>
                          <a:ea typeface="標楷體" panose="03000509000000000000" pitchFamily="65" charset="-120"/>
                        </a:rPr>
                        <a:t>三、個案目前風險評估級數</a:t>
                      </a:r>
                      <a:endParaRPr lang="zh-TW" altLang="en-US" sz="1600" b="0" i="0" u="none" strike="noStrike" dirty="0">
                        <a:solidFill>
                          <a:srgbClr val="000000"/>
                        </a:solidFill>
                        <a:effectLst/>
                        <a:latin typeface="標楷體" panose="03000509000000000000" pitchFamily="65" charset="-120"/>
                        <a:ea typeface="標楷體" panose="03000509000000000000" pitchFamily="65" charset="-120"/>
                      </a:endParaRPr>
                    </a:p>
                  </a:txBody>
                  <a:tcPr marL="9188" marR="9188" marT="918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3"/>
                  </a:ext>
                </a:extLst>
              </a:tr>
              <a:tr h="253028">
                <a:tc vMerge="1">
                  <a:txBody>
                    <a:bodyPr/>
                    <a:lstStyle/>
                    <a:p>
                      <a:endParaRPr lang="zh-TW" altLang="en-US"/>
                    </a:p>
                  </a:txBody>
                  <a:tcPr/>
                </a:tc>
                <a:tc vMerge="1">
                  <a:txBody>
                    <a:bodyPr/>
                    <a:lstStyle/>
                    <a:p>
                      <a:endParaRPr lang="zh-TW" altLang="en-US"/>
                    </a:p>
                  </a:txBody>
                  <a:tcPr/>
                </a:tc>
                <a:tc>
                  <a:txBody>
                    <a:bodyPr/>
                    <a:lstStyle/>
                    <a:p>
                      <a:pPr algn="l" fontAlgn="ctr"/>
                      <a:r>
                        <a:rPr lang="zh-TW" altLang="en-US" sz="1600" u="none" strike="noStrike">
                          <a:effectLst/>
                          <a:latin typeface="標楷體" panose="03000509000000000000" pitchFamily="65" charset="-120"/>
                          <a:ea typeface="標楷體" panose="03000509000000000000" pitchFamily="65" charset="-120"/>
                        </a:rPr>
                        <a:t>四、個案需求評估與服務目標</a:t>
                      </a:r>
                      <a:endParaRPr lang="zh-TW" alt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188" marR="9188" marT="918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4"/>
                  </a:ext>
                </a:extLst>
              </a:tr>
              <a:tr h="362004">
                <a:tc vMerge="1">
                  <a:txBody>
                    <a:bodyPr/>
                    <a:lstStyle/>
                    <a:p>
                      <a:endParaRPr lang="zh-TW" altLang="en-US"/>
                    </a:p>
                  </a:txBody>
                  <a:tcPr/>
                </a:tc>
                <a:tc vMerge="1">
                  <a:txBody>
                    <a:bodyPr/>
                    <a:lstStyle/>
                    <a:p>
                      <a:endParaRPr lang="zh-TW" altLang="en-US"/>
                    </a:p>
                  </a:txBody>
                  <a:tcPr/>
                </a:tc>
                <a:tc>
                  <a:txBody>
                    <a:bodyPr/>
                    <a:lstStyle/>
                    <a:p>
                      <a:pPr algn="l" fontAlgn="ctr"/>
                      <a:r>
                        <a:rPr lang="zh-TW" altLang="en-US" sz="1600" u="none" strike="noStrike" dirty="0">
                          <a:effectLst/>
                          <a:latin typeface="標楷體" panose="03000509000000000000" pitchFamily="65" charset="-120"/>
                          <a:ea typeface="標楷體" panose="03000509000000000000" pitchFamily="65" charset="-120"/>
                        </a:rPr>
                        <a:t>五、本次個案服務目標與計畫執行情形</a:t>
                      </a:r>
                      <a:endParaRPr lang="zh-TW" altLang="en-US" sz="1600" b="0" i="0" u="none" strike="noStrike" dirty="0">
                        <a:solidFill>
                          <a:srgbClr val="000000"/>
                        </a:solidFill>
                        <a:effectLst/>
                        <a:latin typeface="標楷體" panose="03000509000000000000" pitchFamily="65" charset="-120"/>
                        <a:ea typeface="標楷體" panose="03000509000000000000" pitchFamily="65" charset="-120"/>
                      </a:endParaRPr>
                    </a:p>
                  </a:txBody>
                  <a:tcPr marL="9188" marR="9188" marT="918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5"/>
                  </a:ext>
                </a:extLst>
              </a:tr>
              <a:tr h="362004">
                <a:tc rowSpan="3">
                  <a:txBody>
                    <a:bodyPr/>
                    <a:lstStyle/>
                    <a:p>
                      <a:pPr algn="ctr" fontAlgn="ctr"/>
                      <a:r>
                        <a:rPr lang="zh-TW" altLang="en-US" sz="1600" u="none" strike="noStrike" dirty="0">
                          <a:solidFill>
                            <a:schemeClr val="tx1"/>
                          </a:solidFill>
                          <a:effectLst/>
                          <a:latin typeface="標楷體" panose="03000509000000000000" pitchFamily="65" charset="-120"/>
                          <a:ea typeface="標楷體" panose="03000509000000000000" pitchFamily="65" charset="-120"/>
                        </a:rPr>
                        <a:t>表五</a:t>
                      </a:r>
                      <a:endParaRPr lang="zh-TW" altLang="en-US" sz="1600" b="0" i="0" u="none" strike="noStrike" dirty="0">
                        <a:solidFill>
                          <a:schemeClr val="tx1"/>
                        </a:solidFill>
                        <a:effectLst/>
                        <a:latin typeface="標楷體" panose="03000509000000000000" pitchFamily="65" charset="-120"/>
                        <a:ea typeface="標楷體" panose="03000509000000000000" pitchFamily="65" charset="-120"/>
                      </a:endParaRPr>
                    </a:p>
                  </a:txBody>
                  <a:tcPr marL="9188" marR="9188" marT="918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l" fontAlgn="ctr"/>
                      <a:r>
                        <a:rPr lang="zh-TW" altLang="en-US" sz="1600" u="none" strike="noStrike" dirty="0">
                          <a:effectLst/>
                          <a:latin typeface="標楷體" panose="03000509000000000000" pitchFamily="65" charset="-120"/>
                          <a:ea typeface="標楷體" panose="03000509000000000000" pitchFamily="65" charset="-120"/>
                        </a:rPr>
                        <a:t>個案轉介表</a:t>
                      </a:r>
                      <a:endParaRPr lang="zh-TW" altLang="en-US" sz="1600" b="0" i="0" u="none" strike="noStrike" dirty="0">
                        <a:solidFill>
                          <a:srgbClr val="000000"/>
                        </a:solidFill>
                        <a:effectLst/>
                        <a:latin typeface="標楷體" panose="03000509000000000000" pitchFamily="65" charset="-120"/>
                        <a:ea typeface="標楷體" panose="03000509000000000000" pitchFamily="65" charset="-120"/>
                      </a:endParaRPr>
                    </a:p>
                  </a:txBody>
                  <a:tcPr marL="9188" marR="9188" marT="918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600" u="none" strike="noStrike" dirty="0">
                          <a:effectLst/>
                          <a:latin typeface="標楷體" panose="03000509000000000000" pitchFamily="65" charset="-120"/>
                          <a:ea typeface="標楷體" panose="03000509000000000000" pitchFamily="65" charset="-120"/>
                        </a:rPr>
                        <a:t>基本資料、家系圖、家庭功能評估</a:t>
                      </a:r>
                      <a:endParaRPr lang="zh-TW" altLang="en-US" sz="1600" b="0" i="0" u="none" strike="noStrike" dirty="0">
                        <a:solidFill>
                          <a:srgbClr val="000000"/>
                        </a:solidFill>
                        <a:effectLst/>
                        <a:latin typeface="標楷體" panose="03000509000000000000" pitchFamily="65" charset="-120"/>
                        <a:ea typeface="標楷體" panose="03000509000000000000" pitchFamily="65" charset="-120"/>
                      </a:endParaRPr>
                    </a:p>
                  </a:txBody>
                  <a:tcPr marL="9188" marR="9188" marT="918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6"/>
                  </a:ext>
                </a:extLst>
              </a:tr>
              <a:tr h="253028">
                <a:tc vMerge="1">
                  <a:txBody>
                    <a:bodyPr/>
                    <a:lstStyle/>
                    <a:p>
                      <a:endParaRPr lang="zh-TW" altLang="en-US"/>
                    </a:p>
                  </a:txBody>
                  <a:tcPr/>
                </a:tc>
                <a:tc vMerge="1">
                  <a:txBody>
                    <a:bodyPr/>
                    <a:lstStyle/>
                    <a:p>
                      <a:endParaRPr lang="zh-TW" altLang="en-US"/>
                    </a:p>
                  </a:txBody>
                  <a:tcPr/>
                </a:tc>
                <a:tc>
                  <a:txBody>
                    <a:bodyPr/>
                    <a:lstStyle/>
                    <a:p>
                      <a:pPr algn="l" fontAlgn="ctr"/>
                      <a:r>
                        <a:rPr lang="zh-TW" altLang="en-US" sz="1600" u="none" strike="noStrike">
                          <a:effectLst/>
                          <a:latin typeface="標楷體" panose="03000509000000000000" pitchFamily="65" charset="-120"/>
                          <a:ea typeface="標楷體" panose="03000509000000000000" pitchFamily="65" charset="-120"/>
                        </a:rPr>
                        <a:t>轉介原因</a:t>
                      </a:r>
                      <a:endParaRPr lang="zh-TW" alt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188" marR="9188" marT="918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7"/>
                  </a:ext>
                </a:extLst>
              </a:tr>
              <a:tr h="253028">
                <a:tc vMerge="1">
                  <a:txBody>
                    <a:bodyPr/>
                    <a:lstStyle/>
                    <a:p>
                      <a:endParaRPr lang="zh-TW" altLang="en-US"/>
                    </a:p>
                  </a:txBody>
                  <a:tcPr/>
                </a:tc>
                <a:tc vMerge="1">
                  <a:txBody>
                    <a:bodyPr/>
                    <a:lstStyle/>
                    <a:p>
                      <a:endParaRPr lang="zh-TW" altLang="en-US"/>
                    </a:p>
                  </a:txBody>
                  <a:tcPr/>
                </a:tc>
                <a:tc>
                  <a:txBody>
                    <a:bodyPr/>
                    <a:lstStyle/>
                    <a:p>
                      <a:pPr algn="l" fontAlgn="ctr"/>
                      <a:r>
                        <a:rPr lang="zh-TW" altLang="en-US" sz="1600" u="none" strike="noStrike" dirty="0">
                          <a:effectLst/>
                          <a:latin typeface="標楷體" panose="03000509000000000000" pitchFamily="65" charset="-120"/>
                          <a:ea typeface="標楷體" panose="03000509000000000000" pitchFamily="65" charset="-120"/>
                        </a:rPr>
                        <a:t>期待協助事項</a:t>
                      </a:r>
                      <a:endParaRPr lang="zh-TW" altLang="en-US" sz="1600" b="0" i="0" u="none" strike="noStrike" dirty="0">
                        <a:solidFill>
                          <a:srgbClr val="000000"/>
                        </a:solidFill>
                        <a:effectLst/>
                        <a:latin typeface="標楷體" panose="03000509000000000000" pitchFamily="65" charset="-120"/>
                        <a:ea typeface="標楷體" panose="03000509000000000000" pitchFamily="65" charset="-120"/>
                      </a:endParaRPr>
                    </a:p>
                  </a:txBody>
                  <a:tcPr marL="9188" marR="9188" marT="918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8"/>
                  </a:ext>
                </a:extLst>
              </a:tr>
              <a:tr h="253028">
                <a:tc rowSpan="2">
                  <a:txBody>
                    <a:bodyPr/>
                    <a:lstStyle/>
                    <a:p>
                      <a:pPr algn="ctr" fontAlgn="ctr"/>
                      <a:r>
                        <a:rPr lang="zh-TW" altLang="en-US" sz="1600" u="none" strike="noStrike" dirty="0">
                          <a:solidFill>
                            <a:schemeClr val="tx1"/>
                          </a:solidFill>
                          <a:effectLst/>
                          <a:latin typeface="標楷體" panose="03000509000000000000" pitchFamily="65" charset="-120"/>
                          <a:ea typeface="標楷體" panose="03000509000000000000" pitchFamily="65" charset="-120"/>
                        </a:rPr>
                        <a:t>表六</a:t>
                      </a:r>
                      <a:endParaRPr lang="zh-TW" altLang="en-US" sz="1600" b="0" i="0" u="none" strike="noStrike" dirty="0">
                        <a:solidFill>
                          <a:schemeClr val="tx1"/>
                        </a:solidFill>
                        <a:effectLst/>
                        <a:latin typeface="標楷體" panose="03000509000000000000" pitchFamily="65" charset="-120"/>
                        <a:ea typeface="標楷體" panose="03000509000000000000" pitchFamily="65" charset="-120"/>
                      </a:endParaRPr>
                    </a:p>
                  </a:txBody>
                  <a:tcPr marL="9188" marR="9188" marT="918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algn="l" fontAlgn="ctr"/>
                      <a:r>
                        <a:rPr lang="zh-TW" altLang="en-US" sz="1600" u="none" strike="noStrike">
                          <a:effectLst/>
                          <a:latin typeface="標楷體" panose="03000509000000000000" pitchFamily="65" charset="-120"/>
                          <a:ea typeface="標楷體" panose="03000509000000000000" pitchFamily="65" charset="-120"/>
                        </a:rPr>
                        <a:t>轉介回復表 </a:t>
                      </a:r>
                      <a:endParaRPr lang="zh-TW" alt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188" marR="9188" marT="918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600" u="none" strike="noStrike" dirty="0">
                          <a:effectLst/>
                          <a:latin typeface="標楷體" panose="03000509000000000000" pitchFamily="65" charset="-120"/>
                          <a:ea typeface="標楷體" panose="03000509000000000000" pitchFamily="65" charset="-120"/>
                        </a:rPr>
                        <a:t>個案基本資料</a:t>
                      </a:r>
                      <a:endParaRPr lang="zh-TW" altLang="en-US" sz="1600" b="0" i="0" u="none" strike="noStrike" dirty="0">
                        <a:solidFill>
                          <a:srgbClr val="000000"/>
                        </a:solidFill>
                        <a:effectLst/>
                        <a:latin typeface="標楷體" panose="03000509000000000000" pitchFamily="65" charset="-120"/>
                        <a:ea typeface="標楷體" panose="03000509000000000000" pitchFamily="65" charset="-120"/>
                      </a:endParaRPr>
                    </a:p>
                  </a:txBody>
                  <a:tcPr marL="9188" marR="9188" marT="918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9"/>
                  </a:ext>
                </a:extLst>
              </a:tr>
              <a:tr h="253028">
                <a:tc vMerge="1">
                  <a:txBody>
                    <a:bodyPr/>
                    <a:lstStyle/>
                    <a:p>
                      <a:endParaRPr lang="zh-TW" altLang="en-US"/>
                    </a:p>
                  </a:txBody>
                  <a:tcPr/>
                </a:tc>
                <a:tc vMerge="1">
                  <a:txBody>
                    <a:bodyPr/>
                    <a:lstStyle/>
                    <a:p>
                      <a:endParaRPr lang="zh-TW" altLang="en-US"/>
                    </a:p>
                  </a:txBody>
                  <a:tcPr/>
                </a:tc>
                <a:tc>
                  <a:txBody>
                    <a:bodyPr/>
                    <a:lstStyle/>
                    <a:p>
                      <a:pPr algn="l" fontAlgn="ctr"/>
                      <a:r>
                        <a:rPr lang="zh-TW" altLang="en-US" sz="1600" u="none" strike="noStrike">
                          <a:effectLst/>
                          <a:latin typeface="標楷體" panose="03000509000000000000" pitchFamily="65" charset="-120"/>
                          <a:ea typeface="標楷體" panose="03000509000000000000" pitchFamily="65" charset="-120"/>
                        </a:rPr>
                        <a:t>提供服務情形</a:t>
                      </a:r>
                      <a:endParaRPr lang="zh-TW" alt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188" marR="9188" marT="918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10"/>
                  </a:ext>
                </a:extLst>
              </a:tr>
              <a:tr h="362004">
                <a:tc rowSpan="2">
                  <a:txBody>
                    <a:bodyPr/>
                    <a:lstStyle/>
                    <a:p>
                      <a:pPr algn="ctr" fontAlgn="ctr"/>
                      <a:r>
                        <a:rPr lang="zh-TW" altLang="en-US" sz="1600" u="none" strike="noStrike" dirty="0">
                          <a:solidFill>
                            <a:schemeClr val="tx1"/>
                          </a:solidFill>
                          <a:effectLst/>
                          <a:latin typeface="標楷體" panose="03000509000000000000" pitchFamily="65" charset="-120"/>
                          <a:ea typeface="標楷體" panose="03000509000000000000" pitchFamily="65" charset="-120"/>
                        </a:rPr>
                        <a:t>表七</a:t>
                      </a:r>
                      <a:endParaRPr lang="zh-TW" altLang="en-US" sz="1600" b="0" i="0" u="none" strike="noStrike" dirty="0">
                        <a:solidFill>
                          <a:schemeClr val="tx1"/>
                        </a:solidFill>
                        <a:effectLst/>
                        <a:latin typeface="標楷體" panose="03000509000000000000" pitchFamily="65" charset="-120"/>
                        <a:ea typeface="標楷體" panose="03000509000000000000" pitchFamily="65" charset="-120"/>
                      </a:endParaRPr>
                    </a:p>
                  </a:txBody>
                  <a:tcPr marL="9188" marR="9188" marT="918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algn="l" fontAlgn="ctr"/>
                      <a:r>
                        <a:rPr lang="zh-TW" altLang="en-US" sz="1600" u="none" strike="noStrike" dirty="0">
                          <a:effectLst/>
                          <a:latin typeface="標楷體" panose="03000509000000000000" pitchFamily="65" charset="-120"/>
                          <a:ea typeface="標楷體" panose="03000509000000000000" pitchFamily="65" charset="-120"/>
                        </a:rPr>
                        <a:t>轉介情形追蹤表</a:t>
                      </a:r>
                      <a:endParaRPr lang="zh-TW" altLang="en-US" sz="1600" b="0" i="0" u="none" strike="noStrike" dirty="0">
                        <a:solidFill>
                          <a:srgbClr val="000000"/>
                        </a:solidFill>
                        <a:effectLst/>
                        <a:latin typeface="標楷體" panose="03000509000000000000" pitchFamily="65" charset="-120"/>
                        <a:ea typeface="標楷體" panose="03000509000000000000" pitchFamily="65" charset="-120"/>
                      </a:endParaRPr>
                    </a:p>
                  </a:txBody>
                  <a:tcPr marL="9188" marR="9188" marT="918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600" u="none" strike="noStrike" dirty="0">
                          <a:effectLst/>
                          <a:latin typeface="標楷體" panose="03000509000000000000" pitchFamily="65" charset="-120"/>
                          <a:ea typeface="標楷體" panose="03000509000000000000" pitchFamily="65" charset="-120"/>
                        </a:rPr>
                        <a:t>基本資料、轉介原因、期待協助事項</a:t>
                      </a:r>
                      <a:endParaRPr lang="zh-TW" altLang="en-US" sz="1600" b="0" i="0" u="none" strike="noStrike" dirty="0">
                        <a:solidFill>
                          <a:srgbClr val="000000"/>
                        </a:solidFill>
                        <a:effectLst/>
                        <a:latin typeface="標楷體" panose="03000509000000000000" pitchFamily="65" charset="-120"/>
                        <a:ea typeface="標楷體" panose="03000509000000000000" pitchFamily="65" charset="-120"/>
                      </a:endParaRPr>
                    </a:p>
                  </a:txBody>
                  <a:tcPr marL="9188" marR="9188" marT="918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11"/>
                  </a:ext>
                </a:extLst>
              </a:tr>
              <a:tr h="253028">
                <a:tc vMerge="1">
                  <a:txBody>
                    <a:bodyPr/>
                    <a:lstStyle/>
                    <a:p>
                      <a:endParaRPr lang="zh-TW" altLang="en-US"/>
                    </a:p>
                  </a:txBody>
                  <a:tcPr/>
                </a:tc>
                <a:tc vMerge="1">
                  <a:txBody>
                    <a:bodyPr/>
                    <a:lstStyle/>
                    <a:p>
                      <a:endParaRPr lang="zh-TW" altLang="en-US"/>
                    </a:p>
                  </a:txBody>
                  <a:tcPr/>
                </a:tc>
                <a:tc>
                  <a:txBody>
                    <a:bodyPr/>
                    <a:lstStyle/>
                    <a:p>
                      <a:pPr algn="l" fontAlgn="ctr"/>
                      <a:r>
                        <a:rPr lang="zh-TW" altLang="en-US" sz="1600" u="none" strike="noStrike" dirty="0">
                          <a:effectLst/>
                          <a:latin typeface="標楷體" panose="03000509000000000000" pitchFamily="65" charset="-120"/>
                          <a:ea typeface="標楷體" panose="03000509000000000000" pitchFamily="65" charset="-120"/>
                        </a:rPr>
                        <a:t>個案轉介後情形</a:t>
                      </a:r>
                      <a:endParaRPr lang="zh-TW" altLang="en-US" sz="1600" b="0" i="0" u="none" strike="noStrike" dirty="0">
                        <a:solidFill>
                          <a:srgbClr val="000000"/>
                        </a:solidFill>
                        <a:effectLst/>
                        <a:latin typeface="標楷體" panose="03000509000000000000" pitchFamily="65" charset="-120"/>
                        <a:ea typeface="標楷體" panose="03000509000000000000" pitchFamily="65" charset="-120"/>
                      </a:endParaRPr>
                    </a:p>
                  </a:txBody>
                  <a:tcPr marL="9188" marR="9188" marT="918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12"/>
                  </a:ext>
                </a:extLst>
              </a:tr>
              <a:tr h="253028">
                <a:tc rowSpan="6">
                  <a:txBody>
                    <a:bodyPr/>
                    <a:lstStyle/>
                    <a:p>
                      <a:pPr algn="ctr" fontAlgn="ctr"/>
                      <a:r>
                        <a:rPr lang="zh-TW" altLang="en-US" sz="1600" u="none" strike="noStrike" dirty="0">
                          <a:solidFill>
                            <a:schemeClr val="tx1"/>
                          </a:solidFill>
                          <a:effectLst/>
                          <a:latin typeface="標楷體" panose="03000509000000000000" pitchFamily="65" charset="-120"/>
                          <a:ea typeface="標楷體" panose="03000509000000000000" pitchFamily="65" charset="-120"/>
                        </a:rPr>
                        <a:t>表八</a:t>
                      </a:r>
                      <a:endParaRPr lang="zh-TW" altLang="en-US" sz="1600" b="0" i="0" u="none" strike="noStrike" dirty="0">
                        <a:solidFill>
                          <a:schemeClr val="tx1"/>
                        </a:solidFill>
                        <a:effectLst/>
                        <a:latin typeface="標楷體" panose="03000509000000000000" pitchFamily="65" charset="-120"/>
                        <a:ea typeface="標楷體" panose="03000509000000000000" pitchFamily="65" charset="-120"/>
                      </a:endParaRPr>
                    </a:p>
                  </a:txBody>
                  <a:tcPr marL="9188" marR="9188" marT="918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6">
                  <a:txBody>
                    <a:bodyPr/>
                    <a:lstStyle/>
                    <a:p>
                      <a:pPr algn="l" fontAlgn="ctr"/>
                      <a:r>
                        <a:rPr lang="zh-TW" altLang="en-US" sz="1600" u="none" strike="noStrike" dirty="0">
                          <a:effectLst/>
                          <a:latin typeface="標楷體" panose="03000509000000000000" pitchFamily="65" charset="-120"/>
                          <a:ea typeface="標楷體" panose="03000509000000000000" pitchFamily="65" charset="-120"/>
                        </a:rPr>
                        <a:t>結案紀錄表</a:t>
                      </a:r>
                      <a:endParaRPr lang="zh-TW" altLang="en-US" sz="1600" b="0" i="0" u="none" strike="noStrike" dirty="0">
                        <a:solidFill>
                          <a:srgbClr val="000000"/>
                        </a:solidFill>
                        <a:effectLst/>
                        <a:latin typeface="標楷體" panose="03000509000000000000" pitchFamily="65" charset="-120"/>
                        <a:ea typeface="標楷體" panose="03000509000000000000" pitchFamily="65" charset="-120"/>
                      </a:endParaRPr>
                    </a:p>
                  </a:txBody>
                  <a:tcPr marL="9188" marR="9188" marT="918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zh-TW" altLang="en-US" sz="1600" u="none" strike="noStrike" dirty="0">
                          <a:effectLst/>
                          <a:latin typeface="標楷體" panose="03000509000000000000" pitchFamily="65" charset="-120"/>
                          <a:ea typeface="標楷體" panose="03000509000000000000" pitchFamily="65" charset="-120"/>
                        </a:rPr>
                        <a:t>基本資料</a:t>
                      </a:r>
                      <a:endParaRPr lang="zh-TW" altLang="en-US" sz="1600" b="0" i="0" u="none" strike="noStrike" dirty="0">
                        <a:solidFill>
                          <a:srgbClr val="000000"/>
                        </a:solidFill>
                        <a:effectLst/>
                        <a:latin typeface="標楷體" panose="03000509000000000000" pitchFamily="65" charset="-120"/>
                        <a:ea typeface="標楷體" panose="03000509000000000000" pitchFamily="65" charset="-120"/>
                      </a:endParaRPr>
                    </a:p>
                  </a:txBody>
                  <a:tcPr marL="9188" marR="9188" marT="918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13"/>
                  </a:ext>
                </a:extLst>
              </a:tr>
              <a:tr h="253028">
                <a:tc vMerge="1">
                  <a:txBody>
                    <a:bodyPr/>
                    <a:lstStyle/>
                    <a:p>
                      <a:endParaRPr lang="zh-TW" altLang="en-US"/>
                    </a:p>
                  </a:txBody>
                  <a:tcPr/>
                </a:tc>
                <a:tc vMerge="1">
                  <a:txBody>
                    <a:bodyPr/>
                    <a:lstStyle/>
                    <a:p>
                      <a:endParaRPr lang="zh-TW" altLang="en-US"/>
                    </a:p>
                  </a:txBody>
                  <a:tcPr/>
                </a:tc>
                <a:tc>
                  <a:txBody>
                    <a:bodyPr/>
                    <a:lstStyle/>
                    <a:p>
                      <a:pPr algn="l" fontAlgn="ctr"/>
                      <a:r>
                        <a:rPr lang="zh-TW" altLang="en-US" sz="1600" u="none" strike="noStrike" dirty="0">
                          <a:effectLst/>
                          <a:latin typeface="標楷體" panose="03000509000000000000" pitchFamily="65" charset="-120"/>
                          <a:ea typeface="標楷體" panose="03000509000000000000" pitchFamily="65" charset="-120"/>
                        </a:rPr>
                        <a:t>個案</a:t>
                      </a:r>
                      <a:r>
                        <a:rPr lang="en-US" altLang="zh-TW" sz="1600" u="none" strike="noStrike" dirty="0">
                          <a:effectLst/>
                          <a:latin typeface="標楷體" panose="03000509000000000000" pitchFamily="65" charset="-120"/>
                          <a:ea typeface="標楷體" panose="03000509000000000000" pitchFamily="65" charset="-120"/>
                        </a:rPr>
                        <a:t>/</a:t>
                      </a:r>
                      <a:r>
                        <a:rPr lang="zh-TW" altLang="en-US" sz="1600" u="none" strike="noStrike" dirty="0">
                          <a:effectLst/>
                          <a:latin typeface="標楷體" panose="03000509000000000000" pitchFamily="65" charset="-120"/>
                          <a:ea typeface="標楷體" panose="03000509000000000000" pitchFamily="65" charset="-120"/>
                        </a:rPr>
                        <a:t>家庭整體需求評估</a:t>
                      </a:r>
                      <a:endParaRPr lang="zh-TW" altLang="en-US" sz="1600" b="0" i="0" u="none" strike="noStrike" dirty="0">
                        <a:solidFill>
                          <a:srgbClr val="000000"/>
                        </a:solidFill>
                        <a:effectLst/>
                        <a:latin typeface="標楷體" panose="03000509000000000000" pitchFamily="65" charset="-120"/>
                        <a:ea typeface="標楷體" panose="03000509000000000000" pitchFamily="65" charset="-120"/>
                      </a:endParaRPr>
                    </a:p>
                  </a:txBody>
                  <a:tcPr marL="9188" marR="9188" marT="918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14"/>
                  </a:ext>
                </a:extLst>
              </a:tr>
              <a:tr h="253028">
                <a:tc vMerge="1">
                  <a:txBody>
                    <a:bodyPr/>
                    <a:lstStyle/>
                    <a:p>
                      <a:endParaRPr lang="zh-TW" altLang="en-US"/>
                    </a:p>
                  </a:txBody>
                  <a:tcPr/>
                </a:tc>
                <a:tc vMerge="1">
                  <a:txBody>
                    <a:bodyPr/>
                    <a:lstStyle/>
                    <a:p>
                      <a:endParaRPr lang="zh-TW" altLang="en-US"/>
                    </a:p>
                  </a:txBody>
                  <a:tcPr/>
                </a:tc>
                <a:tc>
                  <a:txBody>
                    <a:bodyPr/>
                    <a:lstStyle/>
                    <a:p>
                      <a:pPr algn="l" fontAlgn="ctr"/>
                      <a:r>
                        <a:rPr lang="zh-TW" altLang="en-US" sz="1600" u="none" strike="noStrike">
                          <a:effectLst/>
                          <a:latin typeface="標楷體" panose="03000509000000000000" pitchFamily="65" charset="-120"/>
                          <a:ea typeface="標楷體" panose="03000509000000000000" pitchFamily="65" charset="-120"/>
                        </a:rPr>
                        <a:t>個案</a:t>
                      </a:r>
                      <a:r>
                        <a:rPr lang="en-US" altLang="zh-TW" sz="1600" u="none" strike="noStrike">
                          <a:effectLst/>
                          <a:latin typeface="標楷體" panose="03000509000000000000" pitchFamily="65" charset="-120"/>
                          <a:ea typeface="標楷體" panose="03000509000000000000" pitchFamily="65" charset="-120"/>
                        </a:rPr>
                        <a:t>/</a:t>
                      </a:r>
                      <a:r>
                        <a:rPr lang="zh-TW" altLang="en-US" sz="1600" u="none" strike="noStrike">
                          <a:effectLst/>
                          <a:latin typeface="標楷體" panose="03000509000000000000" pitchFamily="65" charset="-120"/>
                          <a:ea typeface="標楷體" panose="03000509000000000000" pitchFamily="65" charset="-120"/>
                        </a:rPr>
                        <a:t>家庭服務目標達成情形</a:t>
                      </a:r>
                      <a:endParaRPr lang="zh-TW" alt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188" marR="9188" marT="918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15"/>
                  </a:ext>
                </a:extLst>
              </a:tr>
              <a:tr h="253028">
                <a:tc vMerge="1">
                  <a:txBody>
                    <a:bodyPr/>
                    <a:lstStyle/>
                    <a:p>
                      <a:endParaRPr lang="zh-TW" altLang="en-US"/>
                    </a:p>
                  </a:txBody>
                  <a:tcPr/>
                </a:tc>
                <a:tc vMerge="1">
                  <a:txBody>
                    <a:bodyPr/>
                    <a:lstStyle/>
                    <a:p>
                      <a:endParaRPr lang="zh-TW" altLang="en-US"/>
                    </a:p>
                  </a:txBody>
                  <a:tcPr/>
                </a:tc>
                <a:tc>
                  <a:txBody>
                    <a:bodyPr/>
                    <a:lstStyle/>
                    <a:p>
                      <a:pPr algn="l" fontAlgn="ctr"/>
                      <a:r>
                        <a:rPr lang="zh-TW" altLang="en-US" sz="1600" u="none" strike="noStrike">
                          <a:effectLst/>
                          <a:latin typeface="標楷體" panose="03000509000000000000" pitchFamily="65" charset="-120"/>
                          <a:ea typeface="標楷體" panose="03000509000000000000" pitchFamily="65" charset="-120"/>
                        </a:rPr>
                        <a:t>個案</a:t>
                      </a:r>
                      <a:r>
                        <a:rPr lang="en-US" altLang="zh-TW" sz="1600" u="none" strike="noStrike">
                          <a:effectLst/>
                          <a:latin typeface="標楷體" panose="03000509000000000000" pitchFamily="65" charset="-120"/>
                          <a:ea typeface="標楷體" panose="03000509000000000000" pitchFamily="65" charset="-120"/>
                        </a:rPr>
                        <a:t>/</a:t>
                      </a:r>
                      <a:r>
                        <a:rPr lang="zh-TW" altLang="en-US" sz="1600" u="none" strike="noStrike">
                          <a:effectLst/>
                          <a:latin typeface="標楷體" panose="03000509000000000000" pitchFamily="65" charset="-120"/>
                          <a:ea typeface="標楷體" panose="03000509000000000000" pitchFamily="65" charset="-120"/>
                        </a:rPr>
                        <a:t>家庭服務計畫執行情形</a:t>
                      </a:r>
                      <a:endParaRPr lang="zh-TW" alt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188" marR="9188" marT="918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16"/>
                  </a:ext>
                </a:extLst>
              </a:tr>
              <a:tr h="253028">
                <a:tc vMerge="1">
                  <a:txBody>
                    <a:bodyPr/>
                    <a:lstStyle/>
                    <a:p>
                      <a:endParaRPr lang="zh-TW" altLang="en-US"/>
                    </a:p>
                  </a:txBody>
                  <a:tcPr/>
                </a:tc>
                <a:tc vMerge="1">
                  <a:txBody>
                    <a:bodyPr/>
                    <a:lstStyle/>
                    <a:p>
                      <a:endParaRPr lang="zh-TW" altLang="en-US"/>
                    </a:p>
                  </a:txBody>
                  <a:tcPr/>
                </a:tc>
                <a:tc>
                  <a:txBody>
                    <a:bodyPr/>
                    <a:lstStyle/>
                    <a:p>
                      <a:pPr algn="l" fontAlgn="ctr"/>
                      <a:r>
                        <a:rPr lang="zh-TW" altLang="en-US" sz="1600" u="none" strike="noStrike">
                          <a:effectLst/>
                          <a:latin typeface="標楷體" panose="03000509000000000000" pitchFamily="65" charset="-120"/>
                          <a:ea typeface="標楷體" panose="03000509000000000000" pitchFamily="65" charset="-120"/>
                        </a:rPr>
                        <a:t>整體達成情形</a:t>
                      </a:r>
                      <a:endParaRPr lang="zh-TW" altLang="en-US" sz="1600" b="0" i="0" u="none" strike="noStrike">
                        <a:solidFill>
                          <a:srgbClr val="000000"/>
                        </a:solidFill>
                        <a:effectLst/>
                        <a:latin typeface="標楷體" panose="03000509000000000000" pitchFamily="65" charset="-120"/>
                        <a:ea typeface="標楷體" panose="03000509000000000000" pitchFamily="65" charset="-120"/>
                      </a:endParaRPr>
                    </a:p>
                  </a:txBody>
                  <a:tcPr marL="9188" marR="9188" marT="918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17"/>
                  </a:ext>
                </a:extLst>
              </a:tr>
              <a:tr h="253028">
                <a:tc vMerge="1">
                  <a:txBody>
                    <a:bodyPr/>
                    <a:lstStyle/>
                    <a:p>
                      <a:endParaRPr lang="zh-TW" altLang="en-US"/>
                    </a:p>
                  </a:txBody>
                  <a:tcPr/>
                </a:tc>
                <a:tc vMerge="1">
                  <a:txBody>
                    <a:bodyPr/>
                    <a:lstStyle/>
                    <a:p>
                      <a:endParaRPr lang="zh-TW" altLang="en-US"/>
                    </a:p>
                  </a:txBody>
                  <a:tcPr/>
                </a:tc>
                <a:tc>
                  <a:txBody>
                    <a:bodyPr/>
                    <a:lstStyle/>
                    <a:p>
                      <a:pPr algn="l" fontAlgn="ctr"/>
                      <a:r>
                        <a:rPr lang="zh-TW" altLang="en-US" sz="1600" u="none" strike="noStrike" dirty="0">
                          <a:effectLst/>
                          <a:latin typeface="標楷體" panose="03000509000000000000" pitchFamily="65" charset="-120"/>
                          <a:ea typeface="標楷體" panose="03000509000000000000" pitchFamily="65" charset="-120"/>
                        </a:rPr>
                        <a:t>結案原因</a:t>
                      </a:r>
                      <a:endParaRPr lang="zh-TW" altLang="en-US" sz="1600" b="0" i="0" u="none" strike="noStrike" dirty="0">
                        <a:solidFill>
                          <a:srgbClr val="000000"/>
                        </a:solidFill>
                        <a:effectLst/>
                        <a:latin typeface="標楷體" panose="03000509000000000000" pitchFamily="65" charset="-120"/>
                        <a:ea typeface="標楷體" panose="03000509000000000000" pitchFamily="65" charset="-120"/>
                      </a:endParaRPr>
                    </a:p>
                  </a:txBody>
                  <a:tcPr marL="9188" marR="9188" marT="918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18"/>
                  </a:ext>
                </a:extLst>
              </a:tr>
            </a:tbl>
          </a:graphicData>
        </a:graphic>
      </p:graphicFrame>
    </p:spTree>
    <p:extLst>
      <p:ext uri="{BB962C8B-B14F-4D97-AF65-F5344CB8AC3E}">
        <p14:creationId xmlns:p14="http://schemas.microsoft.com/office/powerpoint/2010/main" val="1523169011"/>
      </p:ext>
    </p:extLst>
  </p:cSld>
  <p:clrMapOvr>
    <a:masterClrMapping/>
  </p:clrMapOvr>
</p:sld>
</file>

<file path=ppt/theme/theme1.xml><?xml version="1.0" encoding="utf-8"?>
<a:theme xmlns:a="http://schemas.openxmlformats.org/drawingml/2006/main" name="1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w="76200">
          <a:solidFill>
            <a:schemeClr val="bg1"/>
          </a:solidFill>
        </a:ln>
      </a:spPr>
      <a:bodyPr rtlCol="0" anchor="ctr"/>
      <a:lstStyle>
        <a:defPPr algn="ctr">
          <a:defRPr dirty="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簡報FOMAT (2)">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簡報FOMAT (2)">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回顧">
  <a:themeElements>
    <a:clrScheme name="暖調藍色">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回顧">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回顧">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 xmlns:thm15="http://schemas.microsoft.com/office/thememl/2012/main" name="拒菸反毒強化家長功能1050108" id="{AF5C0028-2557-43AA-A98C-B48FE6E4B636}" vid="{83141D0F-107A-484F-8365-0C3E28DC5CA1}"/>
    </a:ext>
  </a:extLst>
</a:theme>
</file>

<file path=ppt/theme/theme6.xml><?xml version="1.0" encoding="utf-8"?>
<a:theme xmlns:a="http://schemas.openxmlformats.org/drawingml/2006/main" name="3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w="76200">
          <a:solidFill>
            <a:schemeClr val="bg1"/>
          </a:solidFill>
        </a:ln>
      </a:spPr>
      <a:bodyPr rtlCol="0" anchor="ctr"/>
      <a:lstStyle>
        <a:defPPr algn="ctr">
          <a:defRPr dirty="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7.xml><?xml version="1.0" encoding="utf-8"?>
<a:theme xmlns:a="http://schemas.openxmlformats.org/drawingml/2006/main" name="2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w="76200">
          <a:solidFill>
            <a:schemeClr val="bg1"/>
          </a:solidFill>
        </a:ln>
      </a:spPr>
      <a:bodyPr rtlCol="0" anchor="ctr"/>
      <a:lstStyle>
        <a:defPPr algn="ctr">
          <a:defRPr dirty="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8.xml><?xml version="1.0" encoding="utf-8"?>
<a:theme xmlns:a="http://schemas.openxmlformats.org/drawingml/2006/main" name="4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w="76200">
          <a:solidFill>
            <a:schemeClr val="bg1"/>
          </a:solidFill>
        </a:ln>
      </a:spPr>
      <a:bodyPr rtlCol="0" anchor="ctr"/>
      <a:lstStyle>
        <a:defPPr algn="ctr">
          <a:defRPr dirty="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9.xml><?xml version="1.0" encoding="utf-8"?>
<a:theme xmlns:a="http://schemas.openxmlformats.org/drawingml/2006/main" name="5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w="76200">
          <a:solidFill>
            <a:schemeClr val="bg1"/>
          </a:solidFill>
        </a:ln>
      </a:spPr>
      <a:bodyPr rtlCol="0" anchor="ctr"/>
      <a:lstStyle>
        <a:defPPr algn="ctr">
          <a:defRPr dirty="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0.xml><?xml version="1.0" encoding="utf-8"?>
<a:theme xmlns:a="http://schemas.openxmlformats.org/drawingml/2006/main" name="多面向">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Facet" id="{C0C680CD-088A-49FC-A102-D699147F32B2}" vid="{23659B44-6E34-4CE8-8F0D-387DA7996826}"/>
    </a:ext>
  </a:extLst>
</a:theme>
</file>

<file path=ppt/theme/theme1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otalTime>1812</TotalTime>
  <Words>6744</Words>
  <Application>Microsoft Office PowerPoint</Application>
  <PresentationFormat>如螢幕大小 (4:3)</PresentationFormat>
  <Paragraphs>901</Paragraphs>
  <Slides>42</Slides>
  <Notes>20</Notes>
  <HiddenSlides>0</HiddenSlides>
  <MMClips>0</MMClips>
  <ScaleCrop>false</ScaleCrop>
  <HeadingPairs>
    <vt:vector size="4" baseType="variant">
      <vt:variant>
        <vt:lpstr>佈景主題</vt:lpstr>
      </vt:variant>
      <vt:variant>
        <vt:i4>10</vt:i4>
      </vt:variant>
      <vt:variant>
        <vt:lpstr>投影片標題</vt:lpstr>
      </vt:variant>
      <vt:variant>
        <vt:i4>42</vt:i4>
      </vt:variant>
    </vt:vector>
  </HeadingPairs>
  <TitlesOfParts>
    <vt:vector size="52" baseType="lpstr">
      <vt:lpstr>1_Office 佈景主題</vt:lpstr>
      <vt:lpstr>簡報FOMAT (2)</vt:lpstr>
      <vt:lpstr>Office 佈景主題</vt:lpstr>
      <vt:lpstr>1_簡報FOMAT (2)</vt:lpstr>
      <vt:lpstr>回顧</vt:lpstr>
      <vt:lpstr>3_Office 佈景主題</vt:lpstr>
      <vt:lpstr>2_Office 佈景主題</vt:lpstr>
      <vt:lpstr>4_Office 佈景主題</vt:lpstr>
      <vt:lpstr>5_Office 佈景主題</vt:lpstr>
      <vt:lpstr>多面向</vt:lpstr>
      <vt:lpstr> 「強化社會安全網計畫」 策略三溝通座談會- 心理衛生社工服務流程及表單應用</vt:lpstr>
      <vt:lpstr>報告大綱</vt:lpstr>
      <vt:lpstr>PowerPoint 簡報</vt:lpstr>
      <vt:lpstr>服務對象</vt:lpstr>
      <vt:lpstr>法源依據</vt:lpstr>
      <vt:lpstr>問題分析</vt:lpstr>
      <vt:lpstr>强化社安網計畫通過後執行情形</vt:lpstr>
      <vt:lpstr>PowerPoint 簡報</vt:lpstr>
      <vt:lpstr>社區心理衛生服務模式</vt:lpstr>
      <vt:lpstr>心理衛生各類服務人力一覽表(1/2)</vt:lpstr>
      <vt:lpstr>心理衛生各類服務人力一覽表(2/2)</vt:lpstr>
      <vt:lpstr>社區精神病人服務分流</vt:lpstr>
      <vt:lpstr>心理衛生社工訪視對象</vt:lpstr>
      <vt:lpstr>PowerPoint 簡報</vt:lpstr>
      <vt:lpstr>PowerPoint 簡報</vt:lpstr>
      <vt:lpstr>心理衛生社工服務流程</vt:lpstr>
      <vt:lpstr>社政與衛政合作機制(1/2)</vt:lpstr>
      <vt:lpstr>社政與衛政之合作機制(2/2)</vt:lpstr>
      <vt:lpstr>資訊系統介接</vt:lpstr>
      <vt:lpstr>PowerPoint 簡報</vt:lpstr>
      <vt:lpstr>心理衛生社工服務內容</vt:lpstr>
      <vt:lpstr>心理衛生社工服務內容及項目</vt:lpstr>
      <vt:lpstr>心理衛生社工評估表單一覽表(1/3)</vt:lpstr>
      <vt:lpstr>心理衛生社工評估表單一覽表(2/3)</vt:lpstr>
      <vt:lpstr>心理衛生社工評估表單一覽表(3/3)</vt:lpstr>
      <vt:lpstr>PowerPoint 簡報</vt:lpstr>
      <vt:lpstr>心理衛生社工分級指標及訪視頻率</vt:lpstr>
      <vt:lpstr>PowerPoint 簡報</vt:lpstr>
      <vt:lpstr>縣市建議：初篩派案分級分流機制 應參考集中派案中心的初篩程序產出分級分流表單，以利於派案處理時效，達到早期介入、早期預防暴力再犯。</vt:lpstr>
      <vt:lpstr>縣市建議：個案分級指標缺乏鑑別能力 發展針對服務對象族群之描述研究，對於親密關係暴力、兒童虐待、親屬關係暴力等類型發展相關評估量表，並發展相關處遇服務模式。</vt:lpstr>
      <vt:lpstr>結案程序 建議可再調查蒐集各縣市意見後，評估修訂結案標準。</vt:lpstr>
      <vt:lpstr>其他問題</vt:lpstr>
      <vt:lpstr>其他問題</vt:lpstr>
      <vt:lpstr>PowerPoint 簡報</vt:lpstr>
      <vt:lpstr>PowerPoint 簡報</vt:lpstr>
      <vt:lpstr>同時在案系統勾稽範圍(1/2)</vt:lpstr>
      <vt:lpstr>附錄3-4加害人合併精神疾病個案分級標準</vt:lpstr>
      <vt:lpstr>心理衛生社工服務內容及工作項目-1</vt:lpstr>
      <vt:lpstr>心理衛生社工服務內容及工作項目- 2</vt:lpstr>
      <vt:lpstr>心理衛生社工評估表單一覽表</vt:lpstr>
      <vt:lpstr>心理衛生社工各項表單評估項目一覽表(1/1)</vt:lpstr>
      <vt:lpstr>心理衛生社工各項表單評估項目一覽表</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強化社會安全網計畫 心理衛生社工工作表單說明會 </dc:title>
  <dc:creator>心理及口腔健康司張欽榮</dc:creator>
  <cp:lastModifiedBy>心理及口腔健康司張欽榮</cp:lastModifiedBy>
  <cp:revision>104</cp:revision>
  <cp:lastPrinted>2019-02-19T01:42:07Z</cp:lastPrinted>
  <dcterms:created xsi:type="dcterms:W3CDTF">2018-11-08T07:43:13Z</dcterms:created>
  <dcterms:modified xsi:type="dcterms:W3CDTF">2019-02-19T01:44:51Z</dcterms:modified>
</cp:coreProperties>
</file>