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36"/>
  </p:notesMasterIdLst>
  <p:sldIdLst>
    <p:sldId id="256" r:id="rId2"/>
    <p:sldId id="266" r:id="rId3"/>
    <p:sldId id="295" r:id="rId4"/>
    <p:sldId id="274" r:id="rId5"/>
    <p:sldId id="273" r:id="rId6"/>
    <p:sldId id="268" r:id="rId7"/>
    <p:sldId id="261" r:id="rId8"/>
    <p:sldId id="269" r:id="rId9"/>
    <p:sldId id="262" r:id="rId10"/>
    <p:sldId id="270" r:id="rId11"/>
    <p:sldId id="263" r:id="rId12"/>
    <p:sldId id="271" r:id="rId13"/>
    <p:sldId id="265" r:id="rId14"/>
    <p:sldId id="267"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72" r:id="rId35"/>
  </p:sldIdLst>
  <p:sldSz cx="10287000" cy="6858000" type="35mm"/>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1504" y="-20"/>
      </p:cViewPr>
      <p:guideLst>
        <p:guide orient="horz" pos="2160"/>
        <p:guide pos="32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E8F073-1A5C-4C19-A46C-F4A870D5C1D6}" type="doc">
      <dgm:prSet loTypeId="urn:microsoft.com/office/officeart/2005/8/layout/list1" loCatId="list" qsTypeId="urn:microsoft.com/office/officeart/2005/8/quickstyle/3d1" qsCatId="3D" csTypeId="urn:microsoft.com/office/officeart/2005/8/colors/colorful5" csCatId="colorful" phldr="1"/>
      <dgm:spPr/>
      <dgm:t>
        <a:bodyPr/>
        <a:lstStyle/>
        <a:p>
          <a:endParaRPr lang="zh-TW" altLang="en-US"/>
        </a:p>
      </dgm:t>
    </dgm:pt>
    <dgm:pt modelId="{F65F9A6F-B44A-4B20-978C-3C2F7D07AC03}">
      <dgm:prSet phldrT="[文字]" custT="1"/>
      <dgm:spPr/>
      <dgm:t>
        <a:bodyPr/>
        <a:lstStyle/>
        <a:p>
          <a:r>
            <a:rPr lang="zh-TW" altLang="zh-TW" sz="1800" b="1" dirty="0" smtClean="0"/>
            <a:t>多元諮商服務</a:t>
          </a:r>
          <a:endParaRPr lang="zh-TW" altLang="en-US" b="1" dirty="0"/>
        </a:p>
      </dgm:t>
    </dgm:pt>
    <dgm:pt modelId="{EC59753D-2D28-4E97-86FC-250841301E80}" type="parTrans" cxnId="{2219F578-AF44-4661-9FEF-C1982386FFF6}">
      <dgm:prSet/>
      <dgm:spPr/>
      <dgm:t>
        <a:bodyPr/>
        <a:lstStyle/>
        <a:p>
          <a:endParaRPr lang="zh-TW" altLang="en-US"/>
        </a:p>
      </dgm:t>
    </dgm:pt>
    <dgm:pt modelId="{457FCC3C-14DC-41C3-B242-BA0D6D6F749C}" type="sibTrans" cxnId="{2219F578-AF44-4661-9FEF-C1982386FFF6}">
      <dgm:prSet/>
      <dgm:spPr/>
      <dgm:t>
        <a:bodyPr/>
        <a:lstStyle/>
        <a:p>
          <a:endParaRPr lang="zh-TW" altLang="en-US"/>
        </a:p>
      </dgm:t>
    </dgm:pt>
    <dgm:pt modelId="{DD3DEA22-F968-461F-A7D7-53B2F3B95F10}">
      <dgm:prSet phldrT="[文字]" custT="1"/>
      <dgm:spPr/>
      <dgm:t>
        <a:bodyPr/>
        <a:lstStyle/>
        <a:p>
          <a:r>
            <a:rPr lang="zh-TW" altLang="zh-TW" sz="1800" b="1" dirty="0" smtClean="0"/>
            <a:t>社工評估</a:t>
          </a:r>
          <a:endParaRPr lang="zh-TW" altLang="en-US" b="1" dirty="0"/>
        </a:p>
      </dgm:t>
    </dgm:pt>
    <dgm:pt modelId="{BC71F950-498C-4B13-B079-DFF4AEBD5B84}" type="parTrans" cxnId="{D4A2BB1B-5989-4E73-86EB-3B2C36AB4879}">
      <dgm:prSet/>
      <dgm:spPr/>
      <dgm:t>
        <a:bodyPr/>
        <a:lstStyle/>
        <a:p>
          <a:endParaRPr lang="zh-TW" altLang="en-US"/>
        </a:p>
      </dgm:t>
    </dgm:pt>
    <dgm:pt modelId="{5C73F138-1BEF-44BD-B29B-1AB604F47805}" type="sibTrans" cxnId="{D4A2BB1B-5989-4E73-86EB-3B2C36AB4879}">
      <dgm:prSet/>
      <dgm:spPr/>
      <dgm:t>
        <a:bodyPr/>
        <a:lstStyle/>
        <a:p>
          <a:endParaRPr lang="zh-TW" altLang="en-US"/>
        </a:p>
      </dgm:t>
    </dgm:pt>
    <dgm:pt modelId="{5563DA72-5350-4BFB-97E1-54C882B0476F}">
      <dgm:prSet phldrT="[文字]" custT="1"/>
      <dgm:spPr/>
      <dgm:t>
        <a:bodyPr/>
        <a:lstStyle/>
        <a:p>
          <a:r>
            <a:rPr lang="zh-TW" altLang="zh-TW" sz="1800" b="1" dirty="0" smtClean="0"/>
            <a:t>關懷訪視</a:t>
          </a:r>
          <a:endParaRPr lang="zh-TW" altLang="en-US" b="1" dirty="0"/>
        </a:p>
      </dgm:t>
    </dgm:pt>
    <dgm:pt modelId="{48282342-534B-4A1F-A19B-C9103F4D4AF5}" type="parTrans" cxnId="{E20B5B51-F895-4073-9640-EB4925D2C022}">
      <dgm:prSet/>
      <dgm:spPr/>
      <dgm:t>
        <a:bodyPr/>
        <a:lstStyle/>
        <a:p>
          <a:endParaRPr lang="zh-TW" altLang="en-US"/>
        </a:p>
      </dgm:t>
    </dgm:pt>
    <dgm:pt modelId="{5C2F47C6-4A8D-4814-9D06-4D0B8FA10E84}" type="sibTrans" cxnId="{E20B5B51-F895-4073-9640-EB4925D2C022}">
      <dgm:prSet/>
      <dgm:spPr/>
      <dgm:t>
        <a:bodyPr/>
        <a:lstStyle/>
        <a:p>
          <a:endParaRPr lang="zh-TW" altLang="en-US"/>
        </a:p>
      </dgm:t>
    </dgm:pt>
    <dgm:pt modelId="{FD9A761D-E367-41DA-82AC-473B31FDF972}">
      <dgm:prSet custT="1"/>
      <dgm:spPr/>
      <dgm:t>
        <a:bodyPr/>
        <a:lstStyle/>
        <a:p>
          <a:r>
            <a:rPr lang="zh-TW" altLang="zh-TW" sz="1800" b="1" dirty="0" smtClean="0"/>
            <a:t>電話訪視</a:t>
          </a:r>
          <a:endParaRPr lang="zh-TW" altLang="en-US" b="1" dirty="0"/>
        </a:p>
      </dgm:t>
    </dgm:pt>
    <dgm:pt modelId="{EDB5597A-3FF8-40F1-AD19-FE71D6483FCE}" type="parTrans" cxnId="{44DEB755-E55B-49C5-BB25-C655626512E9}">
      <dgm:prSet/>
      <dgm:spPr/>
      <dgm:t>
        <a:bodyPr/>
        <a:lstStyle/>
        <a:p>
          <a:endParaRPr lang="zh-TW" altLang="en-US"/>
        </a:p>
      </dgm:t>
    </dgm:pt>
    <dgm:pt modelId="{D3EBA6AA-0C46-4F3B-9A9F-7F18BFF5708C}" type="sibTrans" cxnId="{44DEB755-E55B-49C5-BB25-C655626512E9}">
      <dgm:prSet/>
      <dgm:spPr/>
      <dgm:t>
        <a:bodyPr/>
        <a:lstStyle/>
        <a:p>
          <a:endParaRPr lang="zh-TW" altLang="en-US"/>
        </a:p>
      </dgm:t>
    </dgm:pt>
    <dgm:pt modelId="{E69D9881-E557-48A7-9196-50B5B2293E69}">
      <dgm:prSet custT="1"/>
      <dgm:spPr/>
      <dgm:t>
        <a:bodyPr/>
        <a:lstStyle/>
        <a:p>
          <a:r>
            <a:rPr lang="zh-TW" altLang="zh-TW" sz="1800" b="1" dirty="0" smtClean="0"/>
            <a:t>宣導及教育訓練</a:t>
          </a:r>
          <a:endParaRPr lang="zh-TW" altLang="en-US" b="1" dirty="0"/>
        </a:p>
      </dgm:t>
    </dgm:pt>
    <dgm:pt modelId="{7ECCFCA9-76F5-4CB8-90C0-BF6AF0ADE3C7}" type="parTrans" cxnId="{B6A6FFC0-771F-44C0-B028-8CE5869C66A6}">
      <dgm:prSet/>
      <dgm:spPr/>
      <dgm:t>
        <a:bodyPr/>
        <a:lstStyle/>
        <a:p>
          <a:endParaRPr lang="zh-TW" altLang="en-US"/>
        </a:p>
      </dgm:t>
    </dgm:pt>
    <dgm:pt modelId="{FA667F90-53DF-43AC-B035-B0E4CB5E0BB5}" type="sibTrans" cxnId="{B6A6FFC0-771F-44C0-B028-8CE5869C66A6}">
      <dgm:prSet/>
      <dgm:spPr/>
      <dgm:t>
        <a:bodyPr/>
        <a:lstStyle/>
        <a:p>
          <a:endParaRPr lang="zh-TW" altLang="en-US"/>
        </a:p>
      </dgm:t>
    </dgm:pt>
    <dgm:pt modelId="{EA5DA338-A937-4A20-90CB-50E572697FC7}">
      <dgm:prSet custT="1"/>
      <dgm:spPr/>
      <dgm:t>
        <a:bodyPr/>
        <a:lstStyle/>
        <a:p>
          <a:r>
            <a:rPr lang="zh-TW" altLang="zh-TW" sz="1800" b="1" dirty="0" smtClean="0"/>
            <a:t>陪同出席</a:t>
          </a:r>
          <a:endParaRPr lang="zh-TW" altLang="en-US" b="1" dirty="0"/>
        </a:p>
      </dgm:t>
    </dgm:pt>
    <dgm:pt modelId="{4F11D0A9-CC1B-4C5D-9773-2CF8A7C893F2}" type="parTrans" cxnId="{00FF6879-F5DC-473E-8D05-B701E636EA51}">
      <dgm:prSet/>
      <dgm:spPr/>
      <dgm:t>
        <a:bodyPr/>
        <a:lstStyle/>
        <a:p>
          <a:endParaRPr lang="zh-TW" altLang="en-US"/>
        </a:p>
      </dgm:t>
    </dgm:pt>
    <dgm:pt modelId="{584DA865-199C-4FC2-BCD0-3A9F1423D5F0}" type="sibTrans" cxnId="{00FF6879-F5DC-473E-8D05-B701E636EA51}">
      <dgm:prSet/>
      <dgm:spPr/>
      <dgm:t>
        <a:bodyPr/>
        <a:lstStyle/>
        <a:p>
          <a:endParaRPr lang="zh-TW" altLang="en-US"/>
        </a:p>
      </dgm:t>
    </dgm:pt>
    <dgm:pt modelId="{24290A2C-5773-4511-80D0-EF4924054E8B}">
      <dgm:prSet custT="1"/>
      <dgm:spPr/>
      <dgm:t>
        <a:bodyPr/>
        <a:lstStyle/>
        <a:p>
          <a:r>
            <a:rPr lang="zh-TW" altLang="en-US" sz="1800" b="1" dirty="0" smtClean="0"/>
            <a:t>資源連結</a:t>
          </a:r>
          <a:endParaRPr lang="zh-TW" altLang="en-US" sz="1800" b="1" dirty="0"/>
        </a:p>
      </dgm:t>
    </dgm:pt>
    <dgm:pt modelId="{EEEAAD51-6F99-4B0B-B42D-A98EA94FA787}" type="parTrans" cxnId="{CD1E6E1E-E820-48A9-8912-B131323F4EA4}">
      <dgm:prSet/>
      <dgm:spPr/>
      <dgm:t>
        <a:bodyPr/>
        <a:lstStyle/>
        <a:p>
          <a:endParaRPr lang="zh-TW" altLang="en-US"/>
        </a:p>
      </dgm:t>
    </dgm:pt>
    <dgm:pt modelId="{C03D38CD-F6C1-4EDE-9BD8-19B359C40F18}" type="sibTrans" cxnId="{CD1E6E1E-E820-48A9-8912-B131323F4EA4}">
      <dgm:prSet/>
      <dgm:spPr/>
      <dgm:t>
        <a:bodyPr/>
        <a:lstStyle/>
        <a:p>
          <a:endParaRPr lang="zh-TW" altLang="en-US"/>
        </a:p>
      </dgm:t>
    </dgm:pt>
    <dgm:pt modelId="{26677C31-2ACC-438C-B0F5-3532879D1D90}" type="pres">
      <dgm:prSet presAssocID="{B5E8F073-1A5C-4C19-A46C-F4A870D5C1D6}" presName="linear" presStyleCnt="0">
        <dgm:presLayoutVars>
          <dgm:dir/>
          <dgm:animLvl val="lvl"/>
          <dgm:resizeHandles val="exact"/>
        </dgm:presLayoutVars>
      </dgm:prSet>
      <dgm:spPr/>
      <dgm:t>
        <a:bodyPr/>
        <a:lstStyle/>
        <a:p>
          <a:endParaRPr lang="zh-TW" altLang="en-US"/>
        </a:p>
      </dgm:t>
    </dgm:pt>
    <dgm:pt modelId="{C38EDB52-0427-419A-9DCC-97497AB85C31}" type="pres">
      <dgm:prSet presAssocID="{F65F9A6F-B44A-4B20-978C-3C2F7D07AC03}" presName="parentLin" presStyleCnt="0"/>
      <dgm:spPr/>
      <dgm:t>
        <a:bodyPr/>
        <a:lstStyle/>
        <a:p>
          <a:endParaRPr lang="zh-TW" altLang="en-US"/>
        </a:p>
      </dgm:t>
    </dgm:pt>
    <dgm:pt modelId="{2EDBE32D-6521-48F4-B33E-67D7F886FDD3}" type="pres">
      <dgm:prSet presAssocID="{F65F9A6F-B44A-4B20-978C-3C2F7D07AC03}" presName="parentLeftMargin" presStyleLbl="node1" presStyleIdx="0" presStyleCnt="7"/>
      <dgm:spPr/>
      <dgm:t>
        <a:bodyPr/>
        <a:lstStyle/>
        <a:p>
          <a:endParaRPr lang="zh-TW" altLang="en-US"/>
        </a:p>
      </dgm:t>
    </dgm:pt>
    <dgm:pt modelId="{7CEB722D-6505-4943-AF5B-51B5B37E097A}" type="pres">
      <dgm:prSet presAssocID="{F65F9A6F-B44A-4B20-978C-3C2F7D07AC03}" presName="parentText" presStyleLbl="node1" presStyleIdx="0" presStyleCnt="7">
        <dgm:presLayoutVars>
          <dgm:chMax val="0"/>
          <dgm:bulletEnabled val="1"/>
        </dgm:presLayoutVars>
      </dgm:prSet>
      <dgm:spPr/>
      <dgm:t>
        <a:bodyPr/>
        <a:lstStyle/>
        <a:p>
          <a:endParaRPr lang="zh-TW" altLang="en-US"/>
        </a:p>
      </dgm:t>
    </dgm:pt>
    <dgm:pt modelId="{07A98142-AFFD-41FC-972A-1F3248F481B8}" type="pres">
      <dgm:prSet presAssocID="{F65F9A6F-B44A-4B20-978C-3C2F7D07AC03}" presName="negativeSpace" presStyleCnt="0"/>
      <dgm:spPr/>
      <dgm:t>
        <a:bodyPr/>
        <a:lstStyle/>
        <a:p>
          <a:endParaRPr lang="zh-TW" altLang="en-US"/>
        </a:p>
      </dgm:t>
    </dgm:pt>
    <dgm:pt modelId="{62BCC497-71FA-42D7-B10A-ED81F884EB47}" type="pres">
      <dgm:prSet presAssocID="{F65F9A6F-B44A-4B20-978C-3C2F7D07AC03}" presName="childText" presStyleLbl="conFgAcc1" presStyleIdx="0" presStyleCnt="7">
        <dgm:presLayoutVars>
          <dgm:bulletEnabled val="1"/>
        </dgm:presLayoutVars>
      </dgm:prSet>
      <dgm:spPr/>
      <dgm:t>
        <a:bodyPr/>
        <a:lstStyle/>
        <a:p>
          <a:endParaRPr lang="zh-TW" altLang="en-US"/>
        </a:p>
      </dgm:t>
    </dgm:pt>
    <dgm:pt modelId="{A9D7A8BD-50AB-4685-BDBC-705308E7C61C}" type="pres">
      <dgm:prSet presAssocID="{457FCC3C-14DC-41C3-B242-BA0D6D6F749C}" presName="spaceBetweenRectangles" presStyleCnt="0"/>
      <dgm:spPr/>
      <dgm:t>
        <a:bodyPr/>
        <a:lstStyle/>
        <a:p>
          <a:endParaRPr lang="zh-TW" altLang="en-US"/>
        </a:p>
      </dgm:t>
    </dgm:pt>
    <dgm:pt modelId="{3A26D989-DFDC-4D2C-A58E-D2DC0EF2D11E}" type="pres">
      <dgm:prSet presAssocID="{DD3DEA22-F968-461F-A7D7-53B2F3B95F10}" presName="parentLin" presStyleCnt="0"/>
      <dgm:spPr/>
      <dgm:t>
        <a:bodyPr/>
        <a:lstStyle/>
        <a:p>
          <a:endParaRPr lang="zh-TW" altLang="en-US"/>
        </a:p>
      </dgm:t>
    </dgm:pt>
    <dgm:pt modelId="{3A48E7DE-CF16-4EB2-BB43-949B4413E1A9}" type="pres">
      <dgm:prSet presAssocID="{DD3DEA22-F968-461F-A7D7-53B2F3B95F10}" presName="parentLeftMargin" presStyleLbl="node1" presStyleIdx="0" presStyleCnt="7"/>
      <dgm:spPr/>
      <dgm:t>
        <a:bodyPr/>
        <a:lstStyle/>
        <a:p>
          <a:endParaRPr lang="zh-TW" altLang="en-US"/>
        </a:p>
      </dgm:t>
    </dgm:pt>
    <dgm:pt modelId="{DBA09C10-1085-49F2-AF65-955E36C29D48}" type="pres">
      <dgm:prSet presAssocID="{DD3DEA22-F968-461F-A7D7-53B2F3B95F10}" presName="parentText" presStyleLbl="node1" presStyleIdx="1" presStyleCnt="7">
        <dgm:presLayoutVars>
          <dgm:chMax val="0"/>
          <dgm:bulletEnabled val="1"/>
        </dgm:presLayoutVars>
      </dgm:prSet>
      <dgm:spPr/>
      <dgm:t>
        <a:bodyPr/>
        <a:lstStyle/>
        <a:p>
          <a:endParaRPr lang="zh-TW" altLang="en-US"/>
        </a:p>
      </dgm:t>
    </dgm:pt>
    <dgm:pt modelId="{63FF957A-0454-4D66-B941-14F3CBFBC9C5}" type="pres">
      <dgm:prSet presAssocID="{DD3DEA22-F968-461F-A7D7-53B2F3B95F10}" presName="negativeSpace" presStyleCnt="0"/>
      <dgm:spPr/>
      <dgm:t>
        <a:bodyPr/>
        <a:lstStyle/>
        <a:p>
          <a:endParaRPr lang="zh-TW" altLang="en-US"/>
        </a:p>
      </dgm:t>
    </dgm:pt>
    <dgm:pt modelId="{4693B24A-D1CA-4AB0-B11E-F87A051E1695}" type="pres">
      <dgm:prSet presAssocID="{DD3DEA22-F968-461F-A7D7-53B2F3B95F10}" presName="childText" presStyleLbl="conFgAcc1" presStyleIdx="1" presStyleCnt="7">
        <dgm:presLayoutVars>
          <dgm:bulletEnabled val="1"/>
        </dgm:presLayoutVars>
      </dgm:prSet>
      <dgm:spPr/>
      <dgm:t>
        <a:bodyPr/>
        <a:lstStyle/>
        <a:p>
          <a:endParaRPr lang="zh-TW" altLang="en-US"/>
        </a:p>
      </dgm:t>
    </dgm:pt>
    <dgm:pt modelId="{F366B644-DD9C-49D0-A746-734061A72227}" type="pres">
      <dgm:prSet presAssocID="{5C73F138-1BEF-44BD-B29B-1AB604F47805}" presName="spaceBetweenRectangles" presStyleCnt="0"/>
      <dgm:spPr/>
      <dgm:t>
        <a:bodyPr/>
        <a:lstStyle/>
        <a:p>
          <a:endParaRPr lang="zh-TW" altLang="en-US"/>
        </a:p>
      </dgm:t>
    </dgm:pt>
    <dgm:pt modelId="{B4FAD626-1D5F-48A6-8388-6DE553335005}" type="pres">
      <dgm:prSet presAssocID="{5563DA72-5350-4BFB-97E1-54C882B0476F}" presName="parentLin" presStyleCnt="0"/>
      <dgm:spPr/>
      <dgm:t>
        <a:bodyPr/>
        <a:lstStyle/>
        <a:p>
          <a:endParaRPr lang="zh-TW" altLang="en-US"/>
        </a:p>
      </dgm:t>
    </dgm:pt>
    <dgm:pt modelId="{A8AC58FB-B997-4E75-986E-E040E5E98D80}" type="pres">
      <dgm:prSet presAssocID="{5563DA72-5350-4BFB-97E1-54C882B0476F}" presName="parentLeftMargin" presStyleLbl="node1" presStyleIdx="1" presStyleCnt="7"/>
      <dgm:spPr/>
      <dgm:t>
        <a:bodyPr/>
        <a:lstStyle/>
        <a:p>
          <a:endParaRPr lang="zh-TW" altLang="en-US"/>
        </a:p>
      </dgm:t>
    </dgm:pt>
    <dgm:pt modelId="{3A824ACE-9E9A-4362-967F-53690AB0F152}" type="pres">
      <dgm:prSet presAssocID="{5563DA72-5350-4BFB-97E1-54C882B0476F}" presName="parentText" presStyleLbl="node1" presStyleIdx="2" presStyleCnt="7">
        <dgm:presLayoutVars>
          <dgm:chMax val="0"/>
          <dgm:bulletEnabled val="1"/>
        </dgm:presLayoutVars>
      </dgm:prSet>
      <dgm:spPr/>
      <dgm:t>
        <a:bodyPr/>
        <a:lstStyle/>
        <a:p>
          <a:endParaRPr lang="zh-TW" altLang="en-US"/>
        </a:p>
      </dgm:t>
    </dgm:pt>
    <dgm:pt modelId="{D4EA6DBB-76AC-4BAD-A7FD-A73BEDD9BD17}" type="pres">
      <dgm:prSet presAssocID="{5563DA72-5350-4BFB-97E1-54C882B0476F}" presName="negativeSpace" presStyleCnt="0"/>
      <dgm:spPr/>
      <dgm:t>
        <a:bodyPr/>
        <a:lstStyle/>
        <a:p>
          <a:endParaRPr lang="zh-TW" altLang="en-US"/>
        </a:p>
      </dgm:t>
    </dgm:pt>
    <dgm:pt modelId="{F5C1A946-32FD-49DD-BA20-64787465BD5B}" type="pres">
      <dgm:prSet presAssocID="{5563DA72-5350-4BFB-97E1-54C882B0476F}" presName="childText" presStyleLbl="conFgAcc1" presStyleIdx="2" presStyleCnt="7">
        <dgm:presLayoutVars>
          <dgm:bulletEnabled val="1"/>
        </dgm:presLayoutVars>
      </dgm:prSet>
      <dgm:spPr/>
      <dgm:t>
        <a:bodyPr/>
        <a:lstStyle/>
        <a:p>
          <a:endParaRPr lang="zh-TW" altLang="en-US"/>
        </a:p>
      </dgm:t>
    </dgm:pt>
    <dgm:pt modelId="{2EBF0F7E-A825-4AF7-9CD6-084B8BDA63DA}" type="pres">
      <dgm:prSet presAssocID="{5C2F47C6-4A8D-4814-9D06-4D0B8FA10E84}" presName="spaceBetweenRectangles" presStyleCnt="0"/>
      <dgm:spPr/>
      <dgm:t>
        <a:bodyPr/>
        <a:lstStyle/>
        <a:p>
          <a:endParaRPr lang="zh-TW" altLang="en-US"/>
        </a:p>
      </dgm:t>
    </dgm:pt>
    <dgm:pt modelId="{FABCFDC6-BC4F-4845-B1D3-B5BDFF049E76}" type="pres">
      <dgm:prSet presAssocID="{EA5DA338-A937-4A20-90CB-50E572697FC7}" presName="parentLin" presStyleCnt="0"/>
      <dgm:spPr/>
      <dgm:t>
        <a:bodyPr/>
        <a:lstStyle/>
        <a:p>
          <a:endParaRPr lang="zh-TW" altLang="en-US"/>
        </a:p>
      </dgm:t>
    </dgm:pt>
    <dgm:pt modelId="{FB1C56CE-F10B-4198-A79E-BDFA8D9B549E}" type="pres">
      <dgm:prSet presAssocID="{EA5DA338-A937-4A20-90CB-50E572697FC7}" presName="parentLeftMargin" presStyleLbl="node1" presStyleIdx="2" presStyleCnt="7"/>
      <dgm:spPr/>
      <dgm:t>
        <a:bodyPr/>
        <a:lstStyle/>
        <a:p>
          <a:endParaRPr lang="zh-TW" altLang="en-US"/>
        </a:p>
      </dgm:t>
    </dgm:pt>
    <dgm:pt modelId="{2CAF10B2-60F1-4F34-869C-A998CD3201D4}" type="pres">
      <dgm:prSet presAssocID="{EA5DA338-A937-4A20-90CB-50E572697FC7}" presName="parentText" presStyleLbl="node1" presStyleIdx="3" presStyleCnt="7">
        <dgm:presLayoutVars>
          <dgm:chMax val="0"/>
          <dgm:bulletEnabled val="1"/>
        </dgm:presLayoutVars>
      </dgm:prSet>
      <dgm:spPr/>
      <dgm:t>
        <a:bodyPr/>
        <a:lstStyle/>
        <a:p>
          <a:endParaRPr lang="zh-TW" altLang="en-US"/>
        </a:p>
      </dgm:t>
    </dgm:pt>
    <dgm:pt modelId="{F064F089-2B36-4C70-B76D-84AC5ADD8B03}" type="pres">
      <dgm:prSet presAssocID="{EA5DA338-A937-4A20-90CB-50E572697FC7}" presName="negativeSpace" presStyleCnt="0"/>
      <dgm:spPr/>
      <dgm:t>
        <a:bodyPr/>
        <a:lstStyle/>
        <a:p>
          <a:endParaRPr lang="zh-TW" altLang="en-US"/>
        </a:p>
      </dgm:t>
    </dgm:pt>
    <dgm:pt modelId="{0E9AE7ED-B5F4-4C67-8A34-878A15840902}" type="pres">
      <dgm:prSet presAssocID="{EA5DA338-A937-4A20-90CB-50E572697FC7}" presName="childText" presStyleLbl="conFgAcc1" presStyleIdx="3" presStyleCnt="7">
        <dgm:presLayoutVars>
          <dgm:bulletEnabled val="1"/>
        </dgm:presLayoutVars>
      </dgm:prSet>
      <dgm:spPr/>
      <dgm:t>
        <a:bodyPr/>
        <a:lstStyle/>
        <a:p>
          <a:endParaRPr lang="zh-TW" altLang="en-US"/>
        </a:p>
      </dgm:t>
    </dgm:pt>
    <dgm:pt modelId="{401E06ED-1069-4446-BF99-35B7A658C2D0}" type="pres">
      <dgm:prSet presAssocID="{584DA865-199C-4FC2-BCD0-3A9F1423D5F0}" presName="spaceBetweenRectangles" presStyleCnt="0"/>
      <dgm:spPr/>
      <dgm:t>
        <a:bodyPr/>
        <a:lstStyle/>
        <a:p>
          <a:endParaRPr lang="zh-TW" altLang="en-US"/>
        </a:p>
      </dgm:t>
    </dgm:pt>
    <dgm:pt modelId="{E2B59AAF-D252-46CD-AFEC-C5F12277DF4C}" type="pres">
      <dgm:prSet presAssocID="{E69D9881-E557-48A7-9196-50B5B2293E69}" presName="parentLin" presStyleCnt="0"/>
      <dgm:spPr/>
      <dgm:t>
        <a:bodyPr/>
        <a:lstStyle/>
        <a:p>
          <a:endParaRPr lang="zh-TW" altLang="en-US"/>
        </a:p>
      </dgm:t>
    </dgm:pt>
    <dgm:pt modelId="{72E59A75-59EF-4CDB-838D-5F04745A2508}" type="pres">
      <dgm:prSet presAssocID="{E69D9881-E557-48A7-9196-50B5B2293E69}" presName="parentLeftMargin" presStyleLbl="node1" presStyleIdx="3" presStyleCnt="7"/>
      <dgm:spPr/>
      <dgm:t>
        <a:bodyPr/>
        <a:lstStyle/>
        <a:p>
          <a:endParaRPr lang="zh-TW" altLang="en-US"/>
        </a:p>
      </dgm:t>
    </dgm:pt>
    <dgm:pt modelId="{9CD611A3-88F1-4029-8361-55919C520CC5}" type="pres">
      <dgm:prSet presAssocID="{E69D9881-E557-48A7-9196-50B5B2293E69}" presName="parentText" presStyleLbl="node1" presStyleIdx="4" presStyleCnt="7">
        <dgm:presLayoutVars>
          <dgm:chMax val="0"/>
          <dgm:bulletEnabled val="1"/>
        </dgm:presLayoutVars>
      </dgm:prSet>
      <dgm:spPr/>
      <dgm:t>
        <a:bodyPr/>
        <a:lstStyle/>
        <a:p>
          <a:endParaRPr lang="zh-TW" altLang="en-US"/>
        </a:p>
      </dgm:t>
    </dgm:pt>
    <dgm:pt modelId="{85C066CC-04AE-49A8-9A60-BEF881B6E58A}" type="pres">
      <dgm:prSet presAssocID="{E69D9881-E557-48A7-9196-50B5B2293E69}" presName="negativeSpace" presStyleCnt="0"/>
      <dgm:spPr/>
      <dgm:t>
        <a:bodyPr/>
        <a:lstStyle/>
        <a:p>
          <a:endParaRPr lang="zh-TW" altLang="en-US"/>
        </a:p>
      </dgm:t>
    </dgm:pt>
    <dgm:pt modelId="{72A90E14-31E3-439D-9EA0-BA5C8CF87519}" type="pres">
      <dgm:prSet presAssocID="{E69D9881-E557-48A7-9196-50B5B2293E69}" presName="childText" presStyleLbl="conFgAcc1" presStyleIdx="4" presStyleCnt="7">
        <dgm:presLayoutVars>
          <dgm:bulletEnabled val="1"/>
        </dgm:presLayoutVars>
      </dgm:prSet>
      <dgm:spPr/>
      <dgm:t>
        <a:bodyPr/>
        <a:lstStyle/>
        <a:p>
          <a:endParaRPr lang="zh-TW" altLang="en-US"/>
        </a:p>
      </dgm:t>
    </dgm:pt>
    <dgm:pt modelId="{07DEFF3C-0A85-423A-998C-1075E393CC97}" type="pres">
      <dgm:prSet presAssocID="{FA667F90-53DF-43AC-B035-B0E4CB5E0BB5}" presName="spaceBetweenRectangles" presStyleCnt="0"/>
      <dgm:spPr/>
      <dgm:t>
        <a:bodyPr/>
        <a:lstStyle/>
        <a:p>
          <a:endParaRPr lang="zh-TW" altLang="en-US"/>
        </a:p>
      </dgm:t>
    </dgm:pt>
    <dgm:pt modelId="{03418A0F-5FEB-464B-83C6-DB189E64F6EF}" type="pres">
      <dgm:prSet presAssocID="{FD9A761D-E367-41DA-82AC-473B31FDF972}" presName="parentLin" presStyleCnt="0"/>
      <dgm:spPr/>
      <dgm:t>
        <a:bodyPr/>
        <a:lstStyle/>
        <a:p>
          <a:endParaRPr lang="zh-TW" altLang="en-US"/>
        </a:p>
      </dgm:t>
    </dgm:pt>
    <dgm:pt modelId="{552964DA-AE04-450E-9858-D2E39D7BEC19}" type="pres">
      <dgm:prSet presAssocID="{FD9A761D-E367-41DA-82AC-473B31FDF972}" presName="parentLeftMargin" presStyleLbl="node1" presStyleIdx="4" presStyleCnt="7"/>
      <dgm:spPr/>
      <dgm:t>
        <a:bodyPr/>
        <a:lstStyle/>
        <a:p>
          <a:endParaRPr lang="zh-TW" altLang="en-US"/>
        </a:p>
      </dgm:t>
    </dgm:pt>
    <dgm:pt modelId="{F97B17CE-E597-4908-B9CD-FCF4FF205FF6}" type="pres">
      <dgm:prSet presAssocID="{FD9A761D-E367-41DA-82AC-473B31FDF972}" presName="parentText" presStyleLbl="node1" presStyleIdx="5" presStyleCnt="7">
        <dgm:presLayoutVars>
          <dgm:chMax val="0"/>
          <dgm:bulletEnabled val="1"/>
        </dgm:presLayoutVars>
      </dgm:prSet>
      <dgm:spPr/>
      <dgm:t>
        <a:bodyPr/>
        <a:lstStyle/>
        <a:p>
          <a:endParaRPr lang="zh-TW" altLang="en-US"/>
        </a:p>
      </dgm:t>
    </dgm:pt>
    <dgm:pt modelId="{23DC9065-1935-48E6-891A-B8E19B8C0A69}" type="pres">
      <dgm:prSet presAssocID="{FD9A761D-E367-41DA-82AC-473B31FDF972}" presName="negativeSpace" presStyleCnt="0"/>
      <dgm:spPr/>
      <dgm:t>
        <a:bodyPr/>
        <a:lstStyle/>
        <a:p>
          <a:endParaRPr lang="zh-TW" altLang="en-US"/>
        </a:p>
      </dgm:t>
    </dgm:pt>
    <dgm:pt modelId="{09A480E2-7884-4902-8C8B-0D10C186296D}" type="pres">
      <dgm:prSet presAssocID="{FD9A761D-E367-41DA-82AC-473B31FDF972}" presName="childText" presStyleLbl="conFgAcc1" presStyleIdx="5" presStyleCnt="7">
        <dgm:presLayoutVars>
          <dgm:bulletEnabled val="1"/>
        </dgm:presLayoutVars>
      </dgm:prSet>
      <dgm:spPr/>
      <dgm:t>
        <a:bodyPr/>
        <a:lstStyle/>
        <a:p>
          <a:endParaRPr lang="zh-TW" altLang="en-US"/>
        </a:p>
      </dgm:t>
    </dgm:pt>
    <dgm:pt modelId="{1263FB4D-9B4B-419F-B365-48DE3E4E8328}" type="pres">
      <dgm:prSet presAssocID="{D3EBA6AA-0C46-4F3B-9A9F-7F18BFF5708C}" presName="spaceBetweenRectangles" presStyleCnt="0"/>
      <dgm:spPr/>
    </dgm:pt>
    <dgm:pt modelId="{B1D56EEB-29A9-431D-9DAD-8F50EB398977}" type="pres">
      <dgm:prSet presAssocID="{24290A2C-5773-4511-80D0-EF4924054E8B}" presName="parentLin" presStyleCnt="0"/>
      <dgm:spPr/>
    </dgm:pt>
    <dgm:pt modelId="{D71A1FD5-116D-48C1-A70B-71A035FFE6AE}" type="pres">
      <dgm:prSet presAssocID="{24290A2C-5773-4511-80D0-EF4924054E8B}" presName="parentLeftMargin" presStyleLbl="node1" presStyleIdx="5" presStyleCnt="7"/>
      <dgm:spPr/>
    </dgm:pt>
    <dgm:pt modelId="{334CD6B9-2715-426A-917F-803AFD02D2AA}" type="pres">
      <dgm:prSet presAssocID="{24290A2C-5773-4511-80D0-EF4924054E8B}" presName="parentText" presStyleLbl="node1" presStyleIdx="6" presStyleCnt="7">
        <dgm:presLayoutVars>
          <dgm:chMax val="0"/>
          <dgm:bulletEnabled val="1"/>
        </dgm:presLayoutVars>
      </dgm:prSet>
      <dgm:spPr/>
    </dgm:pt>
    <dgm:pt modelId="{46A4ED2E-1220-4666-B0CD-1B259B1746A8}" type="pres">
      <dgm:prSet presAssocID="{24290A2C-5773-4511-80D0-EF4924054E8B}" presName="negativeSpace" presStyleCnt="0"/>
      <dgm:spPr/>
    </dgm:pt>
    <dgm:pt modelId="{21E4E0DC-EE47-4B21-A038-6DC79FE4D488}" type="pres">
      <dgm:prSet presAssocID="{24290A2C-5773-4511-80D0-EF4924054E8B}" presName="childText" presStyleLbl="conFgAcc1" presStyleIdx="6" presStyleCnt="7">
        <dgm:presLayoutVars>
          <dgm:bulletEnabled val="1"/>
        </dgm:presLayoutVars>
      </dgm:prSet>
      <dgm:spPr/>
    </dgm:pt>
  </dgm:ptLst>
  <dgm:cxnLst>
    <dgm:cxn modelId="{523A3568-858F-4FCD-9204-0418FDE0ADA4}" type="presOf" srcId="{F65F9A6F-B44A-4B20-978C-3C2F7D07AC03}" destId="{7CEB722D-6505-4943-AF5B-51B5B37E097A}" srcOrd="1" destOrd="0" presId="urn:microsoft.com/office/officeart/2005/8/layout/list1"/>
    <dgm:cxn modelId="{A17AF80B-D24B-4F16-B330-ED5BE7435767}" type="presOf" srcId="{B5E8F073-1A5C-4C19-A46C-F4A870D5C1D6}" destId="{26677C31-2ACC-438C-B0F5-3532879D1D90}" srcOrd="0" destOrd="0" presId="urn:microsoft.com/office/officeart/2005/8/layout/list1"/>
    <dgm:cxn modelId="{D2244057-D251-4BDD-95EB-31F19A40AC8C}" type="presOf" srcId="{EA5DA338-A937-4A20-90CB-50E572697FC7}" destId="{FB1C56CE-F10B-4198-A79E-BDFA8D9B549E}" srcOrd="0" destOrd="0" presId="urn:microsoft.com/office/officeart/2005/8/layout/list1"/>
    <dgm:cxn modelId="{31CE0C94-6B19-4EA9-A420-48CAD424B00B}" type="presOf" srcId="{EA5DA338-A937-4A20-90CB-50E572697FC7}" destId="{2CAF10B2-60F1-4F34-869C-A998CD3201D4}" srcOrd="1" destOrd="0" presId="urn:microsoft.com/office/officeart/2005/8/layout/list1"/>
    <dgm:cxn modelId="{AE1043C1-2CE8-49D4-9A73-C4C731DC7E37}" type="presOf" srcId="{F65F9A6F-B44A-4B20-978C-3C2F7D07AC03}" destId="{2EDBE32D-6521-48F4-B33E-67D7F886FDD3}" srcOrd="0" destOrd="0" presId="urn:microsoft.com/office/officeart/2005/8/layout/list1"/>
    <dgm:cxn modelId="{3EB270E3-97A5-44D3-8BD3-E4D1F0ACB131}" type="presOf" srcId="{FD9A761D-E367-41DA-82AC-473B31FDF972}" destId="{552964DA-AE04-450E-9858-D2E39D7BEC19}" srcOrd="0" destOrd="0" presId="urn:microsoft.com/office/officeart/2005/8/layout/list1"/>
    <dgm:cxn modelId="{E20B5B51-F895-4073-9640-EB4925D2C022}" srcId="{B5E8F073-1A5C-4C19-A46C-F4A870D5C1D6}" destId="{5563DA72-5350-4BFB-97E1-54C882B0476F}" srcOrd="2" destOrd="0" parTransId="{48282342-534B-4A1F-A19B-C9103F4D4AF5}" sibTransId="{5C2F47C6-4A8D-4814-9D06-4D0B8FA10E84}"/>
    <dgm:cxn modelId="{E490844D-8D0B-44E7-A603-B38A12C80B61}" type="presOf" srcId="{5563DA72-5350-4BFB-97E1-54C882B0476F}" destId="{3A824ACE-9E9A-4362-967F-53690AB0F152}" srcOrd="1" destOrd="0" presId="urn:microsoft.com/office/officeart/2005/8/layout/list1"/>
    <dgm:cxn modelId="{380CD932-274C-4C83-B6AD-62D1BB6FDA06}" type="presOf" srcId="{E69D9881-E557-48A7-9196-50B5B2293E69}" destId="{9CD611A3-88F1-4029-8361-55919C520CC5}" srcOrd="1" destOrd="0" presId="urn:microsoft.com/office/officeart/2005/8/layout/list1"/>
    <dgm:cxn modelId="{9EA8B1D6-3490-42DC-9861-3BF233A7E1C8}" type="presOf" srcId="{DD3DEA22-F968-461F-A7D7-53B2F3B95F10}" destId="{DBA09C10-1085-49F2-AF65-955E36C29D48}" srcOrd="1" destOrd="0" presId="urn:microsoft.com/office/officeart/2005/8/layout/list1"/>
    <dgm:cxn modelId="{76728386-0668-4E2A-AFFC-7FB99B7E6415}" type="presOf" srcId="{E69D9881-E557-48A7-9196-50B5B2293E69}" destId="{72E59A75-59EF-4CDB-838D-5F04745A2508}" srcOrd="0" destOrd="0" presId="urn:microsoft.com/office/officeart/2005/8/layout/list1"/>
    <dgm:cxn modelId="{00FF6879-F5DC-473E-8D05-B701E636EA51}" srcId="{B5E8F073-1A5C-4C19-A46C-F4A870D5C1D6}" destId="{EA5DA338-A937-4A20-90CB-50E572697FC7}" srcOrd="3" destOrd="0" parTransId="{4F11D0A9-CC1B-4C5D-9773-2CF8A7C893F2}" sibTransId="{584DA865-199C-4FC2-BCD0-3A9F1423D5F0}"/>
    <dgm:cxn modelId="{59363CE1-69D6-4CFD-8195-CCF795EE4FEE}" type="presOf" srcId="{24290A2C-5773-4511-80D0-EF4924054E8B}" destId="{D71A1FD5-116D-48C1-A70B-71A035FFE6AE}" srcOrd="0" destOrd="0" presId="urn:microsoft.com/office/officeart/2005/8/layout/list1"/>
    <dgm:cxn modelId="{0AD768E9-9578-4743-BC7E-68BF24DAB01B}" type="presOf" srcId="{FD9A761D-E367-41DA-82AC-473B31FDF972}" destId="{F97B17CE-E597-4908-B9CD-FCF4FF205FF6}" srcOrd="1" destOrd="0" presId="urn:microsoft.com/office/officeart/2005/8/layout/list1"/>
    <dgm:cxn modelId="{D4A2BB1B-5989-4E73-86EB-3B2C36AB4879}" srcId="{B5E8F073-1A5C-4C19-A46C-F4A870D5C1D6}" destId="{DD3DEA22-F968-461F-A7D7-53B2F3B95F10}" srcOrd="1" destOrd="0" parTransId="{BC71F950-498C-4B13-B079-DFF4AEBD5B84}" sibTransId="{5C73F138-1BEF-44BD-B29B-1AB604F47805}"/>
    <dgm:cxn modelId="{1976EFB5-980D-4368-B042-FFDAAB5B84B1}" type="presOf" srcId="{24290A2C-5773-4511-80D0-EF4924054E8B}" destId="{334CD6B9-2715-426A-917F-803AFD02D2AA}" srcOrd="1" destOrd="0" presId="urn:microsoft.com/office/officeart/2005/8/layout/list1"/>
    <dgm:cxn modelId="{9E156B8F-5A14-4417-9B25-25EC500BE8EF}" type="presOf" srcId="{DD3DEA22-F968-461F-A7D7-53B2F3B95F10}" destId="{3A48E7DE-CF16-4EB2-BB43-949B4413E1A9}" srcOrd="0" destOrd="0" presId="urn:microsoft.com/office/officeart/2005/8/layout/list1"/>
    <dgm:cxn modelId="{CD1E6E1E-E820-48A9-8912-B131323F4EA4}" srcId="{B5E8F073-1A5C-4C19-A46C-F4A870D5C1D6}" destId="{24290A2C-5773-4511-80D0-EF4924054E8B}" srcOrd="6" destOrd="0" parTransId="{EEEAAD51-6F99-4B0B-B42D-A98EA94FA787}" sibTransId="{C03D38CD-F6C1-4EDE-9BD8-19B359C40F18}"/>
    <dgm:cxn modelId="{B6A6FFC0-771F-44C0-B028-8CE5869C66A6}" srcId="{B5E8F073-1A5C-4C19-A46C-F4A870D5C1D6}" destId="{E69D9881-E557-48A7-9196-50B5B2293E69}" srcOrd="4" destOrd="0" parTransId="{7ECCFCA9-76F5-4CB8-90C0-BF6AF0ADE3C7}" sibTransId="{FA667F90-53DF-43AC-B035-B0E4CB5E0BB5}"/>
    <dgm:cxn modelId="{2219F578-AF44-4661-9FEF-C1982386FFF6}" srcId="{B5E8F073-1A5C-4C19-A46C-F4A870D5C1D6}" destId="{F65F9A6F-B44A-4B20-978C-3C2F7D07AC03}" srcOrd="0" destOrd="0" parTransId="{EC59753D-2D28-4E97-86FC-250841301E80}" sibTransId="{457FCC3C-14DC-41C3-B242-BA0D6D6F749C}"/>
    <dgm:cxn modelId="{170A158E-8CDD-4AC7-AE74-0C2B533D888E}" type="presOf" srcId="{5563DA72-5350-4BFB-97E1-54C882B0476F}" destId="{A8AC58FB-B997-4E75-986E-E040E5E98D80}" srcOrd="0" destOrd="0" presId="urn:microsoft.com/office/officeart/2005/8/layout/list1"/>
    <dgm:cxn modelId="{44DEB755-E55B-49C5-BB25-C655626512E9}" srcId="{B5E8F073-1A5C-4C19-A46C-F4A870D5C1D6}" destId="{FD9A761D-E367-41DA-82AC-473B31FDF972}" srcOrd="5" destOrd="0" parTransId="{EDB5597A-3FF8-40F1-AD19-FE71D6483FCE}" sibTransId="{D3EBA6AA-0C46-4F3B-9A9F-7F18BFF5708C}"/>
    <dgm:cxn modelId="{0E1E537E-1E6B-451C-8349-92C626512567}" type="presParOf" srcId="{26677C31-2ACC-438C-B0F5-3532879D1D90}" destId="{C38EDB52-0427-419A-9DCC-97497AB85C31}" srcOrd="0" destOrd="0" presId="urn:microsoft.com/office/officeart/2005/8/layout/list1"/>
    <dgm:cxn modelId="{7066A45E-D5A9-4FA9-BD0F-0CE699A89F4E}" type="presParOf" srcId="{C38EDB52-0427-419A-9DCC-97497AB85C31}" destId="{2EDBE32D-6521-48F4-B33E-67D7F886FDD3}" srcOrd="0" destOrd="0" presId="urn:microsoft.com/office/officeart/2005/8/layout/list1"/>
    <dgm:cxn modelId="{AA46CF64-F84F-42FA-B1CA-802718CB4CC3}" type="presParOf" srcId="{C38EDB52-0427-419A-9DCC-97497AB85C31}" destId="{7CEB722D-6505-4943-AF5B-51B5B37E097A}" srcOrd="1" destOrd="0" presId="urn:microsoft.com/office/officeart/2005/8/layout/list1"/>
    <dgm:cxn modelId="{80868BE1-9D29-42CD-8333-4AFF43C6829C}" type="presParOf" srcId="{26677C31-2ACC-438C-B0F5-3532879D1D90}" destId="{07A98142-AFFD-41FC-972A-1F3248F481B8}" srcOrd="1" destOrd="0" presId="urn:microsoft.com/office/officeart/2005/8/layout/list1"/>
    <dgm:cxn modelId="{438CA8D2-A651-4DBE-97BF-F75CC4CB31D7}" type="presParOf" srcId="{26677C31-2ACC-438C-B0F5-3532879D1D90}" destId="{62BCC497-71FA-42D7-B10A-ED81F884EB47}" srcOrd="2" destOrd="0" presId="urn:microsoft.com/office/officeart/2005/8/layout/list1"/>
    <dgm:cxn modelId="{CAF2A4FC-7A83-41B6-8D11-3AC4F1894E3C}" type="presParOf" srcId="{26677C31-2ACC-438C-B0F5-3532879D1D90}" destId="{A9D7A8BD-50AB-4685-BDBC-705308E7C61C}" srcOrd="3" destOrd="0" presId="urn:microsoft.com/office/officeart/2005/8/layout/list1"/>
    <dgm:cxn modelId="{4235B2B6-7F72-4C29-BADD-151006F1FCCB}" type="presParOf" srcId="{26677C31-2ACC-438C-B0F5-3532879D1D90}" destId="{3A26D989-DFDC-4D2C-A58E-D2DC0EF2D11E}" srcOrd="4" destOrd="0" presId="urn:microsoft.com/office/officeart/2005/8/layout/list1"/>
    <dgm:cxn modelId="{164EBD40-61B0-4E0E-ABF4-428594C6C7BC}" type="presParOf" srcId="{3A26D989-DFDC-4D2C-A58E-D2DC0EF2D11E}" destId="{3A48E7DE-CF16-4EB2-BB43-949B4413E1A9}" srcOrd="0" destOrd="0" presId="urn:microsoft.com/office/officeart/2005/8/layout/list1"/>
    <dgm:cxn modelId="{C5911F7D-B0F4-4F68-A13A-80FC510F32A6}" type="presParOf" srcId="{3A26D989-DFDC-4D2C-A58E-D2DC0EF2D11E}" destId="{DBA09C10-1085-49F2-AF65-955E36C29D48}" srcOrd="1" destOrd="0" presId="urn:microsoft.com/office/officeart/2005/8/layout/list1"/>
    <dgm:cxn modelId="{C6AA7F1B-ED0C-4773-AFF6-2A8CCB31E617}" type="presParOf" srcId="{26677C31-2ACC-438C-B0F5-3532879D1D90}" destId="{63FF957A-0454-4D66-B941-14F3CBFBC9C5}" srcOrd="5" destOrd="0" presId="urn:microsoft.com/office/officeart/2005/8/layout/list1"/>
    <dgm:cxn modelId="{C8800C86-74D1-495C-A210-9587544778D0}" type="presParOf" srcId="{26677C31-2ACC-438C-B0F5-3532879D1D90}" destId="{4693B24A-D1CA-4AB0-B11E-F87A051E1695}" srcOrd="6" destOrd="0" presId="urn:microsoft.com/office/officeart/2005/8/layout/list1"/>
    <dgm:cxn modelId="{6A61326F-534D-425B-82E9-E1AD1233303E}" type="presParOf" srcId="{26677C31-2ACC-438C-B0F5-3532879D1D90}" destId="{F366B644-DD9C-49D0-A746-734061A72227}" srcOrd="7" destOrd="0" presId="urn:microsoft.com/office/officeart/2005/8/layout/list1"/>
    <dgm:cxn modelId="{20062C17-71D5-46AF-9527-CC21A1C1049A}" type="presParOf" srcId="{26677C31-2ACC-438C-B0F5-3532879D1D90}" destId="{B4FAD626-1D5F-48A6-8388-6DE553335005}" srcOrd="8" destOrd="0" presId="urn:microsoft.com/office/officeart/2005/8/layout/list1"/>
    <dgm:cxn modelId="{749B0C98-4E15-4963-B869-E2BF92392CAA}" type="presParOf" srcId="{B4FAD626-1D5F-48A6-8388-6DE553335005}" destId="{A8AC58FB-B997-4E75-986E-E040E5E98D80}" srcOrd="0" destOrd="0" presId="urn:microsoft.com/office/officeart/2005/8/layout/list1"/>
    <dgm:cxn modelId="{FE8399BB-12D3-409A-8805-B172FFC345B2}" type="presParOf" srcId="{B4FAD626-1D5F-48A6-8388-6DE553335005}" destId="{3A824ACE-9E9A-4362-967F-53690AB0F152}" srcOrd="1" destOrd="0" presId="urn:microsoft.com/office/officeart/2005/8/layout/list1"/>
    <dgm:cxn modelId="{B3D06F48-14A6-49D0-B9E5-0B067D4CACE4}" type="presParOf" srcId="{26677C31-2ACC-438C-B0F5-3532879D1D90}" destId="{D4EA6DBB-76AC-4BAD-A7FD-A73BEDD9BD17}" srcOrd="9" destOrd="0" presId="urn:microsoft.com/office/officeart/2005/8/layout/list1"/>
    <dgm:cxn modelId="{B170536C-C346-4795-828C-6E846D64C860}" type="presParOf" srcId="{26677C31-2ACC-438C-B0F5-3532879D1D90}" destId="{F5C1A946-32FD-49DD-BA20-64787465BD5B}" srcOrd="10" destOrd="0" presId="urn:microsoft.com/office/officeart/2005/8/layout/list1"/>
    <dgm:cxn modelId="{117B4460-982E-4A82-BB5F-27A927483A5B}" type="presParOf" srcId="{26677C31-2ACC-438C-B0F5-3532879D1D90}" destId="{2EBF0F7E-A825-4AF7-9CD6-084B8BDA63DA}" srcOrd="11" destOrd="0" presId="urn:microsoft.com/office/officeart/2005/8/layout/list1"/>
    <dgm:cxn modelId="{DE4A5492-943F-451B-BFAF-B41C14213ACE}" type="presParOf" srcId="{26677C31-2ACC-438C-B0F5-3532879D1D90}" destId="{FABCFDC6-BC4F-4845-B1D3-B5BDFF049E76}" srcOrd="12" destOrd="0" presId="urn:microsoft.com/office/officeart/2005/8/layout/list1"/>
    <dgm:cxn modelId="{7933BA62-01F3-4DE3-81F9-B11426FBDD25}" type="presParOf" srcId="{FABCFDC6-BC4F-4845-B1D3-B5BDFF049E76}" destId="{FB1C56CE-F10B-4198-A79E-BDFA8D9B549E}" srcOrd="0" destOrd="0" presId="urn:microsoft.com/office/officeart/2005/8/layout/list1"/>
    <dgm:cxn modelId="{1A834F0B-28D2-4B16-86CA-0BB342DF5DD9}" type="presParOf" srcId="{FABCFDC6-BC4F-4845-B1D3-B5BDFF049E76}" destId="{2CAF10B2-60F1-4F34-869C-A998CD3201D4}" srcOrd="1" destOrd="0" presId="urn:microsoft.com/office/officeart/2005/8/layout/list1"/>
    <dgm:cxn modelId="{64B54F19-72D0-4B29-AB69-EE042436EF25}" type="presParOf" srcId="{26677C31-2ACC-438C-B0F5-3532879D1D90}" destId="{F064F089-2B36-4C70-B76D-84AC5ADD8B03}" srcOrd="13" destOrd="0" presId="urn:microsoft.com/office/officeart/2005/8/layout/list1"/>
    <dgm:cxn modelId="{2D1D59A5-ED0D-46A8-80AE-8F14BD5C8808}" type="presParOf" srcId="{26677C31-2ACC-438C-B0F5-3532879D1D90}" destId="{0E9AE7ED-B5F4-4C67-8A34-878A15840902}" srcOrd="14" destOrd="0" presId="urn:microsoft.com/office/officeart/2005/8/layout/list1"/>
    <dgm:cxn modelId="{6D48FBA1-2AF3-4658-83AD-C8120B767CFB}" type="presParOf" srcId="{26677C31-2ACC-438C-B0F5-3532879D1D90}" destId="{401E06ED-1069-4446-BF99-35B7A658C2D0}" srcOrd="15" destOrd="0" presId="urn:microsoft.com/office/officeart/2005/8/layout/list1"/>
    <dgm:cxn modelId="{2ABC34F6-0534-4268-A59B-9D45F720EB3D}" type="presParOf" srcId="{26677C31-2ACC-438C-B0F5-3532879D1D90}" destId="{E2B59AAF-D252-46CD-AFEC-C5F12277DF4C}" srcOrd="16" destOrd="0" presId="urn:microsoft.com/office/officeart/2005/8/layout/list1"/>
    <dgm:cxn modelId="{6BEA2DDF-B42A-4E70-8080-2D8566FBE1AF}" type="presParOf" srcId="{E2B59AAF-D252-46CD-AFEC-C5F12277DF4C}" destId="{72E59A75-59EF-4CDB-838D-5F04745A2508}" srcOrd="0" destOrd="0" presId="urn:microsoft.com/office/officeart/2005/8/layout/list1"/>
    <dgm:cxn modelId="{31A124CA-A440-48D4-9885-9ABF0FB7F726}" type="presParOf" srcId="{E2B59AAF-D252-46CD-AFEC-C5F12277DF4C}" destId="{9CD611A3-88F1-4029-8361-55919C520CC5}" srcOrd="1" destOrd="0" presId="urn:microsoft.com/office/officeart/2005/8/layout/list1"/>
    <dgm:cxn modelId="{7E5DF480-BFF2-4FC1-86B3-61C1E7468F6F}" type="presParOf" srcId="{26677C31-2ACC-438C-B0F5-3532879D1D90}" destId="{85C066CC-04AE-49A8-9A60-BEF881B6E58A}" srcOrd="17" destOrd="0" presId="urn:microsoft.com/office/officeart/2005/8/layout/list1"/>
    <dgm:cxn modelId="{A017831D-57BF-4ECC-AC59-20167BCE618D}" type="presParOf" srcId="{26677C31-2ACC-438C-B0F5-3532879D1D90}" destId="{72A90E14-31E3-439D-9EA0-BA5C8CF87519}" srcOrd="18" destOrd="0" presId="urn:microsoft.com/office/officeart/2005/8/layout/list1"/>
    <dgm:cxn modelId="{68C294D9-B1DA-48D6-AF67-08A9DBE52F57}" type="presParOf" srcId="{26677C31-2ACC-438C-B0F5-3532879D1D90}" destId="{07DEFF3C-0A85-423A-998C-1075E393CC97}" srcOrd="19" destOrd="0" presId="urn:microsoft.com/office/officeart/2005/8/layout/list1"/>
    <dgm:cxn modelId="{D1CFE8F1-F118-4C58-AD2D-9D1EB0A0DF71}" type="presParOf" srcId="{26677C31-2ACC-438C-B0F5-3532879D1D90}" destId="{03418A0F-5FEB-464B-83C6-DB189E64F6EF}" srcOrd="20" destOrd="0" presId="urn:microsoft.com/office/officeart/2005/8/layout/list1"/>
    <dgm:cxn modelId="{B03B2137-F1A1-4BB5-97F8-8B69C5CCAF9C}" type="presParOf" srcId="{03418A0F-5FEB-464B-83C6-DB189E64F6EF}" destId="{552964DA-AE04-450E-9858-D2E39D7BEC19}" srcOrd="0" destOrd="0" presId="urn:microsoft.com/office/officeart/2005/8/layout/list1"/>
    <dgm:cxn modelId="{40DCAFB0-83C9-4523-AB83-343EFCD60303}" type="presParOf" srcId="{03418A0F-5FEB-464B-83C6-DB189E64F6EF}" destId="{F97B17CE-E597-4908-B9CD-FCF4FF205FF6}" srcOrd="1" destOrd="0" presId="urn:microsoft.com/office/officeart/2005/8/layout/list1"/>
    <dgm:cxn modelId="{8718C6EF-2E62-457F-94A4-39E3CF3AD84C}" type="presParOf" srcId="{26677C31-2ACC-438C-B0F5-3532879D1D90}" destId="{23DC9065-1935-48E6-891A-B8E19B8C0A69}" srcOrd="21" destOrd="0" presId="urn:microsoft.com/office/officeart/2005/8/layout/list1"/>
    <dgm:cxn modelId="{B66DEA58-1584-465E-B53C-A379A74FA0AC}" type="presParOf" srcId="{26677C31-2ACC-438C-B0F5-3532879D1D90}" destId="{09A480E2-7884-4902-8C8B-0D10C186296D}" srcOrd="22" destOrd="0" presId="urn:microsoft.com/office/officeart/2005/8/layout/list1"/>
    <dgm:cxn modelId="{32DBBA99-66CE-4D60-8A40-7D2A65A10CEB}" type="presParOf" srcId="{26677C31-2ACC-438C-B0F5-3532879D1D90}" destId="{1263FB4D-9B4B-419F-B365-48DE3E4E8328}" srcOrd="23" destOrd="0" presId="urn:microsoft.com/office/officeart/2005/8/layout/list1"/>
    <dgm:cxn modelId="{459DEBD4-D9A5-45DF-ABC4-39B52B4D2368}" type="presParOf" srcId="{26677C31-2ACC-438C-B0F5-3532879D1D90}" destId="{B1D56EEB-29A9-431D-9DAD-8F50EB398977}" srcOrd="24" destOrd="0" presId="urn:microsoft.com/office/officeart/2005/8/layout/list1"/>
    <dgm:cxn modelId="{32296E3B-2CE2-416B-A778-E93B773F157E}" type="presParOf" srcId="{B1D56EEB-29A9-431D-9DAD-8F50EB398977}" destId="{D71A1FD5-116D-48C1-A70B-71A035FFE6AE}" srcOrd="0" destOrd="0" presId="urn:microsoft.com/office/officeart/2005/8/layout/list1"/>
    <dgm:cxn modelId="{0F9C42C9-0C46-4731-9D6F-E13633FFBCB7}" type="presParOf" srcId="{B1D56EEB-29A9-431D-9DAD-8F50EB398977}" destId="{334CD6B9-2715-426A-917F-803AFD02D2AA}" srcOrd="1" destOrd="0" presId="urn:microsoft.com/office/officeart/2005/8/layout/list1"/>
    <dgm:cxn modelId="{C95FF349-3738-480E-A480-9E8ACC1D08C1}" type="presParOf" srcId="{26677C31-2ACC-438C-B0F5-3532879D1D90}" destId="{46A4ED2E-1220-4666-B0CD-1B259B1746A8}" srcOrd="25" destOrd="0" presId="urn:microsoft.com/office/officeart/2005/8/layout/list1"/>
    <dgm:cxn modelId="{5BDB9213-5914-4528-A90D-1D4D6F886DBA}" type="presParOf" srcId="{26677C31-2ACC-438C-B0F5-3532879D1D90}" destId="{21E4E0DC-EE47-4B21-A038-6DC79FE4D488}"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0619C8-CB0A-4EDA-AA92-1B1C8B879E67}" type="doc">
      <dgm:prSet loTypeId="urn:microsoft.com/office/officeart/2009/3/layout/IncreasingArrowsProcess" loCatId="process" qsTypeId="urn:microsoft.com/office/officeart/2005/8/quickstyle/3d5" qsCatId="3D" csTypeId="urn:microsoft.com/office/officeart/2005/8/colors/accent1_2" csCatId="accent1" phldr="1"/>
      <dgm:spPr/>
      <dgm:t>
        <a:bodyPr/>
        <a:lstStyle/>
        <a:p>
          <a:endParaRPr lang="zh-TW" altLang="en-US"/>
        </a:p>
      </dgm:t>
    </dgm:pt>
    <dgm:pt modelId="{3334C1A0-8CAB-4B50-B6ED-DE4F39AE55D2}">
      <dgm:prSet phldrT="[文字]" custT="1"/>
      <dgm:spPr/>
      <dgm:t>
        <a:bodyPr/>
        <a:lstStyle/>
        <a:p>
          <a:r>
            <a:rPr lang="zh-TW" altLang="en-US" sz="2200" dirty="0" smtClean="0"/>
            <a:t> </a:t>
          </a:r>
          <a:r>
            <a:rPr lang="zh-TW" altLang="en-US" sz="2200" dirty="0" smtClean="0"/>
            <a:t>       </a:t>
          </a:r>
          <a:r>
            <a:rPr lang="en-US" altLang="zh-TW" sz="2200" dirty="0" smtClean="0"/>
            <a:t>97</a:t>
          </a:r>
          <a:r>
            <a:rPr lang="zh-TW" altLang="en-US" sz="2200" dirty="0" smtClean="0"/>
            <a:t>年</a:t>
          </a:r>
          <a:endParaRPr lang="zh-TW" altLang="en-US" sz="2200" dirty="0"/>
        </a:p>
      </dgm:t>
    </dgm:pt>
    <dgm:pt modelId="{B0ABAE39-D7BD-46DC-B752-326FB10A7B7D}" type="parTrans" cxnId="{30062021-A6F9-4EC6-A7D7-07C658950554}">
      <dgm:prSet/>
      <dgm:spPr/>
      <dgm:t>
        <a:bodyPr/>
        <a:lstStyle/>
        <a:p>
          <a:endParaRPr lang="zh-TW" altLang="en-US"/>
        </a:p>
      </dgm:t>
    </dgm:pt>
    <dgm:pt modelId="{887A9E40-8983-419D-9EBE-EB2CCAEFB98B}" type="sibTrans" cxnId="{30062021-A6F9-4EC6-A7D7-07C658950554}">
      <dgm:prSet/>
      <dgm:spPr/>
      <dgm:t>
        <a:bodyPr/>
        <a:lstStyle/>
        <a:p>
          <a:endParaRPr lang="zh-TW" altLang="en-US"/>
        </a:p>
      </dgm:t>
    </dgm:pt>
    <dgm:pt modelId="{8CA6E047-69E8-498E-8F21-04F355E36380}">
      <dgm:prSet phldrT="[文字]"/>
      <dgm:spPr/>
      <dgm:t>
        <a:bodyPr/>
        <a:lstStyle/>
        <a:p>
          <a:r>
            <a:rPr lang="zh-TW" altLang="en-US" b="1" dirty="0" smtClean="0"/>
            <a:t>           內政部</a:t>
          </a:r>
          <a:endParaRPr lang="en-US" altLang="zh-TW" b="1" dirty="0" smtClean="0"/>
        </a:p>
        <a:p>
          <a:r>
            <a:rPr lang="zh-TW" altLang="en-US" b="1" dirty="0" smtClean="0"/>
            <a:t>家庭暴力防治委員會</a:t>
          </a:r>
          <a:endParaRPr lang="zh-TW" altLang="en-US" b="1" dirty="0"/>
        </a:p>
      </dgm:t>
    </dgm:pt>
    <dgm:pt modelId="{7640EC38-F15E-4C59-A04F-FA36147E877F}" type="parTrans" cxnId="{DDE1AF4A-7DB9-4D54-B9BF-0B9C9FC6C9AB}">
      <dgm:prSet/>
      <dgm:spPr/>
      <dgm:t>
        <a:bodyPr/>
        <a:lstStyle/>
        <a:p>
          <a:endParaRPr lang="zh-TW" altLang="en-US"/>
        </a:p>
      </dgm:t>
    </dgm:pt>
    <dgm:pt modelId="{BACE8D01-89B3-4B1A-9BD6-7E353C3FA6D3}" type="sibTrans" cxnId="{DDE1AF4A-7DB9-4D54-B9BF-0B9C9FC6C9AB}">
      <dgm:prSet/>
      <dgm:spPr/>
      <dgm:t>
        <a:bodyPr/>
        <a:lstStyle/>
        <a:p>
          <a:endParaRPr lang="zh-TW" altLang="en-US"/>
        </a:p>
      </dgm:t>
    </dgm:pt>
    <dgm:pt modelId="{D2C8D7B8-5EFF-472E-AD56-2E7CB6338342}">
      <dgm:prSet phldrT="[文字]" custT="1"/>
      <dgm:spPr/>
      <dgm:t>
        <a:bodyPr/>
        <a:lstStyle/>
        <a:p>
          <a:r>
            <a:rPr lang="zh-TW" altLang="en-US" sz="2100" dirty="0" smtClean="0"/>
            <a:t>      </a:t>
          </a:r>
          <a:r>
            <a:rPr lang="zh-TW" altLang="en-US" sz="2100" dirty="0" smtClean="0"/>
            <a:t>    </a:t>
          </a:r>
          <a:r>
            <a:rPr lang="en-US" altLang="zh-TW" sz="2200" b="1" dirty="0" smtClean="0">
              <a:solidFill>
                <a:schemeClr val="bg1"/>
              </a:solidFill>
            </a:rPr>
            <a:t>102</a:t>
          </a:r>
          <a:r>
            <a:rPr lang="zh-TW" altLang="en-US" sz="2200" b="1" dirty="0" smtClean="0">
              <a:solidFill>
                <a:schemeClr val="bg1"/>
              </a:solidFill>
            </a:rPr>
            <a:t>年</a:t>
          </a:r>
          <a:endParaRPr lang="zh-TW" altLang="en-US" sz="2200" b="1" dirty="0">
            <a:solidFill>
              <a:schemeClr val="bg1"/>
            </a:solidFill>
          </a:endParaRPr>
        </a:p>
      </dgm:t>
    </dgm:pt>
    <dgm:pt modelId="{2497803F-AA53-430E-9C2B-9E6AE3683410}" type="parTrans" cxnId="{BE397BE7-FEA8-46B8-B060-9816DAEFA131}">
      <dgm:prSet/>
      <dgm:spPr/>
      <dgm:t>
        <a:bodyPr/>
        <a:lstStyle/>
        <a:p>
          <a:endParaRPr lang="zh-TW" altLang="en-US"/>
        </a:p>
      </dgm:t>
    </dgm:pt>
    <dgm:pt modelId="{6972E882-ABDB-4309-88BD-EFA8ACA5B560}" type="sibTrans" cxnId="{BE397BE7-FEA8-46B8-B060-9816DAEFA131}">
      <dgm:prSet/>
      <dgm:spPr/>
      <dgm:t>
        <a:bodyPr/>
        <a:lstStyle/>
        <a:p>
          <a:endParaRPr lang="zh-TW" altLang="en-US"/>
        </a:p>
      </dgm:t>
    </dgm:pt>
    <dgm:pt modelId="{62350D9D-4885-41F0-B90F-7EC0EA9BEAC1}">
      <dgm:prSet phldrT="[文字]"/>
      <dgm:spPr/>
      <dgm:t>
        <a:bodyPr/>
        <a:lstStyle/>
        <a:p>
          <a:r>
            <a:rPr lang="zh-TW" altLang="en-US" b="1" dirty="0" smtClean="0">
              <a:solidFill>
                <a:srgbClr val="002060"/>
              </a:solidFill>
            </a:rPr>
            <a:t>     衛生</a:t>
          </a:r>
          <a:r>
            <a:rPr lang="zh-TW" altLang="en-US" b="1" dirty="0" smtClean="0">
              <a:solidFill>
                <a:srgbClr val="002060"/>
              </a:solidFill>
            </a:rPr>
            <a:t>福利部</a:t>
          </a:r>
          <a:endParaRPr lang="en-US" altLang="zh-TW" b="1" dirty="0" smtClean="0">
            <a:solidFill>
              <a:srgbClr val="002060"/>
            </a:solidFill>
          </a:endParaRPr>
        </a:p>
        <a:p>
          <a:r>
            <a:rPr lang="zh-TW" altLang="en-US" b="1" dirty="0" smtClean="0">
              <a:solidFill>
                <a:srgbClr val="002060"/>
              </a:solidFill>
            </a:rPr>
            <a:t>心理及口腔健康司</a:t>
          </a:r>
          <a:endParaRPr lang="zh-TW" altLang="en-US" b="1" dirty="0">
            <a:solidFill>
              <a:srgbClr val="002060"/>
            </a:solidFill>
          </a:endParaRPr>
        </a:p>
      </dgm:t>
    </dgm:pt>
    <dgm:pt modelId="{026B1066-419E-4382-A103-C72701035173}" type="parTrans" cxnId="{93E49421-A630-474A-A5B5-E6071F08AEC7}">
      <dgm:prSet/>
      <dgm:spPr/>
      <dgm:t>
        <a:bodyPr/>
        <a:lstStyle/>
        <a:p>
          <a:endParaRPr lang="zh-TW" altLang="en-US"/>
        </a:p>
      </dgm:t>
    </dgm:pt>
    <dgm:pt modelId="{8A16716C-068B-4066-A7D2-E5D982A7307C}" type="sibTrans" cxnId="{93E49421-A630-474A-A5B5-E6071F08AEC7}">
      <dgm:prSet/>
      <dgm:spPr/>
      <dgm:t>
        <a:bodyPr/>
        <a:lstStyle/>
        <a:p>
          <a:endParaRPr lang="zh-TW" altLang="en-US"/>
        </a:p>
      </dgm:t>
    </dgm:pt>
    <dgm:pt modelId="{24A4B740-7E2C-4FB7-B2AE-DF5E88BA4A1E}" type="pres">
      <dgm:prSet presAssocID="{880619C8-CB0A-4EDA-AA92-1B1C8B879E67}" presName="Name0" presStyleCnt="0">
        <dgm:presLayoutVars>
          <dgm:chMax val="5"/>
          <dgm:chPref val="5"/>
          <dgm:dir/>
          <dgm:animLvl val="lvl"/>
        </dgm:presLayoutVars>
      </dgm:prSet>
      <dgm:spPr/>
      <dgm:t>
        <a:bodyPr/>
        <a:lstStyle/>
        <a:p>
          <a:endParaRPr lang="zh-TW" altLang="en-US"/>
        </a:p>
      </dgm:t>
    </dgm:pt>
    <dgm:pt modelId="{835CCB86-D1B5-423C-94BD-DA18632EFC17}" type="pres">
      <dgm:prSet presAssocID="{3334C1A0-8CAB-4B50-B6ED-DE4F39AE55D2}" presName="parentText1" presStyleLbl="node1" presStyleIdx="0" presStyleCnt="2" custScaleY="323019">
        <dgm:presLayoutVars>
          <dgm:chMax/>
          <dgm:chPref val="3"/>
          <dgm:bulletEnabled val="1"/>
        </dgm:presLayoutVars>
      </dgm:prSet>
      <dgm:spPr/>
      <dgm:t>
        <a:bodyPr/>
        <a:lstStyle/>
        <a:p>
          <a:endParaRPr lang="zh-TW" altLang="en-US"/>
        </a:p>
      </dgm:t>
    </dgm:pt>
    <dgm:pt modelId="{54379A29-7226-492A-B8D7-591C4886CC68}" type="pres">
      <dgm:prSet presAssocID="{3334C1A0-8CAB-4B50-B6ED-DE4F39AE55D2}" presName="childText1" presStyleLbl="solidAlignAcc1" presStyleIdx="0" presStyleCnt="2" custScaleX="114923">
        <dgm:presLayoutVars>
          <dgm:chMax val="0"/>
          <dgm:chPref val="0"/>
          <dgm:bulletEnabled val="1"/>
        </dgm:presLayoutVars>
      </dgm:prSet>
      <dgm:spPr/>
      <dgm:t>
        <a:bodyPr/>
        <a:lstStyle/>
        <a:p>
          <a:endParaRPr lang="zh-TW" altLang="en-US"/>
        </a:p>
      </dgm:t>
    </dgm:pt>
    <dgm:pt modelId="{704CDD0E-1D19-4618-9F42-7E07140A1174}" type="pres">
      <dgm:prSet presAssocID="{D2C8D7B8-5EFF-472E-AD56-2E7CB6338342}" presName="parentText2" presStyleLbl="node1" presStyleIdx="1" presStyleCnt="2" custScaleX="115207" custScaleY="215884">
        <dgm:presLayoutVars>
          <dgm:chMax/>
          <dgm:chPref val="3"/>
          <dgm:bulletEnabled val="1"/>
        </dgm:presLayoutVars>
      </dgm:prSet>
      <dgm:spPr/>
      <dgm:t>
        <a:bodyPr/>
        <a:lstStyle/>
        <a:p>
          <a:endParaRPr lang="zh-TW" altLang="en-US"/>
        </a:p>
      </dgm:t>
    </dgm:pt>
    <dgm:pt modelId="{7C3B7E98-E234-413C-83D0-7EA11B80186B}" type="pres">
      <dgm:prSet presAssocID="{D2C8D7B8-5EFF-472E-AD56-2E7CB6338342}" presName="childText2" presStyleLbl="solidAlignAcc1" presStyleIdx="1" presStyleCnt="2" custScaleX="100928" custLinFactNeighborX="7925" custLinFactNeighborY="-1161">
        <dgm:presLayoutVars>
          <dgm:chMax val="0"/>
          <dgm:chPref val="0"/>
          <dgm:bulletEnabled val="1"/>
        </dgm:presLayoutVars>
      </dgm:prSet>
      <dgm:spPr/>
      <dgm:t>
        <a:bodyPr/>
        <a:lstStyle/>
        <a:p>
          <a:endParaRPr lang="zh-TW" altLang="en-US"/>
        </a:p>
      </dgm:t>
    </dgm:pt>
  </dgm:ptLst>
  <dgm:cxnLst>
    <dgm:cxn modelId="{49EF356E-0B64-4AEA-B0B7-93AAEA203820}" type="presOf" srcId="{8CA6E047-69E8-498E-8F21-04F355E36380}" destId="{54379A29-7226-492A-B8D7-591C4886CC68}" srcOrd="0" destOrd="0" presId="urn:microsoft.com/office/officeart/2009/3/layout/IncreasingArrowsProcess"/>
    <dgm:cxn modelId="{827C56D9-A306-4398-A1CE-83B46046B1E1}" type="presOf" srcId="{D2C8D7B8-5EFF-472E-AD56-2E7CB6338342}" destId="{704CDD0E-1D19-4618-9F42-7E07140A1174}" srcOrd="0" destOrd="0" presId="urn:microsoft.com/office/officeart/2009/3/layout/IncreasingArrowsProcess"/>
    <dgm:cxn modelId="{250CF757-6549-40F1-888E-922EDD4D8CF6}" type="presOf" srcId="{62350D9D-4885-41F0-B90F-7EC0EA9BEAC1}" destId="{7C3B7E98-E234-413C-83D0-7EA11B80186B}" srcOrd="0" destOrd="0" presId="urn:microsoft.com/office/officeart/2009/3/layout/IncreasingArrowsProcess"/>
    <dgm:cxn modelId="{06663F40-61F1-4080-ADDD-B836BB36BB07}" type="presOf" srcId="{3334C1A0-8CAB-4B50-B6ED-DE4F39AE55D2}" destId="{835CCB86-D1B5-423C-94BD-DA18632EFC17}" srcOrd="0" destOrd="0" presId="urn:microsoft.com/office/officeart/2009/3/layout/IncreasingArrowsProcess"/>
    <dgm:cxn modelId="{93E49421-A630-474A-A5B5-E6071F08AEC7}" srcId="{D2C8D7B8-5EFF-472E-AD56-2E7CB6338342}" destId="{62350D9D-4885-41F0-B90F-7EC0EA9BEAC1}" srcOrd="0" destOrd="0" parTransId="{026B1066-419E-4382-A103-C72701035173}" sibTransId="{8A16716C-068B-4066-A7D2-E5D982A7307C}"/>
    <dgm:cxn modelId="{2A1B661F-9F62-4AAB-9746-E8E856E7A5C2}" type="presOf" srcId="{880619C8-CB0A-4EDA-AA92-1B1C8B879E67}" destId="{24A4B740-7E2C-4FB7-B2AE-DF5E88BA4A1E}" srcOrd="0" destOrd="0" presId="urn:microsoft.com/office/officeart/2009/3/layout/IncreasingArrowsProcess"/>
    <dgm:cxn modelId="{DDE1AF4A-7DB9-4D54-B9BF-0B9C9FC6C9AB}" srcId="{3334C1A0-8CAB-4B50-B6ED-DE4F39AE55D2}" destId="{8CA6E047-69E8-498E-8F21-04F355E36380}" srcOrd="0" destOrd="0" parTransId="{7640EC38-F15E-4C59-A04F-FA36147E877F}" sibTransId="{BACE8D01-89B3-4B1A-9BD6-7E353C3FA6D3}"/>
    <dgm:cxn modelId="{30062021-A6F9-4EC6-A7D7-07C658950554}" srcId="{880619C8-CB0A-4EDA-AA92-1B1C8B879E67}" destId="{3334C1A0-8CAB-4B50-B6ED-DE4F39AE55D2}" srcOrd="0" destOrd="0" parTransId="{B0ABAE39-D7BD-46DC-B752-326FB10A7B7D}" sibTransId="{887A9E40-8983-419D-9EBE-EB2CCAEFB98B}"/>
    <dgm:cxn modelId="{BE397BE7-FEA8-46B8-B060-9816DAEFA131}" srcId="{880619C8-CB0A-4EDA-AA92-1B1C8B879E67}" destId="{D2C8D7B8-5EFF-472E-AD56-2E7CB6338342}" srcOrd="1" destOrd="0" parTransId="{2497803F-AA53-430E-9C2B-9E6AE3683410}" sibTransId="{6972E882-ABDB-4309-88BD-EFA8ACA5B560}"/>
    <dgm:cxn modelId="{15D61348-E3EF-40CB-8580-B3C05714D815}" type="presParOf" srcId="{24A4B740-7E2C-4FB7-B2AE-DF5E88BA4A1E}" destId="{835CCB86-D1B5-423C-94BD-DA18632EFC17}" srcOrd="0" destOrd="0" presId="urn:microsoft.com/office/officeart/2009/3/layout/IncreasingArrowsProcess"/>
    <dgm:cxn modelId="{14CDCE2F-02BB-4548-B858-3135A7EBF212}" type="presParOf" srcId="{24A4B740-7E2C-4FB7-B2AE-DF5E88BA4A1E}" destId="{54379A29-7226-492A-B8D7-591C4886CC68}" srcOrd="1" destOrd="0" presId="urn:microsoft.com/office/officeart/2009/3/layout/IncreasingArrowsProcess"/>
    <dgm:cxn modelId="{3711B956-D9C9-440C-82A9-42F72E739DFF}" type="presParOf" srcId="{24A4B740-7E2C-4FB7-B2AE-DF5E88BA4A1E}" destId="{704CDD0E-1D19-4618-9F42-7E07140A1174}" srcOrd="2" destOrd="0" presId="urn:microsoft.com/office/officeart/2009/3/layout/IncreasingArrowsProcess"/>
    <dgm:cxn modelId="{E9052355-19C4-4747-9C9E-6E989347185D}" type="presParOf" srcId="{24A4B740-7E2C-4FB7-B2AE-DF5E88BA4A1E}" destId="{7C3B7E98-E234-413C-83D0-7EA11B80186B}" srcOrd="3" destOrd="0" presId="urn:microsoft.com/office/officeart/2009/3/layout/IncreasingArrows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9504B9-00DF-413A-B3BD-3A1308ADF45D}" type="doc">
      <dgm:prSet loTypeId="urn:microsoft.com/office/officeart/2005/8/layout/hProcess9" loCatId="process" qsTypeId="urn:microsoft.com/office/officeart/2005/8/quickstyle/3d2" qsCatId="3D" csTypeId="urn:microsoft.com/office/officeart/2005/8/colors/colorful5" csCatId="colorful" phldr="1"/>
      <dgm:spPr/>
      <dgm:t>
        <a:bodyPr/>
        <a:lstStyle/>
        <a:p>
          <a:endParaRPr lang="zh-TW" altLang="en-US"/>
        </a:p>
      </dgm:t>
    </dgm:pt>
    <dgm:pt modelId="{0DDED3A0-273D-4FC8-B8DA-436A0035514E}">
      <dgm:prSet phldrT="[文字]" custT="1"/>
      <dgm:spPr/>
      <dgm:t>
        <a:bodyPr/>
        <a:lstStyle/>
        <a:p>
          <a:pPr algn="l"/>
          <a:r>
            <a:rPr lang="zh-TW" altLang="en-US" sz="1800" dirty="0" smtClean="0"/>
            <a:t>                    </a:t>
          </a:r>
          <a:r>
            <a:rPr lang="zh-TW" altLang="en-US" sz="2400" b="1" cap="none" spc="50" dirty="0" smtClean="0">
              <a:ln w="12700" cmpd="sng">
                <a:solidFill>
                  <a:schemeClr val="accent6">
                    <a:satMod val="120000"/>
                    <a:shade val="80000"/>
                  </a:schemeClr>
                </a:solidFill>
                <a:prstDash val="solid"/>
              </a:ln>
              <a:solidFill>
                <a:schemeClr val="tx1"/>
              </a:solidFill>
              <a:effectLst>
                <a:glow rad="53100">
                  <a:schemeClr val="accent6">
                    <a:satMod val="180000"/>
                    <a:alpha val="30000"/>
                  </a:schemeClr>
                </a:glow>
              </a:effectLst>
            </a:rPr>
            <a:t>過 去</a:t>
          </a:r>
          <a:endParaRPr lang="zh-TW" altLang="en-US" sz="2400" b="1" dirty="0">
            <a:solidFill>
              <a:schemeClr val="tx1"/>
            </a:solidFill>
          </a:endParaRPr>
        </a:p>
      </dgm:t>
    </dgm:pt>
    <dgm:pt modelId="{734AF7FE-25A7-46FB-B1F5-93201C2F37EC}" type="parTrans" cxnId="{3473CA3B-A24F-4638-8EBB-7121F8AC29C1}">
      <dgm:prSet/>
      <dgm:spPr/>
      <dgm:t>
        <a:bodyPr/>
        <a:lstStyle/>
        <a:p>
          <a:endParaRPr lang="zh-TW" altLang="en-US"/>
        </a:p>
      </dgm:t>
    </dgm:pt>
    <dgm:pt modelId="{84A21A80-F3AB-4A81-9138-DCFBBB4B2FF5}" type="sibTrans" cxnId="{3473CA3B-A24F-4638-8EBB-7121F8AC29C1}">
      <dgm:prSet/>
      <dgm:spPr/>
      <dgm:t>
        <a:bodyPr/>
        <a:lstStyle/>
        <a:p>
          <a:endParaRPr lang="zh-TW" altLang="en-US"/>
        </a:p>
      </dgm:t>
    </dgm:pt>
    <dgm:pt modelId="{F795BA6E-8264-435F-B92C-E95FC04B4BBD}">
      <dgm:prSet phldrT="[文字]" custT="1"/>
      <dgm:spPr/>
      <dgm:t>
        <a:bodyPr/>
        <a:lstStyle/>
        <a:p>
          <a:r>
            <a:rPr lang="zh-TW" altLang="en-US"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被害人保護安置</a:t>
          </a:r>
          <a:endParaRPr lang="en-US" altLang="zh-TW"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r>
            <a:rPr lang="en-US" altLang="zh-TW"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97</a:t>
          </a:r>
          <a:r>
            <a:rPr lang="zh-TW" altLang="en-US"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年預算</a:t>
          </a:r>
          <a:r>
            <a:rPr lang="en-US" altLang="zh-TW"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467</a:t>
          </a:r>
          <a:r>
            <a:rPr lang="zh-TW" altLang="en-US"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萬</a:t>
          </a:r>
          <a:endParaRPr lang="en-US" altLang="zh-TW"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r>
            <a:rPr lang="zh-TW" altLang="en-US"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若干縣市</a:t>
          </a:r>
          <a:endParaRPr lang="en-US" altLang="zh-TW"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r>
            <a:rPr lang="zh-TW" altLang="en-US" sz="24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單一局處</a:t>
          </a:r>
          <a:endParaRPr lang="zh-TW" altLang="en-US" sz="24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dgm:t>
    </dgm:pt>
    <dgm:pt modelId="{45C2381B-77C6-48A9-9314-28A20BC57D95}" type="parTrans" cxnId="{6048371C-55A5-480C-B1CF-044382EDEAD3}">
      <dgm:prSet/>
      <dgm:spPr/>
      <dgm:t>
        <a:bodyPr/>
        <a:lstStyle/>
        <a:p>
          <a:endParaRPr lang="zh-TW" altLang="en-US"/>
        </a:p>
      </dgm:t>
    </dgm:pt>
    <dgm:pt modelId="{16A4694F-AD6C-40B8-A9CA-24F93B9C606B}" type="sibTrans" cxnId="{6048371C-55A5-480C-B1CF-044382EDEAD3}">
      <dgm:prSet/>
      <dgm:spPr/>
      <dgm:t>
        <a:bodyPr/>
        <a:lstStyle/>
        <a:p>
          <a:endParaRPr lang="zh-TW" altLang="en-US"/>
        </a:p>
      </dgm:t>
    </dgm:pt>
    <dgm:pt modelId="{1B8FF5FF-6D17-4DF1-8D1D-477461038063}">
      <dgm:prSet phldrT="[文字]" custT="1"/>
      <dgm:spPr/>
      <dgm:t>
        <a:bodyPr/>
        <a:lstStyle/>
        <a:p>
          <a:pPr algn="ctr"/>
          <a:r>
            <a:rPr lang="zh-TW" altLang="en-US" sz="2400" b="1" cap="none" spc="50" dirty="0" smtClean="0">
              <a:ln w="12700" cmpd="sng">
                <a:solidFill>
                  <a:schemeClr val="accent6">
                    <a:satMod val="120000"/>
                    <a:shade val="80000"/>
                  </a:schemeClr>
                </a:solidFill>
                <a:prstDash val="solid"/>
              </a:ln>
              <a:solidFill>
                <a:schemeClr val="tx1"/>
              </a:solidFill>
              <a:effectLst>
                <a:glow rad="53100">
                  <a:schemeClr val="accent6">
                    <a:satMod val="180000"/>
                    <a:alpha val="30000"/>
                  </a:schemeClr>
                </a:glow>
              </a:effectLst>
            </a:rPr>
            <a:t>現 在</a:t>
          </a:r>
          <a:endParaRPr lang="zh-TW" altLang="en-US" sz="2400" b="1" cap="none" spc="50" dirty="0">
            <a:ln w="12700" cmpd="sng">
              <a:solidFill>
                <a:schemeClr val="accent6">
                  <a:satMod val="120000"/>
                  <a:shade val="80000"/>
                </a:schemeClr>
              </a:solidFill>
              <a:prstDash val="solid"/>
            </a:ln>
            <a:solidFill>
              <a:schemeClr val="tx1"/>
            </a:solidFill>
            <a:effectLst>
              <a:glow rad="53100">
                <a:schemeClr val="accent6">
                  <a:satMod val="180000"/>
                  <a:alpha val="30000"/>
                </a:schemeClr>
              </a:glow>
            </a:effectLst>
          </a:endParaRPr>
        </a:p>
      </dgm:t>
    </dgm:pt>
    <dgm:pt modelId="{ABB32B12-0254-4D9E-8FB6-712BA38EA0E9}" type="parTrans" cxnId="{D7757A12-6A86-49A3-AEBA-280CF160CF69}">
      <dgm:prSet/>
      <dgm:spPr/>
      <dgm:t>
        <a:bodyPr/>
        <a:lstStyle/>
        <a:p>
          <a:endParaRPr lang="zh-TW" altLang="en-US"/>
        </a:p>
      </dgm:t>
    </dgm:pt>
    <dgm:pt modelId="{5A347C40-4906-4C12-9644-D17A4424F4B1}" type="sibTrans" cxnId="{D7757A12-6A86-49A3-AEBA-280CF160CF69}">
      <dgm:prSet/>
      <dgm:spPr/>
      <dgm:t>
        <a:bodyPr/>
        <a:lstStyle/>
        <a:p>
          <a:endParaRPr lang="zh-TW" altLang="en-US"/>
        </a:p>
      </dgm:t>
    </dgm:pt>
    <dgm:pt modelId="{E68B9AAD-8786-4AB4-AB44-CE8319B1FB92}">
      <dgm:prSet phldrT="[文字]" custT="1"/>
      <dgm:spPr/>
      <dgm:t>
        <a:bodyPr/>
        <a:lstStyle/>
        <a:p>
          <a:r>
            <a:rPr lang="zh-TW" altLang="en-US" sz="2400" b="0" cap="all" spc="0" dirty="0" smtClean="0">
              <a:ln w="9000" cmpd="sng">
                <a:prstDash val="solid"/>
              </a:ln>
              <a:effectLst>
                <a:reflection blurRad="12700" stA="28000" endPos="45000" dist="1000" dir="5400000" sy="-100000" algn="bl" rotWithShape="0"/>
              </a:effectLst>
            </a:rPr>
            <a:t>相對人多元處遇服務</a:t>
          </a:r>
          <a:endParaRPr lang="en-US" altLang="zh-TW" sz="2400" b="0" cap="all" spc="0" dirty="0" smtClean="0">
            <a:ln w="9000" cmpd="sng">
              <a:prstDash val="solid"/>
            </a:ln>
            <a:effectLst>
              <a:reflection blurRad="12700" stA="28000" endPos="45000" dist="1000" dir="5400000" sy="-100000" algn="bl" rotWithShape="0"/>
            </a:effectLst>
          </a:endParaRPr>
        </a:p>
        <a:p>
          <a:r>
            <a:rPr lang="en-US" altLang="zh-TW" sz="2400" b="0" cap="all" spc="0" dirty="0" smtClean="0">
              <a:ln w="9000" cmpd="sng">
                <a:prstDash val="solid"/>
              </a:ln>
              <a:effectLst>
                <a:reflection blurRad="12700" stA="28000" endPos="45000" dist="1000" dir="5400000" sy="-100000" algn="bl" rotWithShape="0"/>
              </a:effectLst>
            </a:rPr>
            <a:t>104</a:t>
          </a:r>
          <a:r>
            <a:rPr lang="zh-TW" altLang="en-US" sz="2400" b="0" cap="all" spc="0" dirty="0" smtClean="0">
              <a:ln w="9000" cmpd="sng">
                <a:prstDash val="solid"/>
              </a:ln>
              <a:effectLst>
                <a:reflection blurRad="12700" stA="28000" endPos="45000" dist="1000" dir="5400000" sy="-100000" algn="bl" rotWithShape="0"/>
              </a:effectLst>
            </a:rPr>
            <a:t>年預算</a:t>
          </a:r>
          <a:r>
            <a:rPr lang="en-US" altLang="zh-TW" sz="2400" b="0" cap="all" spc="0" dirty="0" smtClean="0">
              <a:ln w="9000" cmpd="sng">
                <a:prstDash val="solid"/>
              </a:ln>
              <a:effectLst>
                <a:reflection blurRad="12700" stA="28000" endPos="45000" dist="1000" dir="5400000" sy="-100000" algn="bl" rotWithShape="0"/>
              </a:effectLst>
            </a:rPr>
            <a:t>2,600</a:t>
          </a:r>
          <a:r>
            <a:rPr lang="zh-TW" altLang="en-US" sz="2400" b="0" cap="all" spc="0" dirty="0" smtClean="0">
              <a:ln w="9000" cmpd="sng">
                <a:prstDash val="solid"/>
              </a:ln>
              <a:effectLst>
                <a:reflection blurRad="12700" stA="28000" endPos="45000" dist="1000" dir="5400000" sy="-100000" algn="bl" rotWithShape="0"/>
              </a:effectLst>
            </a:rPr>
            <a:t>萬</a:t>
          </a:r>
          <a:endParaRPr lang="en-US" altLang="zh-TW" sz="2400" b="0" cap="all" spc="0" dirty="0" smtClean="0">
            <a:ln w="9000" cmpd="sng">
              <a:prstDash val="solid"/>
            </a:ln>
            <a:effectLst>
              <a:reflection blurRad="12700" stA="28000" endPos="45000" dist="1000" dir="5400000" sy="-100000" algn="bl" rotWithShape="0"/>
            </a:effectLst>
          </a:endParaRPr>
        </a:p>
        <a:p>
          <a:r>
            <a:rPr lang="zh-TW" altLang="en-US" sz="2400" b="0" cap="all" spc="0" dirty="0" smtClean="0">
              <a:ln w="9000" cmpd="sng">
                <a:prstDash val="solid"/>
              </a:ln>
              <a:effectLst>
                <a:reflection blurRad="12700" stA="28000" endPos="45000" dist="1000" dir="5400000" sy="-100000" algn="bl" rotWithShape="0"/>
              </a:effectLst>
            </a:rPr>
            <a:t>全國各縣市</a:t>
          </a:r>
          <a:endParaRPr lang="en-US" altLang="zh-TW" sz="2400" b="0" cap="all" spc="0" dirty="0" smtClean="0">
            <a:ln w="9000" cmpd="sng">
              <a:prstDash val="solid"/>
            </a:ln>
            <a:effectLst>
              <a:reflection blurRad="12700" stA="28000" endPos="45000" dist="1000" dir="5400000" sy="-100000" algn="bl" rotWithShape="0"/>
            </a:effectLst>
          </a:endParaRPr>
        </a:p>
        <a:p>
          <a:r>
            <a:rPr lang="zh-TW" altLang="en-US" sz="2400" b="0" cap="all" spc="0" dirty="0" smtClean="0">
              <a:ln w="9000" cmpd="sng">
                <a:prstDash val="solid"/>
              </a:ln>
              <a:effectLst>
                <a:reflection blurRad="12700" stA="28000" endPos="45000" dist="1000" dir="5400000" sy="-100000" algn="bl" rotWithShape="0"/>
              </a:effectLst>
            </a:rPr>
            <a:t>跨局處網絡</a:t>
          </a:r>
          <a:endParaRPr lang="en-US" altLang="zh-TW" sz="2400" b="0" cap="all" spc="0" dirty="0" smtClean="0">
            <a:ln w="9000" cmpd="sng">
              <a:prstDash val="solid"/>
            </a:ln>
            <a:effectLst>
              <a:reflection blurRad="12700" stA="28000" endPos="45000" dist="1000" dir="5400000" sy="-100000" algn="bl" rotWithShape="0"/>
            </a:effectLst>
          </a:endParaRPr>
        </a:p>
        <a:p>
          <a:endParaRPr lang="zh-TW" altLang="en-US" sz="2800" dirty="0"/>
        </a:p>
      </dgm:t>
    </dgm:pt>
    <dgm:pt modelId="{6CB449F0-1516-448E-AB3A-B03D2738CB2D}" type="parTrans" cxnId="{25FB27E4-F868-4FF1-9ACD-327155DCD364}">
      <dgm:prSet/>
      <dgm:spPr/>
      <dgm:t>
        <a:bodyPr/>
        <a:lstStyle/>
        <a:p>
          <a:endParaRPr lang="zh-TW" altLang="en-US"/>
        </a:p>
      </dgm:t>
    </dgm:pt>
    <dgm:pt modelId="{C65B96B3-9B7E-4E01-A714-AD7FB9398897}" type="sibTrans" cxnId="{25FB27E4-F868-4FF1-9ACD-327155DCD364}">
      <dgm:prSet/>
      <dgm:spPr/>
      <dgm:t>
        <a:bodyPr/>
        <a:lstStyle/>
        <a:p>
          <a:endParaRPr lang="zh-TW" altLang="en-US"/>
        </a:p>
      </dgm:t>
    </dgm:pt>
    <dgm:pt modelId="{00686D58-4BEE-4691-A545-938D3DFB069A}" type="pres">
      <dgm:prSet presAssocID="{B89504B9-00DF-413A-B3BD-3A1308ADF45D}" presName="CompostProcess" presStyleCnt="0">
        <dgm:presLayoutVars>
          <dgm:dir/>
          <dgm:resizeHandles val="exact"/>
        </dgm:presLayoutVars>
      </dgm:prSet>
      <dgm:spPr/>
    </dgm:pt>
    <dgm:pt modelId="{78DCFA8E-32C6-4E62-BD1D-D2F223CDA542}" type="pres">
      <dgm:prSet presAssocID="{B89504B9-00DF-413A-B3BD-3A1308ADF45D}" presName="arrow" presStyleLbl="bgShp" presStyleIdx="0" presStyleCnt="1" custLinFactNeighborX="560" custLinFactNeighborY="-419"/>
      <dgm:spPr/>
    </dgm:pt>
    <dgm:pt modelId="{66FD497C-3847-4A54-B295-53FF9D92AAF7}" type="pres">
      <dgm:prSet presAssocID="{B89504B9-00DF-413A-B3BD-3A1308ADF45D}" presName="linearProcess" presStyleCnt="0"/>
      <dgm:spPr/>
    </dgm:pt>
    <dgm:pt modelId="{7E4222E2-D295-4DB0-8CC0-D580A0CA5B46}" type="pres">
      <dgm:prSet presAssocID="{0DDED3A0-273D-4FC8-B8DA-436A0035514E}" presName="textNode" presStyleLbl="node1" presStyleIdx="0" presStyleCnt="2" custScaleX="92142" custScaleY="180769">
        <dgm:presLayoutVars>
          <dgm:bulletEnabled val="1"/>
        </dgm:presLayoutVars>
      </dgm:prSet>
      <dgm:spPr/>
      <dgm:t>
        <a:bodyPr/>
        <a:lstStyle/>
        <a:p>
          <a:endParaRPr lang="zh-TW" altLang="en-US"/>
        </a:p>
      </dgm:t>
    </dgm:pt>
    <dgm:pt modelId="{B1F7B26F-6106-41E5-A23A-58174D983C81}" type="pres">
      <dgm:prSet presAssocID="{84A21A80-F3AB-4A81-9138-DCFBBB4B2FF5}" presName="sibTrans" presStyleCnt="0"/>
      <dgm:spPr/>
    </dgm:pt>
    <dgm:pt modelId="{D601C456-4F64-4EF0-A247-F77C17B638BE}" type="pres">
      <dgm:prSet presAssocID="{1B8FF5FF-6D17-4DF1-8D1D-477461038063}" presName="textNode" presStyleLbl="node1" presStyleIdx="1" presStyleCnt="2" custScaleX="96133" custScaleY="180769" custLinFactNeighborX="-22568" custLinFactNeighborY="0">
        <dgm:presLayoutVars>
          <dgm:bulletEnabled val="1"/>
        </dgm:presLayoutVars>
      </dgm:prSet>
      <dgm:spPr/>
    </dgm:pt>
  </dgm:ptLst>
  <dgm:cxnLst>
    <dgm:cxn modelId="{8E6DCF57-E5B9-44A9-9FD6-FCDDE97E1F57}" type="presOf" srcId="{0DDED3A0-273D-4FC8-B8DA-436A0035514E}" destId="{7E4222E2-D295-4DB0-8CC0-D580A0CA5B46}" srcOrd="0" destOrd="0" presId="urn:microsoft.com/office/officeart/2005/8/layout/hProcess9"/>
    <dgm:cxn modelId="{6048371C-55A5-480C-B1CF-044382EDEAD3}" srcId="{0DDED3A0-273D-4FC8-B8DA-436A0035514E}" destId="{F795BA6E-8264-435F-B92C-E95FC04B4BBD}" srcOrd="0" destOrd="0" parTransId="{45C2381B-77C6-48A9-9314-28A20BC57D95}" sibTransId="{16A4694F-AD6C-40B8-A9CA-24F93B9C606B}"/>
    <dgm:cxn modelId="{25FB27E4-F868-4FF1-9ACD-327155DCD364}" srcId="{1B8FF5FF-6D17-4DF1-8D1D-477461038063}" destId="{E68B9AAD-8786-4AB4-AB44-CE8319B1FB92}" srcOrd="0" destOrd="0" parTransId="{6CB449F0-1516-448E-AB3A-B03D2738CB2D}" sibTransId="{C65B96B3-9B7E-4E01-A714-AD7FB9398897}"/>
    <dgm:cxn modelId="{D7757A12-6A86-49A3-AEBA-280CF160CF69}" srcId="{B89504B9-00DF-413A-B3BD-3A1308ADF45D}" destId="{1B8FF5FF-6D17-4DF1-8D1D-477461038063}" srcOrd="1" destOrd="0" parTransId="{ABB32B12-0254-4D9E-8FB6-712BA38EA0E9}" sibTransId="{5A347C40-4906-4C12-9644-D17A4424F4B1}"/>
    <dgm:cxn modelId="{759FC288-699C-4521-95D7-CCB2DE8EB063}" type="presOf" srcId="{E68B9AAD-8786-4AB4-AB44-CE8319B1FB92}" destId="{D601C456-4F64-4EF0-A247-F77C17B638BE}" srcOrd="0" destOrd="1" presId="urn:microsoft.com/office/officeart/2005/8/layout/hProcess9"/>
    <dgm:cxn modelId="{3BB71211-D03D-4BB1-8F13-E6BD8161BC98}" type="presOf" srcId="{1B8FF5FF-6D17-4DF1-8D1D-477461038063}" destId="{D601C456-4F64-4EF0-A247-F77C17B638BE}" srcOrd="0" destOrd="0" presId="urn:microsoft.com/office/officeart/2005/8/layout/hProcess9"/>
    <dgm:cxn modelId="{F17673BC-9D1D-4628-84B0-973CC746112D}" type="presOf" srcId="{B89504B9-00DF-413A-B3BD-3A1308ADF45D}" destId="{00686D58-4BEE-4691-A545-938D3DFB069A}" srcOrd="0" destOrd="0" presId="urn:microsoft.com/office/officeart/2005/8/layout/hProcess9"/>
    <dgm:cxn modelId="{3473CA3B-A24F-4638-8EBB-7121F8AC29C1}" srcId="{B89504B9-00DF-413A-B3BD-3A1308ADF45D}" destId="{0DDED3A0-273D-4FC8-B8DA-436A0035514E}" srcOrd="0" destOrd="0" parTransId="{734AF7FE-25A7-46FB-B1F5-93201C2F37EC}" sibTransId="{84A21A80-F3AB-4A81-9138-DCFBBB4B2FF5}"/>
    <dgm:cxn modelId="{5241BF60-4D03-449D-B658-1B3896303A12}" type="presOf" srcId="{F795BA6E-8264-435F-B92C-E95FC04B4BBD}" destId="{7E4222E2-D295-4DB0-8CC0-D580A0CA5B46}" srcOrd="0" destOrd="1" presId="urn:microsoft.com/office/officeart/2005/8/layout/hProcess9"/>
    <dgm:cxn modelId="{DDCF2991-D5E5-4C32-9877-D9714B555BFF}" type="presParOf" srcId="{00686D58-4BEE-4691-A545-938D3DFB069A}" destId="{78DCFA8E-32C6-4E62-BD1D-D2F223CDA542}" srcOrd="0" destOrd="0" presId="urn:microsoft.com/office/officeart/2005/8/layout/hProcess9"/>
    <dgm:cxn modelId="{04769349-6135-476C-9001-596D6F7E0BF0}" type="presParOf" srcId="{00686D58-4BEE-4691-A545-938D3DFB069A}" destId="{66FD497C-3847-4A54-B295-53FF9D92AAF7}" srcOrd="1" destOrd="0" presId="urn:microsoft.com/office/officeart/2005/8/layout/hProcess9"/>
    <dgm:cxn modelId="{4C73C5B9-7C6B-4369-ADAC-819507B81CAD}" type="presParOf" srcId="{66FD497C-3847-4A54-B295-53FF9D92AAF7}" destId="{7E4222E2-D295-4DB0-8CC0-D580A0CA5B46}" srcOrd="0" destOrd="0" presId="urn:microsoft.com/office/officeart/2005/8/layout/hProcess9"/>
    <dgm:cxn modelId="{1CF5492A-0288-416A-B150-69BF658D2614}" type="presParOf" srcId="{66FD497C-3847-4A54-B295-53FF9D92AAF7}" destId="{B1F7B26F-6106-41E5-A23A-58174D983C81}" srcOrd="1" destOrd="0" presId="urn:microsoft.com/office/officeart/2005/8/layout/hProcess9"/>
    <dgm:cxn modelId="{24B6BFE9-41D3-4320-A299-D52D256F65B0}" type="presParOf" srcId="{66FD497C-3847-4A54-B295-53FF9D92AAF7}" destId="{D601C456-4F64-4EF0-A247-F77C17B638BE}"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4EBF90C-FC83-43ED-A04F-42A2949E0B54}" type="doc">
      <dgm:prSet loTypeId="urn:microsoft.com/office/officeart/2005/8/layout/target3" loCatId="list" qsTypeId="urn:microsoft.com/office/officeart/2005/8/quickstyle/simple1" qsCatId="simple" csTypeId="urn:microsoft.com/office/officeart/2005/8/colors/colorful5" csCatId="colorful" phldr="1"/>
      <dgm:spPr/>
      <dgm:t>
        <a:bodyPr/>
        <a:lstStyle/>
        <a:p>
          <a:endParaRPr lang="zh-TW" altLang="en-US"/>
        </a:p>
      </dgm:t>
    </dgm:pt>
    <dgm:pt modelId="{9D8A3388-BC8C-413C-AA0D-47ADD3157E10}">
      <dgm:prSet phldrT="[文字]"/>
      <dgm:spPr/>
      <dgm:t>
        <a:bodyPr/>
        <a:lstStyle/>
        <a:p>
          <a:pPr algn="l"/>
          <a:r>
            <a:rPr lang="zh-TW" altLang="en-US"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合理分配有限資源</a:t>
          </a:r>
          <a:endParaRPr lang="zh-TW" alt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7EDF7B14-61D4-4873-84EF-A4F62DDAB039}" type="parTrans" cxnId="{9E406D4B-CDB1-49B6-ACFD-7D863E737BF9}">
      <dgm:prSet/>
      <dgm:spPr/>
      <dgm:t>
        <a:bodyPr/>
        <a:lstStyle/>
        <a:p>
          <a:endParaRPr lang="zh-TW" altLang="en-US"/>
        </a:p>
      </dgm:t>
    </dgm:pt>
    <dgm:pt modelId="{5531FCB4-8C79-4836-9FA3-6F972F4DC20F}" type="sibTrans" cxnId="{9E406D4B-CDB1-49B6-ACFD-7D863E737BF9}">
      <dgm:prSet/>
      <dgm:spPr/>
      <dgm:t>
        <a:bodyPr/>
        <a:lstStyle/>
        <a:p>
          <a:endParaRPr lang="zh-TW" altLang="en-US"/>
        </a:p>
      </dgm:t>
    </dgm:pt>
    <dgm:pt modelId="{3A369131-72CC-47B7-B2B8-C529CBBC25E4}">
      <dgm:prSet phldrT="[文字]"/>
      <dgm:spPr/>
      <dgm:t>
        <a:bodyPr/>
        <a:lstStyle/>
        <a:p>
          <a:pPr algn="l"/>
          <a:r>
            <a:rPr lang="zh-TW" altLang="en-US"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兼顧資源相對缺乏地區</a:t>
          </a:r>
          <a:endParaRPr lang="zh-TW" alt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CC4E5E0A-605C-4D92-B3A1-5B8058BA4C7D}" type="parTrans" cxnId="{FC77D624-AB6A-45DA-B9CA-693A5A9EFA49}">
      <dgm:prSet/>
      <dgm:spPr/>
      <dgm:t>
        <a:bodyPr/>
        <a:lstStyle/>
        <a:p>
          <a:endParaRPr lang="zh-TW" altLang="en-US"/>
        </a:p>
      </dgm:t>
    </dgm:pt>
    <dgm:pt modelId="{ABADAD43-3F0D-4A53-99E8-1AE63B5B5D11}" type="sibTrans" cxnId="{FC77D624-AB6A-45DA-B9CA-693A5A9EFA49}">
      <dgm:prSet/>
      <dgm:spPr/>
      <dgm:t>
        <a:bodyPr/>
        <a:lstStyle/>
        <a:p>
          <a:endParaRPr lang="zh-TW" altLang="en-US"/>
        </a:p>
      </dgm:t>
    </dgm:pt>
    <dgm:pt modelId="{0DC05EEF-31C5-4BBE-B2C7-22159107F4BE}">
      <dgm:prSet phldrT="[文字]"/>
      <dgm:spPr/>
      <dgm:t>
        <a:bodyPr/>
        <a:lstStyle/>
        <a:p>
          <a:pPr algn="l"/>
          <a:r>
            <a:rPr lang="zh-TW" altLang="en-US"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服務方案與訓練計畫分流</a:t>
          </a:r>
          <a:endParaRPr lang="zh-TW" alt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E863EC7E-9C7A-4C91-867F-11B200D29CDC}" type="parTrans" cxnId="{D3A147B1-60EB-45FE-A8DA-5DCF8BC3F28F}">
      <dgm:prSet/>
      <dgm:spPr/>
      <dgm:t>
        <a:bodyPr/>
        <a:lstStyle/>
        <a:p>
          <a:endParaRPr lang="zh-TW" altLang="en-US"/>
        </a:p>
      </dgm:t>
    </dgm:pt>
    <dgm:pt modelId="{0170618B-DB34-43C7-98DE-E5AAF6815033}" type="sibTrans" cxnId="{D3A147B1-60EB-45FE-A8DA-5DCF8BC3F28F}">
      <dgm:prSet/>
      <dgm:spPr/>
      <dgm:t>
        <a:bodyPr/>
        <a:lstStyle/>
        <a:p>
          <a:endParaRPr lang="zh-TW" altLang="en-US"/>
        </a:p>
      </dgm:t>
    </dgm:pt>
    <dgm:pt modelId="{34F0F007-3629-4334-A815-3C40514A6FBF}" type="pres">
      <dgm:prSet presAssocID="{44EBF90C-FC83-43ED-A04F-42A2949E0B54}" presName="Name0" presStyleCnt="0">
        <dgm:presLayoutVars>
          <dgm:chMax val="7"/>
          <dgm:dir/>
          <dgm:animLvl val="lvl"/>
          <dgm:resizeHandles val="exact"/>
        </dgm:presLayoutVars>
      </dgm:prSet>
      <dgm:spPr/>
      <dgm:t>
        <a:bodyPr/>
        <a:lstStyle/>
        <a:p>
          <a:endParaRPr lang="zh-TW" altLang="en-US"/>
        </a:p>
      </dgm:t>
    </dgm:pt>
    <dgm:pt modelId="{3458AE13-0ACA-4641-B288-AB0B4FD4D227}" type="pres">
      <dgm:prSet presAssocID="{9D8A3388-BC8C-413C-AA0D-47ADD3157E10}" presName="circle1" presStyleLbl="node1" presStyleIdx="0" presStyleCnt="3"/>
      <dgm:spPr/>
    </dgm:pt>
    <dgm:pt modelId="{34EA8E68-A5E7-448A-84D0-BCF82E8A569C}" type="pres">
      <dgm:prSet presAssocID="{9D8A3388-BC8C-413C-AA0D-47ADD3157E10}" presName="space" presStyleCnt="0"/>
      <dgm:spPr/>
    </dgm:pt>
    <dgm:pt modelId="{163B984A-9F20-49DB-9804-3D42EE98C142}" type="pres">
      <dgm:prSet presAssocID="{9D8A3388-BC8C-413C-AA0D-47ADD3157E10}" presName="rect1" presStyleLbl="alignAcc1" presStyleIdx="0" presStyleCnt="3"/>
      <dgm:spPr/>
      <dgm:t>
        <a:bodyPr/>
        <a:lstStyle/>
        <a:p>
          <a:endParaRPr lang="zh-TW" altLang="en-US"/>
        </a:p>
      </dgm:t>
    </dgm:pt>
    <dgm:pt modelId="{00A37B59-017D-419B-9947-9A028F5C246E}" type="pres">
      <dgm:prSet presAssocID="{3A369131-72CC-47B7-B2B8-C529CBBC25E4}" presName="vertSpace2" presStyleLbl="node1" presStyleIdx="0" presStyleCnt="3"/>
      <dgm:spPr/>
    </dgm:pt>
    <dgm:pt modelId="{F0BA5586-F468-4258-A45F-198297339B13}" type="pres">
      <dgm:prSet presAssocID="{3A369131-72CC-47B7-B2B8-C529CBBC25E4}" presName="circle2" presStyleLbl="node1" presStyleIdx="1" presStyleCnt="3"/>
      <dgm:spPr/>
    </dgm:pt>
    <dgm:pt modelId="{6C650192-0A60-44C0-B6DB-F2054FC51299}" type="pres">
      <dgm:prSet presAssocID="{3A369131-72CC-47B7-B2B8-C529CBBC25E4}" presName="rect2" presStyleLbl="alignAcc1" presStyleIdx="1" presStyleCnt="3"/>
      <dgm:spPr/>
      <dgm:t>
        <a:bodyPr/>
        <a:lstStyle/>
        <a:p>
          <a:endParaRPr lang="zh-TW" altLang="en-US"/>
        </a:p>
      </dgm:t>
    </dgm:pt>
    <dgm:pt modelId="{08535725-1513-49AC-93DE-33AC2DED73C5}" type="pres">
      <dgm:prSet presAssocID="{0DC05EEF-31C5-4BBE-B2C7-22159107F4BE}" presName="vertSpace3" presStyleLbl="node1" presStyleIdx="1" presStyleCnt="3"/>
      <dgm:spPr/>
    </dgm:pt>
    <dgm:pt modelId="{87ABC5B0-678A-4FA5-87E0-E3CFC865B1E1}" type="pres">
      <dgm:prSet presAssocID="{0DC05EEF-31C5-4BBE-B2C7-22159107F4BE}" presName="circle3" presStyleLbl="node1" presStyleIdx="2" presStyleCnt="3"/>
      <dgm:spPr/>
    </dgm:pt>
    <dgm:pt modelId="{25BBD160-83D5-4E0D-BF4D-0A3FD48EF149}" type="pres">
      <dgm:prSet presAssocID="{0DC05EEF-31C5-4BBE-B2C7-22159107F4BE}" presName="rect3" presStyleLbl="alignAcc1" presStyleIdx="2" presStyleCnt="3"/>
      <dgm:spPr/>
      <dgm:t>
        <a:bodyPr/>
        <a:lstStyle/>
        <a:p>
          <a:endParaRPr lang="zh-TW" altLang="en-US"/>
        </a:p>
      </dgm:t>
    </dgm:pt>
    <dgm:pt modelId="{008F806C-C2D3-4345-A670-3EF691D261E5}" type="pres">
      <dgm:prSet presAssocID="{9D8A3388-BC8C-413C-AA0D-47ADD3157E10}" presName="rect1ParTxNoCh" presStyleLbl="alignAcc1" presStyleIdx="2" presStyleCnt="3">
        <dgm:presLayoutVars>
          <dgm:chMax val="1"/>
          <dgm:bulletEnabled val="1"/>
        </dgm:presLayoutVars>
      </dgm:prSet>
      <dgm:spPr/>
      <dgm:t>
        <a:bodyPr/>
        <a:lstStyle/>
        <a:p>
          <a:endParaRPr lang="zh-TW" altLang="en-US"/>
        </a:p>
      </dgm:t>
    </dgm:pt>
    <dgm:pt modelId="{302ECF73-7928-43C1-B7A1-AE6E5C5C3AF0}" type="pres">
      <dgm:prSet presAssocID="{3A369131-72CC-47B7-B2B8-C529CBBC25E4}" presName="rect2ParTxNoCh" presStyleLbl="alignAcc1" presStyleIdx="2" presStyleCnt="3">
        <dgm:presLayoutVars>
          <dgm:chMax val="1"/>
          <dgm:bulletEnabled val="1"/>
        </dgm:presLayoutVars>
      </dgm:prSet>
      <dgm:spPr/>
      <dgm:t>
        <a:bodyPr/>
        <a:lstStyle/>
        <a:p>
          <a:endParaRPr lang="zh-TW" altLang="en-US"/>
        </a:p>
      </dgm:t>
    </dgm:pt>
    <dgm:pt modelId="{A78E8AEF-071E-487F-B4AD-434E25C3773E}" type="pres">
      <dgm:prSet presAssocID="{0DC05EEF-31C5-4BBE-B2C7-22159107F4BE}" presName="rect3ParTxNoCh" presStyleLbl="alignAcc1" presStyleIdx="2" presStyleCnt="3">
        <dgm:presLayoutVars>
          <dgm:chMax val="1"/>
          <dgm:bulletEnabled val="1"/>
        </dgm:presLayoutVars>
      </dgm:prSet>
      <dgm:spPr/>
      <dgm:t>
        <a:bodyPr/>
        <a:lstStyle/>
        <a:p>
          <a:endParaRPr lang="zh-TW" altLang="en-US"/>
        </a:p>
      </dgm:t>
    </dgm:pt>
  </dgm:ptLst>
  <dgm:cxnLst>
    <dgm:cxn modelId="{91A8FCDE-4132-4358-A54D-E8766C22AD26}" type="presOf" srcId="{0DC05EEF-31C5-4BBE-B2C7-22159107F4BE}" destId="{25BBD160-83D5-4E0D-BF4D-0A3FD48EF149}" srcOrd="0" destOrd="0" presId="urn:microsoft.com/office/officeart/2005/8/layout/target3"/>
    <dgm:cxn modelId="{1025A49D-31AB-4F05-BB97-0CBCE95B2A81}" type="presOf" srcId="{9D8A3388-BC8C-413C-AA0D-47ADD3157E10}" destId="{163B984A-9F20-49DB-9804-3D42EE98C142}" srcOrd="0" destOrd="0" presId="urn:microsoft.com/office/officeart/2005/8/layout/target3"/>
    <dgm:cxn modelId="{05AE868B-E2B8-46EE-81A5-070F88126532}" type="presOf" srcId="{44EBF90C-FC83-43ED-A04F-42A2949E0B54}" destId="{34F0F007-3629-4334-A815-3C40514A6FBF}" srcOrd="0" destOrd="0" presId="urn:microsoft.com/office/officeart/2005/8/layout/target3"/>
    <dgm:cxn modelId="{D3A147B1-60EB-45FE-A8DA-5DCF8BC3F28F}" srcId="{44EBF90C-FC83-43ED-A04F-42A2949E0B54}" destId="{0DC05EEF-31C5-4BBE-B2C7-22159107F4BE}" srcOrd="2" destOrd="0" parTransId="{E863EC7E-9C7A-4C91-867F-11B200D29CDC}" sibTransId="{0170618B-DB34-43C7-98DE-E5AAF6815033}"/>
    <dgm:cxn modelId="{C36E6D13-989B-44E3-83C5-F5267EB8FD48}" type="presOf" srcId="{0DC05EEF-31C5-4BBE-B2C7-22159107F4BE}" destId="{A78E8AEF-071E-487F-B4AD-434E25C3773E}" srcOrd="1" destOrd="0" presId="urn:microsoft.com/office/officeart/2005/8/layout/target3"/>
    <dgm:cxn modelId="{BF625661-8D44-44D9-BDFA-6C23650683BC}" type="presOf" srcId="{3A369131-72CC-47B7-B2B8-C529CBBC25E4}" destId="{6C650192-0A60-44C0-B6DB-F2054FC51299}" srcOrd="0" destOrd="0" presId="urn:microsoft.com/office/officeart/2005/8/layout/target3"/>
    <dgm:cxn modelId="{FC77D624-AB6A-45DA-B9CA-693A5A9EFA49}" srcId="{44EBF90C-FC83-43ED-A04F-42A2949E0B54}" destId="{3A369131-72CC-47B7-B2B8-C529CBBC25E4}" srcOrd="1" destOrd="0" parTransId="{CC4E5E0A-605C-4D92-B3A1-5B8058BA4C7D}" sibTransId="{ABADAD43-3F0D-4A53-99E8-1AE63B5B5D11}"/>
    <dgm:cxn modelId="{AB34F0D8-2894-4CCB-B813-281191FE9C1B}" type="presOf" srcId="{9D8A3388-BC8C-413C-AA0D-47ADD3157E10}" destId="{008F806C-C2D3-4345-A670-3EF691D261E5}" srcOrd="1" destOrd="0" presId="urn:microsoft.com/office/officeart/2005/8/layout/target3"/>
    <dgm:cxn modelId="{29D4E4B4-E4A5-40FA-AEF5-7D866ED6A296}" type="presOf" srcId="{3A369131-72CC-47B7-B2B8-C529CBBC25E4}" destId="{302ECF73-7928-43C1-B7A1-AE6E5C5C3AF0}" srcOrd="1" destOrd="0" presId="urn:microsoft.com/office/officeart/2005/8/layout/target3"/>
    <dgm:cxn modelId="{9E406D4B-CDB1-49B6-ACFD-7D863E737BF9}" srcId="{44EBF90C-FC83-43ED-A04F-42A2949E0B54}" destId="{9D8A3388-BC8C-413C-AA0D-47ADD3157E10}" srcOrd="0" destOrd="0" parTransId="{7EDF7B14-61D4-4873-84EF-A4F62DDAB039}" sibTransId="{5531FCB4-8C79-4836-9FA3-6F972F4DC20F}"/>
    <dgm:cxn modelId="{4AF5E718-E907-487D-A05D-358FCCF63C09}" type="presParOf" srcId="{34F0F007-3629-4334-A815-3C40514A6FBF}" destId="{3458AE13-0ACA-4641-B288-AB0B4FD4D227}" srcOrd="0" destOrd="0" presId="urn:microsoft.com/office/officeart/2005/8/layout/target3"/>
    <dgm:cxn modelId="{3BFD3D04-1BA0-4D8F-B82A-82551C449641}" type="presParOf" srcId="{34F0F007-3629-4334-A815-3C40514A6FBF}" destId="{34EA8E68-A5E7-448A-84D0-BCF82E8A569C}" srcOrd="1" destOrd="0" presId="urn:microsoft.com/office/officeart/2005/8/layout/target3"/>
    <dgm:cxn modelId="{9A42E1FD-51DC-4FB4-BE77-CB03D13EC38B}" type="presParOf" srcId="{34F0F007-3629-4334-A815-3C40514A6FBF}" destId="{163B984A-9F20-49DB-9804-3D42EE98C142}" srcOrd="2" destOrd="0" presId="urn:microsoft.com/office/officeart/2005/8/layout/target3"/>
    <dgm:cxn modelId="{9BDCEF7D-EB38-4C35-A8F6-C27FD3BCD477}" type="presParOf" srcId="{34F0F007-3629-4334-A815-3C40514A6FBF}" destId="{00A37B59-017D-419B-9947-9A028F5C246E}" srcOrd="3" destOrd="0" presId="urn:microsoft.com/office/officeart/2005/8/layout/target3"/>
    <dgm:cxn modelId="{BB331E8F-2FE4-4E4B-85E6-78EA40921FF1}" type="presParOf" srcId="{34F0F007-3629-4334-A815-3C40514A6FBF}" destId="{F0BA5586-F468-4258-A45F-198297339B13}" srcOrd="4" destOrd="0" presId="urn:microsoft.com/office/officeart/2005/8/layout/target3"/>
    <dgm:cxn modelId="{AA47667B-D430-4C21-BDD3-60DBEC232A5C}" type="presParOf" srcId="{34F0F007-3629-4334-A815-3C40514A6FBF}" destId="{6C650192-0A60-44C0-B6DB-F2054FC51299}" srcOrd="5" destOrd="0" presId="urn:microsoft.com/office/officeart/2005/8/layout/target3"/>
    <dgm:cxn modelId="{28108C14-7CB9-4E15-A2FF-20C156027E3D}" type="presParOf" srcId="{34F0F007-3629-4334-A815-3C40514A6FBF}" destId="{08535725-1513-49AC-93DE-33AC2DED73C5}" srcOrd="6" destOrd="0" presId="urn:microsoft.com/office/officeart/2005/8/layout/target3"/>
    <dgm:cxn modelId="{26445D51-FA61-485B-A89A-C612566F3C66}" type="presParOf" srcId="{34F0F007-3629-4334-A815-3C40514A6FBF}" destId="{87ABC5B0-678A-4FA5-87E0-E3CFC865B1E1}" srcOrd="7" destOrd="0" presId="urn:microsoft.com/office/officeart/2005/8/layout/target3"/>
    <dgm:cxn modelId="{D4808966-1BFB-4897-8AB7-8F44B6565638}" type="presParOf" srcId="{34F0F007-3629-4334-A815-3C40514A6FBF}" destId="{25BBD160-83D5-4E0D-BF4D-0A3FD48EF149}" srcOrd="8" destOrd="0" presId="urn:microsoft.com/office/officeart/2005/8/layout/target3"/>
    <dgm:cxn modelId="{0D5A51AE-B19D-4076-805F-BA25F87E7DDD}" type="presParOf" srcId="{34F0F007-3629-4334-A815-3C40514A6FBF}" destId="{008F806C-C2D3-4345-A670-3EF691D261E5}" srcOrd="9" destOrd="0" presId="urn:microsoft.com/office/officeart/2005/8/layout/target3"/>
    <dgm:cxn modelId="{A90D964E-E1CA-4908-9D6C-DE6A12F16083}" type="presParOf" srcId="{34F0F007-3629-4334-A815-3C40514A6FBF}" destId="{302ECF73-7928-43C1-B7A1-AE6E5C5C3AF0}" srcOrd="10" destOrd="0" presId="urn:microsoft.com/office/officeart/2005/8/layout/target3"/>
    <dgm:cxn modelId="{12A42E33-C781-4E0D-A66A-188A08618657}" type="presParOf" srcId="{34F0F007-3629-4334-A815-3C40514A6FBF}" destId="{A78E8AEF-071E-487F-B4AD-434E25C3773E}"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1CFF5D-BABB-41A3-8EA7-4231D44F7E02}" type="doc">
      <dgm:prSet loTypeId="urn:microsoft.com/office/officeart/2005/8/layout/hProcess9" loCatId="process" qsTypeId="urn:microsoft.com/office/officeart/2005/8/quickstyle/3d7" qsCatId="3D" csTypeId="urn:microsoft.com/office/officeart/2005/8/colors/colorful1" csCatId="colorful" phldr="1"/>
      <dgm:spPr/>
    </dgm:pt>
    <dgm:pt modelId="{95582E26-941D-458F-8170-66863ED4586D}">
      <dgm:prSet phldrT="[文字]" custT="1"/>
      <dgm:spPr/>
      <dgm:t>
        <a:bodyPr/>
        <a:lstStyle/>
        <a:p>
          <a:r>
            <a:rPr lang="zh-TW" altLang="en-US" sz="2000" b="1" dirty="0" smtClean="0"/>
            <a:t>家庭暴力相對人服務方案</a:t>
          </a:r>
          <a:endParaRPr lang="zh-TW" altLang="en-US" sz="2000" b="1" dirty="0"/>
        </a:p>
      </dgm:t>
    </dgm:pt>
    <dgm:pt modelId="{1B45DBDF-982C-45FF-ADC5-2CDCAFA318B8}" type="parTrans" cxnId="{9DF1F2CC-F780-4634-B7FE-E0CF18596D2C}">
      <dgm:prSet/>
      <dgm:spPr/>
      <dgm:t>
        <a:bodyPr/>
        <a:lstStyle/>
        <a:p>
          <a:endParaRPr lang="zh-TW" altLang="en-US"/>
        </a:p>
      </dgm:t>
    </dgm:pt>
    <dgm:pt modelId="{3685C9C3-5678-4D57-BD4C-6718F02CC088}" type="sibTrans" cxnId="{9DF1F2CC-F780-4634-B7FE-E0CF18596D2C}">
      <dgm:prSet/>
      <dgm:spPr/>
      <dgm:t>
        <a:bodyPr/>
        <a:lstStyle/>
        <a:p>
          <a:endParaRPr lang="zh-TW" altLang="en-US"/>
        </a:p>
      </dgm:t>
    </dgm:pt>
    <dgm:pt modelId="{ED30011B-6BE8-42A0-A65E-7F0F1582CEAA}">
      <dgm:prSet phldrT="[文字]"/>
      <dgm:spPr/>
      <dgm:t>
        <a:bodyPr/>
        <a:lstStyle/>
        <a:p>
          <a:pPr algn="l"/>
          <a:r>
            <a:rPr lang="en-US" altLang="zh-TW" b="1" dirty="0" smtClean="0">
              <a:solidFill>
                <a:srgbClr val="7030A0"/>
              </a:solidFill>
            </a:rPr>
            <a:t>1.</a:t>
          </a:r>
          <a:r>
            <a:rPr lang="zh-TW" altLang="en-US" b="1" dirty="0" smtClean="0">
              <a:solidFill>
                <a:srgbClr val="7030A0"/>
              </a:solidFill>
            </a:rPr>
            <a:t>家庭暴力相對人處遇品質服務方案</a:t>
          </a:r>
          <a:endParaRPr lang="en-US" altLang="zh-TW" b="1" dirty="0" smtClean="0">
            <a:solidFill>
              <a:srgbClr val="7030A0"/>
            </a:solidFill>
          </a:endParaRPr>
        </a:p>
        <a:p>
          <a:pPr algn="l"/>
          <a:r>
            <a:rPr lang="en-US" altLang="zh-TW" b="1" dirty="0" smtClean="0">
              <a:solidFill>
                <a:srgbClr val="7030A0"/>
              </a:solidFill>
            </a:rPr>
            <a:t>2.</a:t>
          </a:r>
          <a:r>
            <a:rPr lang="zh-TW" altLang="en-US" b="1" dirty="0" smtClean="0">
              <a:solidFill>
                <a:srgbClr val="7030A0"/>
              </a:solidFill>
            </a:rPr>
            <a:t>家庭暴力及性侵害加害人多元處育資源培力計畫</a:t>
          </a:r>
          <a:endParaRPr lang="en-US" altLang="zh-TW" b="1" dirty="0" smtClean="0">
            <a:solidFill>
              <a:srgbClr val="7030A0"/>
            </a:solidFill>
          </a:endParaRPr>
        </a:p>
        <a:p>
          <a:pPr algn="l"/>
          <a:r>
            <a:rPr lang="en-US" altLang="zh-TW" b="1" dirty="0" smtClean="0">
              <a:solidFill>
                <a:srgbClr val="7030A0"/>
              </a:solidFill>
            </a:rPr>
            <a:t>3.</a:t>
          </a:r>
          <a:r>
            <a:rPr lang="zh-TW" altLang="en-US" b="1" dirty="0" smtClean="0">
              <a:solidFill>
                <a:srgbClr val="7030A0"/>
              </a:solidFill>
            </a:rPr>
            <a:t>未成年性侵害事件行為人處遇品質提升方案</a:t>
          </a:r>
          <a:endParaRPr lang="en-US" altLang="zh-TW" b="1" dirty="0" smtClean="0">
            <a:solidFill>
              <a:srgbClr val="7030A0"/>
            </a:solidFill>
          </a:endParaRPr>
        </a:p>
      </dgm:t>
    </dgm:pt>
    <dgm:pt modelId="{35632693-DB50-451E-BC03-0A1F10AD9620}" type="parTrans" cxnId="{76C5E63E-85F6-4683-AC6C-56F996FD4FCD}">
      <dgm:prSet/>
      <dgm:spPr/>
      <dgm:t>
        <a:bodyPr/>
        <a:lstStyle/>
        <a:p>
          <a:endParaRPr lang="zh-TW" altLang="en-US"/>
        </a:p>
      </dgm:t>
    </dgm:pt>
    <dgm:pt modelId="{21716113-B2D0-4714-B49F-11D251E971B2}" type="sibTrans" cxnId="{76C5E63E-85F6-4683-AC6C-56F996FD4FCD}">
      <dgm:prSet/>
      <dgm:spPr/>
      <dgm:t>
        <a:bodyPr/>
        <a:lstStyle/>
        <a:p>
          <a:endParaRPr lang="zh-TW" altLang="en-US"/>
        </a:p>
      </dgm:t>
    </dgm:pt>
    <dgm:pt modelId="{45F80D5A-E3F4-4A54-ABE5-732DA7BC6B85}" type="pres">
      <dgm:prSet presAssocID="{131CFF5D-BABB-41A3-8EA7-4231D44F7E02}" presName="CompostProcess" presStyleCnt="0">
        <dgm:presLayoutVars>
          <dgm:dir/>
          <dgm:resizeHandles val="exact"/>
        </dgm:presLayoutVars>
      </dgm:prSet>
      <dgm:spPr/>
    </dgm:pt>
    <dgm:pt modelId="{BBD5D12C-61D3-4A72-9103-41D87D6E5EE7}" type="pres">
      <dgm:prSet presAssocID="{131CFF5D-BABB-41A3-8EA7-4231D44F7E02}" presName="arrow" presStyleLbl="bgShp" presStyleIdx="0" presStyleCnt="1"/>
      <dgm:spPr/>
    </dgm:pt>
    <dgm:pt modelId="{51C5ADFD-FC87-45D5-B773-E050B992355B}" type="pres">
      <dgm:prSet presAssocID="{131CFF5D-BABB-41A3-8EA7-4231D44F7E02}" presName="linearProcess" presStyleCnt="0"/>
      <dgm:spPr/>
    </dgm:pt>
    <dgm:pt modelId="{E2ED28FA-8E9B-4A29-AE40-6656B4F97909}" type="pres">
      <dgm:prSet presAssocID="{95582E26-941D-458F-8170-66863ED4586D}" presName="textNode" presStyleLbl="node1" presStyleIdx="0" presStyleCnt="2" custScaleX="51994">
        <dgm:presLayoutVars>
          <dgm:bulletEnabled val="1"/>
        </dgm:presLayoutVars>
      </dgm:prSet>
      <dgm:spPr/>
      <dgm:t>
        <a:bodyPr/>
        <a:lstStyle/>
        <a:p>
          <a:endParaRPr lang="zh-TW" altLang="en-US"/>
        </a:p>
      </dgm:t>
    </dgm:pt>
    <dgm:pt modelId="{1D9F4AF3-7A38-4178-B730-3E6EB55A0085}" type="pres">
      <dgm:prSet presAssocID="{3685C9C3-5678-4D57-BD4C-6718F02CC088}" presName="sibTrans" presStyleCnt="0"/>
      <dgm:spPr/>
    </dgm:pt>
    <dgm:pt modelId="{68D2CCCE-98BA-4F40-8201-E4430567A747}" type="pres">
      <dgm:prSet presAssocID="{ED30011B-6BE8-42A0-A65E-7F0F1582CEAA}" presName="textNode" presStyleLbl="node1" presStyleIdx="1" presStyleCnt="2">
        <dgm:presLayoutVars>
          <dgm:bulletEnabled val="1"/>
        </dgm:presLayoutVars>
      </dgm:prSet>
      <dgm:spPr/>
      <dgm:t>
        <a:bodyPr/>
        <a:lstStyle/>
        <a:p>
          <a:endParaRPr lang="zh-TW" altLang="en-US"/>
        </a:p>
      </dgm:t>
    </dgm:pt>
  </dgm:ptLst>
  <dgm:cxnLst>
    <dgm:cxn modelId="{943B0945-D8A4-4BD5-9E44-A46B5293724C}" type="presOf" srcId="{131CFF5D-BABB-41A3-8EA7-4231D44F7E02}" destId="{45F80D5A-E3F4-4A54-ABE5-732DA7BC6B85}" srcOrd="0" destOrd="0" presId="urn:microsoft.com/office/officeart/2005/8/layout/hProcess9"/>
    <dgm:cxn modelId="{F824A206-27CF-4EEA-9675-41E02DD24964}" type="presOf" srcId="{ED30011B-6BE8-42A0-A65E-7F0F1582CEAA}" destId="{68D2CCCE-98BA-4F40-8201-E4430567A747}" srcOrd="0" destOrd="0" presId="urn:microsoft.com/office/officeart/2005/8/layout/hProcess9"/>
    <dgm:cxn modelId="{89AECEF6-E608-4E58-AFE3-F2E2EE835865}" type="presOf" srcId="{95582E26-941D-458F-8170-66863ED4586D}" destId="{E2ED28FA-8E9B-4A29-AE40-6656B4F97909}" srcOrd="0" destOrd="0" presId="urn:microsoft.com/office/officeart/2005/8/layout/hProcess9"/>
    <dgm:cxn modelId="{76C5E63E-85F6-4683-AC6C-56F996FD4FCD}" srcId="{131CFF5D-BABB-41A3-8EA7-4231D44F7E02}" destId="{ED30011B-6BE8-42A0-A65E-7F0F1582CEAA}" srcOrd="1" destOrd="0" parTransId="{35632693-DB50-451E-BC03-0A1F10AD9620}" sibTransId="{21716113-B2D0-4714-B49F-11D251E971B2}"/>
    <dgm:cxn modelId="{9DF1F2CC-F780-4634-B7FE-E0CF18596D2C}" srcId="{131CFF5D-BABB-41A3-8EA7-4231D44F7E02}" destId="{95582E26-941D-458F-8170-66863ED4586D}" srcOrd="0" destOrd="0" parTransId="{1B45DBDF-982C-45FF-ADC5-2CDCAFA318B8}" sibTransId="{3685C9C3-5678-4D57-BD4C-6718F02CC088}"/>
    <dgm:cxn modelId="{D458E51B-44DC-4A94-841E-032408D167AA}" type="presParOf" srcId="{45F80D5A-E3F4-4A54-ABE5-732DA7BC6B85}" destId="{BBD5D12C-61D3-4A72-9103-41D87D6E5EE7}" srcOrd="0" destOrd="0" presId="urn:microsoft.com/office/officeart/2005/8/layout/hProcess9"/>
    <dgm:cxn modelId="{6207A22D-C03D-4549-BD98-06553D64943B}" type="presParOf" srcId="{45F80D5A-E3F4-4A54-ABE5-732DA7BC6B85}" destId="{51C5ADFD-FC87-45D5-B773-E050B992355B}" srcOrd="1" destOrd="0" presId="urn:microsoft.com/office/officeart/2005/8/layout/hProcess9"/>
    <dgm:cxn modelId="{256476DE-3237-4FE2-BD47-ED2BCC64CA8E}" type="presParOf" srcId="{51C5ADFD-FC87-45D5-B773-E050B992355B}" destId="{E2ED28FA-8E9B-4A29-AE40-6656B4F97909}" srcOrd="0" destOrd="0" presId="urn:microsoft.com/office/officeart/2005/8/layout/hProcess9"/>
    <dgm:cxn modelId="{1AEAFBC9-554D-42A0-90C0-D7354D2E5D8B}" type="presParOf" srcId="{51C5ADFD-FC87-45D5-B773-E050B992355B}" destId="{1D9F4AF3-7A38-4178-B730-3E6EB55A0085}" srcOrd="1" destOrd="0" presId="urn:microsoft.com/office/officeart/2005/8/layout/hProcess9"/>
    <dgm:cxn modelId="{677CA867-5E5B-4CCF-9223-2783953BC214}" type="presParOf" srcId="{51C5ADFD-FC87-45D5-B773-E050B992355B}" destId="{68D2CCCE-98BA-4F40-8201-E4430567A747}"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40B5059-D509-4FE5-9232-CCF44CF6823B}" type="doc">
      <dgm:prSet loTypeId="urn:microsoft.com/office/officeart/2005/8/layout/hierarchy3" loCatId="relationship" qsTypeId="urn:microsoft.com/office/officeart/2005/8/quickstyle/simple1" qsCatId="simple" csTypeId="urn:microsoft.com/office/officeart/2005/8/colors/accent2_2" csCatId="accent2" phldr="1"/>
      <dgm:spPr/>
      <dgm:t>
        <a:bodyPr/>
        <a:lstStyle/>
        <a:p>
          <a:endParaRPr lang="zh-TW" altLang="en-US"/>
        </a:p>
      </dgm:t>
    </dgm:pt>
    <dgm:pt modelId="{DA060355-6992-4D8C-9DE0-3C0E7FBE821A}">
      <dgm:prSet phldrT="[文字]"/>
      <dgm:spPr/>
      <dgm:t>
        <a:bodyPr/>
        <a:lstStyle/>
        <a:p>
          <a:r>
            <a:rPr lang="zh-TW" altLang="en-US" b="1" dirty="0" smtClean="0"/>
            <a:t>全國性人民團體專業組織</a:t>
          </a:r>
          <a:endParaRPr lang="zh-TW" altLang="en-US" b="1" dirty="0"/>
        </a:p>
      </dgm:t>
    </dgm:pt>
    <dgm:pt modelId="{C8CC3B22-2C2E-43D1-AFEE-44F125735B67}" type="parTrans" cxnId="{729C07A1-7FCB-4773-94F5-379ACB74191C}">
      <dgm:prSet/>
      <dgm:spPr/>
      <dgm:t>
        <a:bodyPr/>
        <a:lstStyle/>
        <a:p>
          <a:endParaRPr lang="zh-TW" altLang="en-US"/>
        </a:p>
      </dgm:t>
    </dgm:pt>
    <dgm:pt modelId="{D856ADE5-FF0F-44F5-A21E-31A20FE23920}" type="sibTrans" cxnId="{729C07A1-7FCB-4773-94F5-379ACB74191C}">
      <dgm:prSet/>
      <dgm:spPr/>
      <dgm:t>
        <a:bodyPr/>
        <a:lstStyle/>
        <a:p>
          <a:endParaRPr lang="zh-TW" altLang="en-US"/>
        </a:p>
      </dgm:t>
    </dgm:pt>
    <dgm:pt modelId="{9ED4ACDD-BEFE-4923-95BC-4B781500F556}">
      <dgm:prSet phldrT="[文字]"/>
      <dgm:spPr/>
      <dgm:t>
        <a:bodyPr/>
        <a:lstStyle/>
        <a:p>
          <a:r>
            <a:rPr lang="zh-TW" altLang="en-US" b="1" dirty="0" smtClean="0"/>
            <a:t>社會福利慈善事業</a:t>
          </a:r>
          <a:endParaRPr lang="zh-TW" altLang="en-US" b="1" dirty="0"/>
        </a:p>
      </dgm:t>
    </dgm:pt>
    <dgm:pt modelId="{1E4BA77E-6302-4464-88E2-69594B4BCF26}" type="parTrans" cxnId="{3899FC2D-C981-49C1-B830-9124ECFF9444}">
      <dgm:prSet/>
      <dgm:spPr/>
      <dgm:t>
        <a:bodyPr/>
        <a:lstStyle/>
        <a:p>
          <a:endParaRPr lang="zh-TW" altLang="en-US"/>
        </a:p>
      </dgm:t>
    </dgm:pt>
    <dgm:pt modelId="{9E1231D2-E750-4343-8B48-5EA81C2BA54D}" type="sibTrans" cxnId="{3899FC2D-C981-49C1-B830-9124ECFF9444}">
      <dgm:prSet/>
      <dgm:spPr/>
      <dgm:t>
        <a:bodyPr/>
        <a:lstStyle/>
        <a:p>
          <a:endParaRPr lang="zh-TW" altLang="en-US"/>
        </a:p>
      </dgm:t>
    </dgm:pt>
    <dgm:pt modelId="{FE332C0E-255D-42E9-A426-A5D1199984EE}">
      <dgm:prSet phldrT="[文字]" custT="1"/>
      <dgm:spPr/>
      <dgm:t>
        <a:bodyPr/>
        <a:lstStyle/>
        <a:p>
          <a:r>
            <a:rPr lang="zh-TW" altLang="en-US" sz="1400" b="1" dirty="0" smtClean="0"/>
            <a:t>直轄市政府</a:t>
          </a:r>
          <a:endParaRPr lang="en-US" altLang="zh-TW" sz="1400" b="1" dirty="0" smtClean="0"/>
        </a:p>
        <a:p>
          <a:r>
            <a:rPr lang="zh-TW" altLang="en-US" sz="1400" b="1" dirty="0" smtClean="0"/>
            <a:t>縣</a:t>
          </a:r>
          <a:r>
            <a:rPr lang="en-US" altLang="zh-TW" sz="1400" b="1" dirty="0" smtClean="0"/>
            <a:t>(</a:t>
          </a:r>
          <a:r>
            <a:rPr lang="zh-TW" altLang="en-US" sz="1400" b="1" dirty="0" smtClean="0"/>
            <a:t>市</a:t>
          </a:r>
          <a:r>
            <a:rPr lang="en-US" altLang="zh-TW" sz="1400" b="1" dirty="0" smtClean="0"/>
            <a:t>)</a:t>
          </a:r>
          <a:r>
            <a:rPr lang="zh-TW" altLang="en-US" sz="1400" b="1" dirty="0" smtClean="0"/>
            <a:t>政府</a:t>
          </a:r>
          <a:endParaRPr lang="zh-TW" altLang="en-US" sz="1400" b="1" dirty="0"/>
        </a:p>
      </dgm:t>
    </dgm:pt>
    <dgm:pt modelId="{8BADFFF3-AE7E-459C-8ED4-5AB33BDED6C4}" type="parTrans" cxnId="{1DD11D05-4A75-42B9-9674-DB0A24F6F54D}">
      <dgm:prSet/>
      <dgm:spPr/>
      <dgm:t>
        <a:bodyPr/>
        <a:lstStyle/>
        <a:p>
          <a:endParaRPr lang="zh-TW" altLang="en-US"/>
        </a:p>
      </dgm:t>
    </dgm:pt>
    <dgm:pt modelId="{21989D55-AF0C-4489-94F5-159E12F3E46E}" type="sibTrans" cxnId="{1DD11D05-4A75-42B9-9674-DB0A24F6F54D}">
      <dgm:prSet/>
      <dgm:spPr/>
      <dgm:t>
        <a:bodyPr/>
        <a:lstStyle/>
        <a:p>
          <a:endParaRPr lang="zh-TW" altLang="en-US"/>
        </a:p>
      </dgm:t>
    </dgm:pt>
    <dgm:pt modelId="{77D618F2-D3DA-47F2-8EDF-A0E328F1E65C}">
      <dgm:prSet phldrT="[文字]"/>
      <dgm:spPr/>
      <dgm:t>
        <a:bodyPr/>
        <a:lstStyle/>
        <a:p>
          <a:r>
            <a:rPr lang="zh-TW" altLang="en-US" b="1" dirty="0" smtClean="0"/>
            <a:t>社會局</a:t>
          </a:r>
          <a:r>
            <a:rPr lang="en-US" altLang="zh-TW" b="1" dirty="0" smtClean="0"/>
            <a:t>(</a:t>
          </a:r>
          <a:r>
            <a:rPr lang="zh-TW" altLang="en-US" b="1" dirty="0" smtClean="0"/>
            <a:t>處</a:t>
          </a:r>
          <a:r>
            <a:rPr lang="en-US" altLang="zh-TW" b="1" dirty="0" smtClean="0"/>
            <a:t>)</a:t>
          </a:r>
          <a:endParaRPr lang="zh-TW" altLang="en-US" b="1" dirty="0"/>
        </a:p>
      </dgm:t>
    </dgm:pt>
    <dgm:pt modelId="{CF2AD3BC-26A1-4A56-94CF-70C355B69291}" type="parTrans" cxnId="{A0327C7F-E223-4A77-B187-97A8C1702F50}">
      <dgm:prSet/>
      <dgm:spPr/>
      <dgm:t>
        <a:bodyPr/>
        <a:lstStyle/>
        <a:p>
          <a:endParaRPr lang="zh-TW" altLang="en-US"/>
        </a:p>
      </dgm:t>
    </dgm:pt>
    <dgm:pt modelId="{56A95359-AC65-45BD-8EBA-174057BD3B00}" type="sibTrans" cxnId="{A0327C7F-E223-4A77-B187-97A8C1702F50}">
      <dgm:prSet/>
      <dgm:spPr/>
      <dgm:t>
        <a:bodyPr/>
        <a:lstStyle/>
        <a:p>
          <a:endParaRPr lang="zh-TW" altLang="en-US"/>
        </a:p>
      </dgm:t>
    </dgm:pt>
    <dgm:pt modelId="{4DD3D370-F995-480D-A22B-63F2C2DC0A20}">
      <dgm:prSet phldrT="[文字]"/>
      <dgm:spPr/>
      <dgm:t>
        <a:bodyPr/>
        <a:lstStyle/>
        <a:p>
          <a:r>
            <a:rPr lang="zh-TW" altLang="en-US" b="1" dirty="0" smtClean="0"/>
            <a:t>衛生局</a:t>
          </a:r>
          <a:endParaRPr lang="zh-TW" altLang="en-US" b="1" dirty="0"/>
        </a:p>
      </dgm:t>
    </dgm:pt>
    <dgm:pt modelId="{AAD392C8-2956-47EB-8EDE-EEBD2B460B28}" type="parTrans" cxnId="{873CBD9F-86BA-456D-97C2-39D69FA22CB4}">
      <dgm:prSet/>
      <dgm:spPr/>
      <dgm:t>
        <a:bodyPr/>
        <a:lstStyle/>
        <a:p>
          <a:endParaRPr lang="zh-TW" altLang="en-US"/>
        </a:p>
      </dgm:t>
    </dgm:pt>
    <dgm:pt modelId="{D2EE0D29-2B99-46FE-8251-67CF18E27C7E}" type="sibTrans" cxnId="{873CBD9F-86BA-456D-97C2-39D69FA22CB4}">
      <dgm:prSet/>
      <dgm:spPr/>
      <dgm:t>
        <a:bodyPr/>
        <a:lstStyle/>
        <a:p>
          <a:endParaRPr lang="zh-TW" altLang="en-US"/>
        </a:p>
      </dgm:t>
    </dgm:pt>
    <dgm:pt modelId="{D73169F0-9442-42A8-8A0F-36208FE208A8}">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b="1" dirty="0" smtClean="0"/>
            <a:t>心理健康精神衛生學協公會</a:t>
          </a:r>
        </a:p>
      </dgm:t>
    </dgm:pt>
    <dgm:pt modelId="{621EA77C-A3AD-4061-8183-1B764B1094C8}" type="parTrans" cxnId="{474B5BEF-1830-41BC-BDE5-24FC424A23B2}">
      <dgm:prSet/>
      <dgm:spPr/>
      <dgm:t>
        <a:bodyPr/>
        <a:lstStyle/>
        <a:p>
          <a:endParaRPr lang="zh-TW" altLang="en-US"/>
        </a:p>
      </dgm:t>
    </dgm:pt>
    <dgm:pt modelId="{0C57F596-697D-4598-BCE1-562033AB5575}" type="sibTrans" cxnId="{474B5BEF-1830-41BC-BDE5-24FC424A23B2}">
      <dgm:prSet/>
      <dgm:spPr/>
      <dgm:t>
        <a:bodyPr/>
        <a:lstStyle/>
        <a:p>
          <a:endParaRPr lang="zh-TW" altLang="en-US"/>
        </a:p>
      </dgm:t>
    </dgm:pt>
    <dgm:pt modelId="{BE18C494-A139-47ED-B17A-CDCDF08448FB}">
      <dgm:prSet/>
      <dgm:spPr/>
      <dgm:t>
        <a:bodyPr/>
        <a:lstStyle/>
        <a:p>
          <a:r>
            <a:rPr lang="zh-TW" altLang="en-US" b="1" dirty="0" smtClean="0"/>
            <a:t>醫療機構</a:t>
          </a:r>
          <a:endParaRPr lang="zh-TW" altLang="en-US" b="1" dirty="0"/>
        </a:p>
      </dgm:t>
    </dgm:pt>
    <dgm:pt modelId="{DD4F3F6F-54C7-4338-A6BB-75C3F37339DC}" type="parTrans" cxnId="{5B086D4E-BA6F-4A0E-BBBB-C9311233AAAD}">
      <dgm:prSet/>
      <dgm:spPr/>
      <dgm:t>
        <a:bodyPr/>
        <a:lstStyle/>
        <a:p>
          <a:endParaRPr lang="zh-TW" altLang="en-US"/>
        </a:p>
      </dgm:t>
    </dgm:pt>
    <dgm:pt modelId="{E5F5F2CF-6924-48EC-852C-E7917582EC64}" type="sibTrans" cxnId="{5B086D4E-BA6F-4A0E-BBBB-C9311233AAAD}">
      <dgm:prSet/>
      <dgm:spPr/>
      <dgm:t>
        <a:bodyPr/>
        <a:lstStyle/>
        <a:p>
          <a:endParaRPr lang="zh-TW" altLang="en-US"/>
        </a:p>
      </dgm:t>
    </dgm:pt>
    <dgm:pt modelId="{6125FAC7-3650-448C-8B82-FD6BAC2D8B5C}">
      <dgm:prSet custT="1"/>
      <dgm:spPr/>
      <dgm:t>
        <a:bodyPr/>
        <a:lstStyle/>
        <a:p>
          <a:r>
            <a:rPr lang="zh-TW" altLang="en-US" sz="1400" b="1" dirty="0" smtClean="0"/>
            <a:t>宗教文教</a:t>
          </a:r>
          <a:endParaRPr lang="en-US" altLang="zh-TW" sz="1400" b="1" dirty="0" smtClean="0"/>
        </a:p>
        <a:p>
          <a:r>
            <a:rPr lang="zh-TW" altLang="en-US" sz="1400" b="1" dirty="0" smtClean="0"/>
            <a:t>基金會</a:t>
          </a:r>
          <a:endParaRPr lang="zh-TW" altLang="en-US" sz="1400" b="1" dirty="0"/>
        </a:p>
      </dgm:t>
    </dgm:pt>
    <dgm:pt modelId="{5BB4BEF5-7CEB-43E4-AE39-D621797F420A}" type="parTrans" cxnId="{4D7E9B37-C907-4210-A56F-F2446FB98F95}">
      <dgm:prSet/>
      <dgm:spPr/>
      <dgm:t>
        <a:bodyPr/>
        <a:lstStyle/>
        <a:p>
          <a:endParaRPr lang="zh-TW" altLang="en-US"/>
        </a:p>
      </dgm:t>
    </dgm:pt>
    <dgm:pt modelId="{53D9AAE3-021D-4D4D-B7A4-D4A1E4333533}" type="sibTrans" cxnId="{4D7E9B37-C907-4210-A56F-F2446FB98F95}">
      <dgm:prSet/>
      <dgm:spPr/>
      <dgm:t>
        <a:bodyPr/>
        <a:lstStyle/>
        <a:p>
          <a:endParaRPr lang="zh-TW" altLang="en-US"/>
        </a:p>
      </dgm:t>
    </dgm:pt>
    <dgm:pt modelId="{7B8D2FAB-161B-4B2D-B5AD-C54359FFC703}" type="pres">
      <dgm:prSet presAssocID="{240B5059-D509-4FE5-9232-CCF44CF6823B}" presName="diagram" presStyleCnt="0">
        <dgm:presLayoutVars>
          <dgm:chPref val="1"/>
          <dgm:dir/>
          <dgm:animOne val="branch"/>
          <dgm:animLvl val="lvl"/>
          <dgm:resizeHandles/>
        </dgm:presLayoutVars>
      </dgm:prSet>
      <dgm:spPr/>
      <dgm:t>
        <a:bodyPr/>
        <a:lstStyle/>
        <a:p>
          <a:endParaRPr lang="zh-TW" altLang="en-US"/>
        </a:p>
      </dgm:t>
    </dgm:pt>
    <dgm:pt modelId="{428779CA-1F83-4C54-B321-4FA6E2E76ED8}" type="pres">
      <dgm:prSet presAssocID="{DA060355-6992-4D8C-9DE0-3C0E7FBE821A}" presName="root" presStyleCnt="0"/>
      <dgm:spPr/>
    </dgm:pt>
    <dgm:pt modelId="{D4B8444C-5CEF-4490-8257-0ECABE7C1D39}" type="pres">
      <dgm:prSet presAssocID="{DA060355-6992-4D8C-9DE0-3C0E7FBE821A}" presName="rootComposite" presStyleCnt="0"/>
      <dgm:spPr/>
    </dgm:pt>
    <dgm:pt modelId="{DC06A2FA-B796-4ADA-B172-E04AAB476C08}" type="pres">
      <dgm:prSet presAssocID="{DA060355-6992-4D8C-9DE0-3C0E7FBE821A}" presName="rootText" presStyleLbl="node1" presStyleIdx="0" presStyleCnt="2"/>
      <dgm:spPr/>
      <dgm:t>
        <a:bodyPr/>
        <a:lstStyle/>
        <a:p>
          <a:endParaRPr lang="zh-TW" altLang="en-US"/>
        </a:p>
      </dgm:t>
    </dgm:pt>
    <dgm:pt modelId="{12BB4786-A96F-4DF7-85E8-BF87948C7A4A}" type="pres">
      <dgm:prSet presAssocID="{DA060355-6992-4D8C-9DE0-3C0E7FBE821A}" presName="rootConnector" presStyleLbl="node1" presStyleIdx="0" presStyleCnt="2"/>
      <dgm:spPr/>
      <dgm:t>
        <a:bodyPr/>
        <a:lstStyle/>
        <a:p>
          <a:endParaRPr lang="zh-TW" altLang="en-US"/>
        </a:p>
      </dgm:t>
    </dgm:pt>
    <dgm:pt modelId="{E750BBE2-901F-4C54-9FD9-BE0727B42792}" type="pres">
      <dgm:prSet presAssocID="{DA060355-6992-4D8C-9DE0-3C0E7FBE821A}" presName="childShape" presStyleCnt="0"/>
      <dgm:spPr/>
    </dgm:pt>
    <dgm:pt modelId="{19676DCC-509B-44AC-AC7F-1CAA0BBF6A77}" type="pres">
      <dgm:prSet presAssocID="{5BB4BEF5-7CEB-43E4-AE39-D621797F420A}" presName="Name13" presStyleLbl="parChTrans1D2" presStyleIdx="0" presStyleCnt="6"/>
      <dgm:spPr/>
      <dgm:t>
        <a:bodyPr/>
        <a:lstStyle/>
        <a:p>
          <a:endParaRPr lang="zh-TW" altLang="en-US"/>
        </a:p>
      </dgm:t>
    </dgm:pt>
    <dgm:pt modelId="{F00088EF-1314-42CD-8C62-524585BADBA7}" type="pres">
      <dgm:prSet presAssocID="{6125FAC7-3650-448C-8B82-FD6BAC2D8B5C}" presName="childText" presStyleLbl="bgAcc1" presStyleIdx="0" presStyleCnt="6">
        <dgm:presLayoutVars>
          <dgm:bulletEnabled val="1"/>
        </dgm:presLayoutVars>
      </dgm:prSet>
      <dgm:spPr/>
      <dgm:t>
        <a:bodyPr/>
        <a:lstStyle/>
        <a:p>
          <a:endParaRPr lang="zh-TW" altLang="en-US"/>
        </a:p>
      </dgm:t>
    </dgm:pt>
    <dgm:pt modelId="{563267F4-5AC0-4DF6-991F-ACC39C14920C}" type="pres">
      <dgm:prSet presAssocID="{DD4F3F6F-54C7-4338-A6BB-75C3F37339DC}" presName="Name13" presStyleLbl="parChTrans1D2" presStyleIdx="1" presStyleCnt="6"/>
      <dgm:spPr/>
      <dgm:t>
        <a:bodyPr/>
        <a:lstStyle/>
        <a:p>
          <a:endParaRPr lang="zh-TW" altLang="en-US"/>
        </a:p>
      </dgm:t>
    </dgm:pt>
    <dgm:pt modelId="{046DB7B4-8FA7-4F72-AE82-C6813891A30E}" type="pres">
      <dgm:prSet presAssocID="{BE18C494-A139-47ED-B17A-CDCDF08448FB}" presName="childText" presStyleLbl="bgAcc1" presStyleIdx="1" presStyleCnt="6">
        <dgm:presLayoutVars>
          <dgm:bulletEnabled val="1"/>
        </dgm:presLayoutVars>
      </dgm:prSet>
      <dgm:spPr/>
      <dgm:t>
        <a:bodyPr/>
        <a:lstStyle/>
        <a:p>
          <a:endParaRPr lang="zh-TW" altLang="en-US"/>
        </a:p>
      </dgm:t>
    </dgm:pt>
    <dgm:pt modelId="{9EBBBCE9-72E0-49A3-A6B4-7DDC833D23C1}" type="pres">
      <dgm:prSet presAssocID="{1E4BA77E-6302-4464-88E2-69594B4BCF26}" presName="Name13" presStyleLbl="parChTrans1D2" presStyleIdx="2" presStyleCnt="6"/>
      <dgm:spPr/>
      <dgm:t>
        <a:bodyPr/>
        <a:lstStyle/>
        <a:p>
          <a:endParaRPr lang="zh-TW" altLang="en-US"/>
        </a:p>
      </dgm:t>
    </dgm:pt>
    <dgm:pt modelId="{D4D03550-9202-4C07-9B91-CE1B1AEAFF46}" type="pres">
      <dgm:prSet presAssocID="{9ED4ACDD-BEFE-4923-95BC-4B781500F556}" presName="childText" presStyleLbl="bgAcc1" presStyleIdx="2" presStyleCnt="6">
        <dgm:presLayoutVars>
          <dgm:bulletEnabled val="1"/>
        </dgm:presLayoutVars>
      </dgm:prSet>
      <dgm:spPr/>
      <dgm:t>
        <a:bodyPr/>
        <a:lstStyle/>
        <a:p>
          <a:endParaRPr lang="zh-TW" altLang="en-US"/>
        </a:p>
      </dgm:t>
    </dgm:pt>
    <dgm:pt modelId="{36EC785B-C7A6-430E-843D-6B5D414CF836}" type="pres">
      <dgm:prSet presAssocID="{621EA77C-A3AD-4061-8183-1B764B1094C8}" presName="Name13" presStyleLbl="parChTrans1D2" presStyleIdx="3" presStyleCnt="6"/>
      <dgm:spPr/>
      <dgm:t>
        <a:bodyPr/>
        <a:lstStyle/>
        <a:p>
          <a:endParaRPr lang="zh-TW" altLang="en-US"/>
        </a:p>
      </dgm:t>
    </dgm:pt>
    <dgm:pt modelId="{13E51AFD-7708-43E2-B2F8-DDF50DF01C7F}" type="pres">
      <dgm:prSet presAssocID="{D73169F0-9442-42A8-8A0F-36208FE208A8}" presName="childText" presStyleLbl="bgAcc1" presStyleIdx="3" presStyleCnt="6">
        <dgm:presLayoutVars>
          <dgm:bulletEnabled val="1"/>
        </dgm:presLayoutVars>
      </dgm:prSet>
      <dgm:spPr/>
      <dgm:t>
        <a:bodyPr/>
        <a:lstStyle/>
        <a:p>
          <a:endParaRPr lang="zh-TW" altLang="en-US"/>
        </a:p>
      </dgm:t>
    </dgm:pt>
    <dgm:pt modelId="{DC8BB1B5-BE00-41C4-952A-AA4593D830C9}" type="pres">
      <dgm:prSet presAssocID="{FE332C0E-255D-42E9-A426-A5D1199984EE}" presName="root" presStyleCnt="0"/>
      <dgm:spPr/>
    </dgm:pt>
    <dgm:pt modelId="{1CA3FD67-3765-43CD-8D15-D3BF8ED61F2B}" type="pres">
      <dgm:prSet presAssocID="{FE332C0E-255D-42E9-A426-A5D1199984EE}" presName="rootComposite" presStyleCnt="0"/>
      <dgm:spPr/>
    </dgm:pt>
    <dgm:pt modelId="{087BB47E-88F3-4ABE-9761-34B610690874}" type="pres">
      <dgm:prSet presAssocID="{FE332C0E-255D-42E9-A426-A5D1199984EE}" presName="rootText" presStyleLbl="node1" presStyleIdx="1" presStyleCnt="2"/>
      <dgm:spPr/>
      <dgm:t>
        <a:bodyPr/>
        <a:lstStyle/>
        <a:p>
          <a:endParaRPr lang="zh-TW" altLang="en-US"/>
        </a:p>
      </dgm:t>
    </dgm:pt>
    <dgm:pt modelId="{9963F39D-4D0C-4A2A-9CF3-F9D8C1C9912B}" type="pres">
      <dgm:prSet presAssocID="{FE332C0E-255D-42E9-A426-A5D1199984EE}" presName="rootConnector" presStyleLbl="node1" presStyleIdx="1" presStyleCnt="2"/>
      <dgm:spPr/>
      <dgm:t>
        <a:bodyPr/>
        <a:lstStyle/>
        <a:p>
          <a:endParaRPr lang="zh-TW" altLang="en-US"/>
        </a:p>
      </dgm:t>
    </dgm:pt>
    <dgm:pt modelId="{E53F539F-8685-45C8-AD74-341BBC01A791}" type="pres">
      <dgm:prSet presAssocID="{FE332C0E-255D-42E9-A426-A5D1199984EE}" presName="childShape" presStyleCnt="0"/>
      <dgm:spPr/>
    </dgm:pt>
    <dgm:pt modelId="{2AD8EA66-BB45-48B1-A651-CA4F31DF9CBA}" type="pres">
      <dgm:prSet presAssocID="{CF2AD3BC-26A1-4A56-94CF-70C355B69291}" presName="Name13" presStyleLbl="parChTrans1D2" presStyleIdx="4" presStyleCnt="6"/>
      <dgm:spPr/>
      <dgm:t>
        <a:bodyPr/>
        <a:lstStyle/>
        <a:p>
          <a:endParaRPr lang="zh-TW" altLang="en-US"/>
        </a:p>
      </dgm:t>
    </dgm:pt>
    <dgm:pt modelId="{5E8FA3C7-84BE-40CA-8458-BC3E87636817}" type="pres">
      <dgm:prSet presAssocID="{77D618F2-D3DA-47F2-8EDF-A0E328F1E65C}" presName="childText" presStyleLbl="bgAcc1" presStyleIdx="4" presStyleCnt="6">
        <dgm:presLayoutVars>
          <dgm:bulletEnabled val="1"/>
        </dgm:presLayoutVars>
      </dgm:prSet>
      <dgm:spPr/>
      <dgm:t>
        <a:bodyPr/>
        <a:lstStyle/>
        <a:p>
          <a:endParaRPr lang="zh-TW" altLang="en-US"/>
        </a:p>
      </dgm:t>
    </dgm:pt>
    <dgm:pt modelId="{49A729CD-44C8-40FF-BCAD-9B25EFA14D5D}" type="pres">
      <dgm:prSet presAssocID="{AAD392C8-2956-47EB-8EDE-EEBD2B460B28}" presName="Name13" presStyleLbl="parChTrans1D2" presStyleIdx="5" presStyleCnt="6"/>
      <dgm:spPr/>
      <dgm:t>
        <a:bodyPr/>
        <a:lstStyle/>
        <a:p>
          <a:endParaRPr lang="zh-TW" altLang="en-US"/>
        </a:p>
      </dgm:t>
    </dgm:pt>
    <dgm:pt modelId="{8DC1C82B-186E-4039-9042-29FCF61C525A}" type="pres">
      <dgm:prSet presAssocID="{4DD3D370-F995-480D-A22B-63F2C2DC0A20}" presName="childText" presStyleLbl="bgAcc1" presStyleIdx="5" presStyleCnt="6">
        <dgm:presLayoutVars>
          <dgm:bulletEnabled val="1"/>
        </dgm:presLayoutVars>
      </dgm:prSet>
      <dgm:spPr/>
      <dgm:t>
        <a:bodyPr/>
        <a:lstStyle/>
        <a:p>
          <a:endParaRPr lang="zh-TW" altLang="en-US"/>
        </a:p>
      </dgm:t>
    </dgm:pt>
  </dgm:ptLst>
  <dgm:cxnLst>
    <dgm:cxn modelId="{5F20B32D-4E7C-4205-8B07-E2AE38B6D96E}" type="presOf" srcId="{FE332C0E-255D-42E9-A426-A5D1199984EE}" destId="{087BB47E-88F3-4ABE-9761-34B610690874}" srcOrd="0" destOrd="0" presId="urn:microsoft.com/office/officeart/2005/8/layout/hierarchy3"/>
    <dgm:cxn modelId="{9201C44C-527A-40A8-A485-15D80A7AA065}" type="presOf" srcId="{9ED4ACDD-BEFE-4923-95BC-4B781500F556}" destId="{D4D03550-9202-4C07-9B91-CE1B1AEAFF46}" srcOrd="0" destOrd="0" presId="urn:microsoft.com/office/officeart/2005/8/layout/hierarchy3"/>
    <dgm:cxn modelId="{1DD11D05-4A75-42B9-9674-DB0A24F6F54D}" srcId="{240B5059-D509-4FE5-9232-CCF44CF6823B}" destId="{FE332C0E-255D-42E9-A426-A5D1199984EE}" srcOrd="1" destOrd="0" parTransId="{8BADFFF3-AE7E-459C-8ED4-5AB33BDED6C4}" sibTransId="{21989D55-AF0C-4489-94F5-159E12F3E46E}"/>
    <dgm:cxn modelId="{729C07A1-7FCB-4773-94F5-379ACB74191C}" srcId="{240B5059-D509-4FE5-9232-CCF44CF6823B}" destId="{DA060355-6992-4D8C-9DE0-3C0E7FBE821A}" srcOrd="0" destOrd="0" parTransId="{C8CC3B22-2C2E-43D1-AFEE-44F125735B67}" sibTransId="{D856ADE5-FF0F-44F5-A21E-31A20FE23920}"/>
    <dgm:cxn modelId="{9EFA1C2D-B9A0-43FE-8E3B-3DFED8969D71}" type="presOf" srcId="{DA060355-6992-4D8C-9DE0-3C0E7FBE821A}" destId="{DC06A2FA-B796-4ADA-B172-E04AAB476C08}" srcOrd="0" destOrd="0" presId="urn:microsoft.com/office/officeart/2005/8/layout/hierarchy3"/>
    <dgm:cxn modelId="{94272B30-EF10-4176-B42F-2468A88FB22A}" type="presOf" srcId="{AAD392C8-2956-47EB-8EDE-EEBD2B460B28}" destId="{49A729CD-44C8-40FF-BCAD-9B25EFA14D5D}" srcOrd="0" destOrd="0" presId="urn:microsoft.com/office/officeart/2005/8/layout/hierarchy3"/>
    <dgm:cxn modelId="{EF7F97A1-FB07-4B86-BFC6-087A9B134C39}" type="presOf" srcId="{621EA77C-A3AD-4061-8183-1B764B1094C8}" destId="{36EC785B-C7A6-430E-843D-6B5D414CF836}" srcOrd="0" destOrd="0" presId="urn:microsoft.com/office/officeart/2005/8/layout/hierarchy3"/>
    <dgm:cxn modelId="{3899FC2D-C981-49C1-B830-9124ECFF9444}" srcId="{DA060355-6992-4D8C-9DE0-3C0E7FBE821A}" destId="{9ED4ACDD-BEFE-4923-95BC-4B781500F556}" srcOrd="2" destOrd="0" parTransId="{1E4BA77E-6302-4464-88E2-69594B4BCF26}" sibTransId="{9E1231D2-E750-4343-8B48-5EA81C2BA54D}"/>
    <dgm:cxn modelId="{47B1C3CF-982E-4AEC-A1ED-94F89AAF32C1}" type="presOf" srcId="{CF2AD3BC-26A1-4A56-94CF-70C355B69291}" destId="{2AD8EA66-BB45-48B1-A651-CA4F31DF9CBA}" srcOrd="0" destOrd="0" presId="urn:microsoft.com/office/officeart/2005/8/layout/hierarchy3"/>
    <dgm:cxn modelId="{873CBD9F-86BA-456D-97C2-39D69FA22CB4}" srcId="{FE332C0E-255D-42E9-A426-A5D1199984EE}" destId="{4DD3D370-F995-480D-A22B-63F2C2DC0A20}" srcOrd="1" destOrd="0" parTransId="{AAD392C8-2956-47EB-8EDE-EEBD2B460B28}" sibTransId="{D2EE0D29-2B99-46FE-8251-67CF18E27C7E}"/>
    <dgm:cxn modelId="{10797FAF-5552-4B6F-BB86-1BB65D927A96}" type="presOf" srcId="{77D618F2-D3DA-47F2-8EDF-A0E328F1E65C}" destId="{5E8FA3C7-84BE-40CA-8458-BC3E87636817}" srcOrd="0" destOrd="0" presId="urn:microsoft.com/office/officeart/2005/8/layout/hierarchy3"/>
    <dgm:cxn modelId="{742BA0DC-9A55-455E-900E-119552363FB4}" type="presOf" srcId="{DD4F3F6F-54C7-4338-A6BB-75C3F37339DC}" destId="{563267F4-5AC0-4DF6-991F-ACC39C14920C}" srcOrd="0" destOrd="0" presId="urn:microsoft.com/office/officeart/2005/8/layout/hierarchy3"/>
    <dgm:cxn modelId="{0AF637C2-2810-45FE-B0F2-F20484887A02}" type="presOf" srcId="{4DD3D370-F995-480D-A22B-63F2C2DC0A20}" destId="{8DC1C82B-186E-4039-9042-29FCF61C525A}" srcOrd="0" destOrd="0" presId="urn:microsoft.com/office/officeart/2005/8/layout/hierarchy3"/>
    <dgm:cxn modelId="{4FB3216E-011E-44E7-BABC-3A005D2D4F28}" type="presOf" srcId="{FE332C0E-255D-42E9-A426-A5D1199984EE}" destId="{9963F39D-4D0C-4A2A-9CF3-F9D8C1C9912B}" srcOrd="1" destOrd="0" presId="urn:microsoft.com/office/officeart/2005/8/layout/hierarchy3"/>
    <dgm:cxn modelId="{474B5BEF-1830-41BC-BDE5-24FC424A23B2}" srcId="{DA060355-6992-4D8C-9DE0-3C0E7FBE821A}" destId="{D73169F0-9442-42A8-8A0F-36208FE208A8}" srcOrd="3" destOrd="0" parTransId="{621EA77C-A3AD-4061-8183-1B764B1094C8}" sibTransId="{0C57F596-697D-4598-BCE1-562033AB5575}"/>
    <dgm:cxn modelId="{7DB7DEA8-1FE7-4839-B4FE-D1E5188025C8}" type="presOf" srcId="{5BB4BEF5-7CEB-43E4-AE39-D621797F420A}" destId="{19676DCC-509B-44AC-AC7F-1CAA0BBF6A77}" srcOrd="0" destOrd="0" presId="urn:microsoft.com/office/officeart/2005/8/layout/hierarchy3"/>
    <dgm:cxn modelId="{E97AB997-42EB-4618-92B8-330D373F342C}" type="presOf" srcId="{DA060355-6992-4D8C-9DE0-3C0E7FBE821A}" destId="{12BB4786-A96F-4DF7-85E8-BF87948C7A4A}" srcOrd="1" destOrd="0" presId="urn:microsoft.com/office/officeart/2005/8/layout/hierarchy3"/>
    <dgm:cxn modelId="{924AF2C1-804F-4DA4-990C-24200E87506D}" type="presOf" srcId="{240B5059-D509-4FE5-9232-CCF44CF6823B}" destId="{7B8D2FAB-161B-4B2D-B5AD-C54359FFC703}" srcOrd="0" destOrd="0" presId="urn:microsoft.com/office/officeart/2005/8/layout/hierarchy3"/>
    <dgm:cxn modelId="{A0327C7F-E223-4A77-B187-97A8C1702F50}" srcId="{FE332C0E-255D-42E9-A426-A5D1199984EE}" destId="{77D618F2-D3DA-47F2-8EDF-A0E328F1E65C}" srcOrd="0" destOrd="0" parTransId="{CF2AD3BC-26A1-4A56-94CF-70C355B69291}" sibTransId="{56A95359-AC65-45BD-8EBA-174057BD3B00}"/>
    <dgm:cxn modelId="{368CBD10-B3C1-471B-AAA2-DDE4890CF205}" type="presOf" srcId="{6125FAC7-3650-448C-8B82-FD6BAC2D8B5C}" destId="{F00088EF-1314-42CD-8C62-524585BADBA7}" srcOrd="0" destOrd="0" presId="urn:microsoft.com/office/officeart/2005/8/layout/hierarchy3"/>
    <dgm:cxn modelId="{D0103096-9CB9-4704-8775-9551C1344E66}" type="presOf" srcId="{D73169F0-9442-42A8-8A0F-36208FE208A8}" destId="{13E51AFD-7708-43E2-B2F8-DDF50DF01C7F}" srcOrd="0" destOrd="0" presId="urn:microsoft.com/office/officeart/2005/8/layout/hierarchy3"/>
    <dgm:cxn modelId="{9C57A460-F016-4358-8856-313147FD0332}" type="presOf" srcId="{BE18C494-A139-47ED-B17A-CDCDF08448FB}" destId="{046DB7B4-8FA7-4F72-AE82-C6813891A30E}" srcOrd="0" destOrd="0" presId="urn:microsoft.com/office/officeart/2005/8/layout/hierarchy3"/>
    <dgm:cxn modelId="{5B086D4E-BA6F-4A0E-BBBB-C9311233AAAD}" srcId="{DA060355-6992-4D8C-9DE0-3C0E7FBE821A}" destId="{BE18C494-A139-47ED-B17A-CDCDF08448FB}" srcOrd="1" destOrd="0" parTransId="{DD4F3F6F-54C7-4338-A6BB-75C3F37339DC}" sibTransId="{E5F5F2CF-6924-48EC-852C-E7917582EC64}"/>
    <dgm:cxn modelId="{4D7E9B37-C907-4210-A56F-F2446FB98F95}" srcId="{DA060355-6992-4D8C-9DE0-3C0E7FBE821A}" destId="{6125FAC7-3650-448C-8B82-FD6BAC2D8B5C}" srcOrd="0" destOrd="0" parTransId="{5BB4BEF5-7CEB-43E4-AE39-D621797F420A}" sibTransId="{53D9AAE3-021D-4D4D-B7A4-D4A1E4333533}"/>
    <dgm:cxn modelId="{5175AFCB-0542-450C-97C5-E85844DB6DEF}" type="presOf" srcId="{1E4BA77E-6302-4464-88E2-69594B4BCF26}" destId="{9EBBBCE9-72E0-49A3-A6B4-7DDC833D23C1}" srcOrd="0" destOrd="0" presId="urn:microsoft.com/office/officeart/2005/8/layout/hierarchy3"/>
    <dgm:cxn modelId="{AB976AED-21B6-43B6-9BE5-77D32540B93C}" type="presParOf" srcId="{7B8D2FAB-161B-4B2D-B5AD-C54359FFC703}" destId="{428779CA-1F83-4C54-B321-4FA6E2E76ED8}" srcOrd="0" destOrd="0" presId="urn:microsoft.com/office/officeart/2005/8/layout/hierarchy3"/>
    <dgm:cxn modelId="{A02072F1-744A-481D-BFC2-68E244E2DF24}" type="presParOf" srcId="{428779CA-1F83-4C54-B321-4FA6E2E76ED8}" destId="{D4B8444C-5CEF-4490-8257-0ECABE7C1D39}" srcOrd="0" destOrd="0" presId="urn:microsoft.com/office/officeart/2005/8/layout/hierarchy3"/>
    <dgm:cxn modelId="{0510317F-7B56-4239-9AA3-F688F0A3AD26}" type="presParOf" srcId="{D4B8444C-5CEF-4490-8257-0ECABE7C1D39}" destId="{DC06A2FA-B796-4ADA-B172-E04AAB476C08}" srcOrd="0" destOrd="0" presId="urn:microsoft.com/office/officeart/2005/8/layout/hierarchy3"/>
    <dgm:cxn modelId="{D81ECDFB-FE77-4E06-A09F-0A073715E98F}" type="presParOf" srcId="{D4B8444C-5CEF-4490-8257-0ECABE7C1D39}" destId="{12BB4786-A96F-4DF7-85E8-BF87948C7A4A}" srcOrd="1" destOrd="0" presId="urn:microsoft.com/office/officeart/2005/8/layout/hierarchy3"/>
    <dgm:cxn modelId="{71C0EF73-2596-4AFC-8834-4CB7DC4A7CCB}" type="presParOf" srcId="{428779CA-1F83-4C54-B321-4FA6E2E76ED8}" destId="{E750BBE2-901F-4C54-9FD9-BE0727B42792}" srcOrd="1" destOrd="0" presId="urn:microsoft.com/office/officeart/2005/8/layout/hierarchy3"/>
    <dgm:cxn modelId="{A753068E-9E62-4AAC-9119-2E1CDB59A9F9}" type="presParOf" srcId="{E750BBE2-901F-4C54-9FD9-BE0727B42792}" destId="{19676DCC-509B-44AC-AC7F-1CAA0BBF6A77}" srcOrd="0" destOrd="0" presId="urn:microsoft.com/office/officeart/2005/8/layout/hierarchy3"/>
    <dgm:cxn modelId="{F1671830-C75B-4DAD-903D-0685B5674476}" type="presParOf" srcId="{E750BBE2-901F-4C54-9FD9-BE0727B42792}" destId="{F00088EF-1314-42CD-8C62-524585BADBA7}" srcOrd="1" destOrd="0" presId="urn:microsoft.com/office/officeart/2005/8/layout/hierarchy3"/>
    <dgm:cxn modelId="{C46A5943-A9B0-4E3E-A726-EFAB8E57EF27}" type="presParOf" srcId="{E750BBE2-901F-4C54-9FD9-BE0727B42792}" destId="{563267F4-5AC0-4DF6-991F-ACC39C14920C}" srcOrd="2" destOrd="0" presId="urn:microsoft.com/office/officeart/2005/8/layout/hierarchy3"/>
    <dgm:cxn modelId="{4DDEC667-4B62-41C5-803E-D306A04CC87F}" type="presParOf" srcId="{E750BBE2-901F-4C54-9FD9-BE0727B42792}" destId="{046DB7B4-8FA7-4F72-AE82-C6813891A30E}" srcOrd="3" destOrd="0" presId="urn:microsoft.com/office/officeart/2005/8/layout/hierarchy3"/>
    <dgm:cxn modelId="{BC921E65-07D0-4F69-BD0E-091E411DE0A2}" type="presParOf" srcId="{E750BBE2-901F-4C54-9FD9-BE0727B42792}" destId="{9EBBBCE9-72E0-49A3-A6B4-7DDC833D23C1}" srcOrd="4" destOrd="0" presId="urn:microsoft.com/office/officeart/2005/8/layout/hierarchy3"/>
    <dgm:cxn modelId="{F7A2A92A-9993-4658-A86A-5BC2342586CD}" type="presParOf" srcId="{E750BBE2-901F-4C54-9FD9-BE0727B42792}" destId="{D4D03550-9202-4C07-9B91-CE1B1AEAFF46}" srcOrd="5" destOrd="0" presId="urn:microsoft.com/office/officeart/2005/8/layout/hierarchy3"/>
    <dgm:cxn modelId="{4947C1EE-89D6-41E5-91CB-ED24E37614FF}" type="presParOf" srcId="{E750BBE2-901F-4C54-9FD9-BE0727B42792}" destId="{36EC785B-C7A6-430E-843D-6B5D414CF836}" srcOrd="6" destOrd="0" presId="urn:microsoft.com/office/officeart/2005/8/layout/hierarchy3"/>
    <dgm:cxn modelId="{CD32F2A7-B45E-4D42-8324-0E4F745F02EF}" type="presParOf" srcId="{E750BBE2-901F-4C54-9FD9-BE0727B42792}" destId="{13E51AFD-7708-43E2-B2F8-DDF50DF01C7F}" srcOrd="7" destOrd="0" presId="urn:microsoft.com/office/officeart/2005/8/layout/hierarchy3"/>
    <dgm:cxn modelId="{02D32471-2EF2-4933-858C-3C9BF4F8E4DB}" type="presParOf" srcId="{7B8D2FAB-161B-4B2D-B5AD-C54359FFC703}" destId="{DC8BB1B5-BE00-41C4-952A-AA4593D830C9}" srcOrd="1" destOrd="0" presId="urn:microsoft.com/office/officeart/2005/8/layout/hierarchy3"/>
    <dgm:cxn modelId="{F4704AF8-E8C4-4EC8-8DF8-B3EE3175C341}" type="presParOf" srcId="{DC8BB1B5-BE00-41C4-952A-AA4593D830C9}" destId="{1CA3FD67-3765-43CD-8D15-D3BF8ED61F2B}" srcOrd="0" destOrd="0" presId="urn:microsoft.com/office/officeart/2005/8/layout/hierarchy3"/>
    <dgm:cxn modelId="{06832B19-CA44-4C75-AEF0-37F0EC0DE2A4}" type="presParOf" srcId="{1CA3FD67-3765-43CD-8D15-D3BF8ED61F2B}" destId="{087BB47E-88F3-4ABE-9761-34B610690874}" srcOrd="0" destOrd="0" presId="urn:microsoft.com/office/officeart/2005/8/layout/hierarchy3"/>
    <dgm:cxn modelId="{74D425B4-2C11-409C-8670-B7AACC2075CC}" type="presParOf" srcId="{1CA3FD67-3765-43CD-8D15-D3BF8ED61F2B}" destId="{9963F39D-4D0C-4A2A-9CF3-F9D8C1C9912B}" srcOrd="1" destOrd="0" presId="urn:microsoft.com/office/officeart/2005/8/layout/hierarchy3"/>
    <dgm:cxn modelId="{58E36822-5998-4356-8D90-3A62FD6A5891}" type="presParOf" srcId="{DC8BB1B5-BE00-41C4-952A-AA4593D830C9}" destId="{E53F539F-8685-45C8-AD74-341BBC01A791}" srcOrd="1" destOrd="0" presId="urn:microsoft.com/office/officeart/2005/8/layout/hierarchy3"/>
    <dgm:cxn modelId="{1B107292-9790-4336-80F5-575C71D3D0F5}" type="presParOf" srcId="{E53F539F-8685-45C8-AD74-341BBC01A791}" destId="{2AD8EA66-BB45-48B1-A651-CA4F31DF9CBA}" srcOrd="0" destOrd="0" presId="urn:microsoft.com/office/officeart/2005/8/layout/hierarchy3"/>
    <dgm:cxn modelId="{8F617A43-6DE7-404B-905A-BC45D5EF6EA2}" type="presParOf" srcId="{E53F539F-8685-45C8-AD74-341BBC01A791}" destId="{5E8FA3C7-84BE-40CA-8458-BC3E87636817}" srcOrd="1" destOrd="0" presId="urn:microsoft.com/office/officeart/2005/8/layout/hierarchy3"/>
    <dgm:cxn modelId="{0FAEB090-D398-4F8F-80A4-70C38847C6AA}" type="presParOf" srcId="{E53F539F-8685-45C8-AD74-341BBC01A791}" destId="{49A729CD-44C8-40FF-BCAD-9B25EFA14D5D}" srcOrd="2" destOrd="0" presId="urn:microsoft.com/office/officeart/2005/8/layout/hierarchy3"/>
    <dgm:cxn modelId="{CDB079FA-C5A2-47A2-AF9D-CDE872684554}" type="presParOf" srcId="{E53F539F-8685-45C8-AD74-341BBC01A791}" destId="{8DC1C82B-186E-4039-9042-29FCF61C525A}"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7DB1861-46D5-4590-BA89-C5FFB9E4738E}"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zh-TW" altLang="en-US"/>
        </a:p>
      </dgm:t>
    </dgm:pt>
    <dgm:pt modelId="{69368EC5-E3AA-430D-9B11-A602233FD6C2}">
      <dgm:prSet phldrT="[文字]" custT="1"/>
      <dgm:spPr/>
      <dgm:t>
        <a:bodyPr/>
        <a:lstStyle/>
        <a:p>
          <a:r>
            <a:rPr lang="zh-TW" altLang="en-US" sz="1800" b="1" dirty="0" smtClean="0"/>
            <a:t>每縣市最多補助 </a:t>
          </a:r>
          <a:r>
            <a:rPr lang="en-US" altLang="zh-TW" sz="1800" b="1" dirty="0" smtClean="0"/>
            <a:t>2</a:t>
          </a:r>
          <a:r>
            <a:rPr lang="zh-TW" altLang="en-US" sz="1800" b="1" dirty="0" smtClean="0"/>
            <a:t> 案</a:t>
          </a:r>
          <a:endParaRPr lang="zh-TW" altLang="en-US" sz="1800" b="1" dirty="0"/>
        </a:p>
      </dgm:t>
    </dgm:pt>
    <dgm:pt modelId="{A87B0695-AD29-46F2-B9A2-B6504DF0FF51}" type="parTrans" cxnId="{92E34DB1-B679-4C9B-92CB-F5D98C195346}">
      <dgm:prSet/>
      <dgm:spPr/>
      <dgm:t>
        <a:bodyPr/>
        <a:lstStyle/>
        <a:p>
          <a:endParaRPr lang="zh-TW" altLang="en-US"/>
        </a:p>
      </dgm:t>
    </dgm:pt>
    <dgm:pt modelId="{62676644-94FC-4A54-B524-3354CFD7B5F1}" type="sibTrans" cxnId="{92E34DB1-B679-4C9B-92CB-F5D98C195346}">
      <dgm:prSet/>
      <dgm:spPr/>
      <dgm:t>
        <a:bodyPr/>
        <a:lstStyle/>
        <a:p>
          <a:endParaRPr lang="zh-TW" altLang="en-US"/>
        </a:p>
      </dgm:t>
    </dgm:pt>
    <dgm:pt modelId="{D2FC5175-DD29-4A0B-B39B-E87ACE301E8F}">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smtClean="0"/>
            <a:t>每案最高補助上限新台幣 </a:t>
          </a:r>
          <a:r>
            <a:rPr lang="en-US" altLang="zh-TW" sz="1800" b="1" dirty="0" smtClean="0"/>
            <a:t>150</a:t>
          </a:r>
          <a:r>
            <a:rPr lang="zh-TW" altLang="en-US" sz="1800" b="1" dirty="0" smtClean="0"/>
            <a:t> 萬元</a:t>
          </a:r>
          <a:endParaRPr lang="en-US" altLang="zh-TW" sz="1800" b="1" dirty="0" smtClean="0"/>
        </a:p>
      </dgm:t>
    </dgm:pt>
    <dgm:pt modelId="{A2739130-F1C9-43F8-BA26-C3E08B582333}" type="parTrans" cxnId="{57B29D5D-8067-428A-ADA1-9C4A84EDA442}">
      <dgm:prSet/>
      <dgm:spPr/>
      <dgm:t>
        <a:bodyPr/>
        <a:lstStyle/>
        <a:p>
          <a:endParaRPr lang="zh-TW" altLang="en-US"/>
        </a:p>
      </dgm:t>
    </dgm:pt>
    <dgm:pt modelId="{2865C9F5-9D6A-4500-B564-6EE02473F674}" type="sibTrans" cxnId="{57B29D5D-8067-428A-ADA1-9C4A84EDA442}">
      <dgm:prSet/>
      <dgm:spPr/>
      <dgm:t>
        <a:bodyPr/>
        <a:lstStyle/>
        <a:p>
          <a:endParaRPr lang="zh-TW" altLang="en-US"/>
        </a:p>
      </dgm:t>
    </dgm:pt>
    <dgm:pt modelId="{68D071B9-0365-4D35-9ECC-3F65DEF20DD0}">
      <dgm:prSet phldrT="[文字]" custT="1"/>
      <dgm:spPr/>
      <dgm:t>
        <a:bodyPr/>
        <a:lstStyle/>
        <a:p>
          <a:r>
            <a:rPr lang="zh-TW" altLang="en-US" sz="1800" b="1" dirty="0" smtClean="0"/>
            <a:t>需連結男性關懷專線</a:t>
          </a:r>
          <a:endParaRPr lang="zh-TW" altLang="en-US" sz="1800" b="1" dirty="0"/>
        </a:p>
      </dgm:t>
    </dgm:pt>
    <dgm:pt modelId="{8878E86F-EDF5-48BB-A888-EAED2059BF09}" type="parTrans" cxnId="{E54F530F-C126-4AD1-8A93-DC613458D30B}">
      <dgm:prSet/>
      <dgm:spPr/>
      <dgm:t>
        <a:bodyPr/>
        <a:lstStyle/>
        <a:p>
          <a:endParaRPr lang="zh-TW" altLang="en-US"/>
        </a:p>
      </dgm:t>
    </dgm:pt>
    <dgm:pt modelId="{8038DA12-C7B4-4DC5-A151-2406BBA164B3}" type="sibTrans" cxnId="{E54F530F-C126-4AD1-8A93-DC613458D30B}">
      <dgm:prSet/>
      <dgm:spPr/>
      <dgm:t>
        <a:bodyPr/>
        <a:lstStyle/>
        <a:p>
          <a:endParaRPr lang="zh-TW" altLang="en-US"/>
        </a:p>
      </dgm:t>
    </dgm:pt>
    <dgm:pt modelId="{3492F20D-213D-4797-B1C9-87A1A0F58D6D}">
      <dgm:prSet custT="1"/>
      <dgm:spPr/>
      <dgm:t>
        <a:bodyPr/>
        <a:lstStyle/>
        <a:p>
          <a:r>
            <a:rPr lang="zh-TW" altLang="en-US" sz="1800" b="1" dirty="0" smtClean="0"/>
            <a:t>地方性團體須與地方政府訂定委託契約</a:t>
          </a:r>
          <a:endParaRPr lang="en-US" altLang="zh-TW" sz="1800" b="1" dirty="0" smtClean="0"/>
        </a:p>
      </dgm:t>
    </dgm:pt>
    <dgm:pt modelId="{6A160F26-684D-4B7C-98B6-F96D2442C46D}" type="parTrans" cxnId="{34AF4CDF-F885-4677-A154-F871A7C5045E}">
      <dgm:prSet/>
      <dgm:spPr/>
      <dgm:t>
        <a:bodyPr/>
        <a:lstStyle/>
        <a:p>
          <a:endParaRPr lang="zh-TW" altLang="en-US"/>
        </a:p>
      </dgm:t>
    </dgm:pt>
    <dgm:pt modelId="{A5389CC3-2390-4ED4-A38C-ABA88D4B85EA}" type="sibTrans" cxnId="{34AF4CDF-F885-4677-A154-F871A7C5045E}">
      <dgm:prSet/>
      <dgm:spPr/>
      <dgm:t>
        <a:bodyPr/>
        <a:lstStyle/>
        <a:p>
          <a:endParaRPr lang="zh-TW" altLang="en-US"/>
        </a:p>
      </dgm:t>
    </dgm:pt>
    <dgm:pt modelId="{ED8F7BBF-E590-442D-A6A1-5FF22DB44E8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smtClean="0"/>
            <a:t>全國性團體檢附相關函件送本部</a:t>
          </a:r>
        </a:p>
      </dgm:t>
    </dgm:pt>
    <dgm:pt modelId="{C945D6FC-CEB4-4B57-A9AD-E7604C8BD698}" type="parTrans" cxnId="{E9920CF8-3A4A-4803-81D3-4784916AFB25}">
      <dgm:prSet/>
      <dgm:spPr/>
      <dgm:t>
        <a:bodyPr/>
        <a:lstStyle/>
        <a:p>
          <a:endParaRPr lang="zh-TW" altLang="en-US"/>
        </a:p>
      </dgm:t>
    </dgm:pt>
    <dgm:pt modelId="{0237B194-A629-4DC6-8BE4-DC5402A9C2E2}" type="sibTrans" cxnId="{E9920CF8-3A4A-4803-81D3-4784916AFB25}">
      <dgm:prSet/>
      <dgm:spPr/>
      <dgm:t>
        <a:bodyPr/>
        <a:lstStyle/>
        <a:p>
          <a:endParaRPr lang="zh-TW" altLang="en-US"/>
        </a:p>
      </dgm:t>
    </dgm:pt>
    <dgm:pt modelId="{372D58E8-CDE9-423B-A36D-D33361288C52}" type="pres">
      <dgm:prSet presAssocID="{67DB1861-46D5-4590-BA89-C5FFB9E4738E}" presName="linear" presStyleCnt="0">
        <dgm:presLayoutVars>
          <dgm:dir/>
          <dgm:animLvl val="lvl"/>
          <dgm:resizeHandles val="exact"/>
        </dgm:presLayoutVars>
      </dgm:prSet>
      <dgm:spPr/>
      <dgm:t>
        <a:bodyPr/>
        <a:lstStyle/>
        <a:p>
          <a:endParaRPr lang="zh-TW" altLang="en-US"/>
        </a:p>
      </dgm:t>
    </dgm:pt>
    <dgm:pt modelId="{65A764B5-EFEE-4C6A-A4A2-0FF35F3FB745}" type="pres">
      <dgm:prSet presAssocID="{69368EC5-E3AA-430D-9B11-A602233FD6C2}" presName="parentLin" presStyleCnt="0"/>
      <dgm:spPr/>
    </dgm:pt>
    <dgm:pt modelId="{2D457B7C-4906-4C56-8816-FE3C2588913D}" type="pres">
      <dgm:prSet presAssocID="{69368EC5-E3AA-430D-9B11-A602233FD6C2}" presName="parentLeftMargin" presStyleLbl="node1" presStyleIdx="0" presStyleCnt="5"/>
      <dgm:spPr/>
      <dgm:t>
        <a:bodyPr/>
        <a:lstStyle/>
        <a:p>
          <a:endParaRPr lang="zh-TW" altLang="en-US"/>
        </a:p>
      </dgm:t>
    </dgm:pt>
    <dgm:pt modelId="{83F09778-6EFC-4841-AA2C-BE172ED3A8C2}" type="pres">
      <dgm:prSet presAssocID="{69368EC5-E3AA-430D-9B11-A602233FD6C2}" presName="parentText" presStyleLbl="node1" presStyleIdx="0" presStyleCnt="5" custScaleX="126316">
        <dgm:presLayoutVars>
          <dgm:chMax val="0"/>
          <dgm:bulletEnabled val="1"/>
        </dgm:presLayoutVars>
      </dgm:prSet>
      <dgm:spPr/>
      <dgm:t>
        <a:bodyPr/>
        <a:lstStyle/>
        <a:p>
          <a:endParaRPr lang="zh-TW" altLang="en-US"/>
        </a:p>
      </dgm:t>
    </dgm:pt>
    <dgm:pt modelId="{5A821FB6-3DF8-4471-8999-17D3945DBE11}" type="pres">
      <dgm:prSet presAssocID="{69368EC5-E3AA-430D-9B11-A602233FD6C2}" presName="negativeSpace" presStyleCnt="0"/>
      <dgm:spPr/>
    </dgm:pt>
    <dgm:pt modelId="{782FD6C9-70F5-41D1-8655-46A880A02CEE}" type="pres">
      <dgm:prSet presAssocID="{69368EC5-E3AA-430D-9B11-A602233FD6C2}" presName="childText" presStyleLbl="conFgAcc1" presStyleIdx="0" presStyleCnt="5">
        <dgm:presLayoutVars>
          <dgm:bulletEnabled val="1"/>
        </dgm:presLayoutVars>
      </dgm:prSet>
      <dgm:spPr/>
    </dgm:pt>
    <dgm:pt modelId="{D1A7D0FA-A631-4361-93F2-3B731E01EAD5}" type="pres">
      <dgm:prSet presAssocID="{62676644-94FC-4A54-B524-3354CFD7B5F1}" presName="spaceBetweenRectangles" presStyleCnt="0"/>
      <dgm:spPr/>
    </dgm:pt>
    <dgm:pt modelId="{7B86E048-0F3A-4225-95F3-B094E4AD003A}" type="pres">
      <dgm:prSet presAssocID="{D2FC5175-DD29-4A0B-B39B-E87ACE301E8F}" presName="parentLin" presStyleCnt="0"/>
      <dgm:spPr/>
    </dgm:pt>
    <dgm:pt modelId="{1DE24DEF-94F9-493E-AAE8-6446E3FC13EE}" type="pres">
      <dgm:prSet presAssocID="{D2FC5175-DD29-4A0B-B39B-E87ACE301E8F}" presName="parentLeftMargin" presStyleLbl="node1" presStyleIdx="0" presStyleCnt="5"/>
      <dgm:spPr/>
      <dgm:t>
        <a:bodyPr/>
        <a:lstStyle/>
        <a:p>
          <a:endParaRPr lang="zh-TW" altLang="en-US"/>
        </a:p>
      </dgm:t>
    </dgm:pt>
    <dgm:pt modelId="{C0950205-5830-4A99-8A7E-3ED08789B840}" type="pres">
      <dgm:prSet presAssocID="{D2FC5175-DD29-4A0B-B39B-E87ACE301E8F}" presName="parentText" presStyleLbl="node1" presStyleIdx="1" presStyleCnt="5" custScaleX="126316">
        <dgm:presLayoutVars>
          <dgm:chMax val="0"/>
          <dgm:bulletEnabled val="1"/>
        </dgm:presLayoutVars>
      </dgm:prSet>
      <dgm:spPr/>
      <dgm:t>
        <a:bodyPr/>
        <a:lstStyle/>
        <a:p>
          <a:endParaRPr lang="zh-TW" altLang="en-US"/>
        </a:p>
      </dgm:t>
    </dgm:pt>
    <dgm:pt modelId="{C5530FE2-80F1-42AC-9747-6C13819EFC97}" type="pres">
      <dgm:prSet presAssocID="{D2FC5175-DD29-4A0B-B39B-E87ACE301E8F}" presName="negativeSpace" presStyleCnt="0"/>
      <dgm:spPr/>
    </dgm:pt>
    <dgm:pt modelId="{60CCF5B1-0227-4349-ADA5-C3021BA71068}" type="pres">
      <dgm:prSet presAssocID="{D2FC5175-DD29-4A0B-B39B-E87ACE301E8F}" presName="childText" presStyleLbl="conFgAcc1" presStyleIdx="1" presStyleCnt="5">
        <dgm:presLayoutVars>
          <dgm:bulletEnabled val="1"/>
        </dgm:presLayoutVars>
      </dgm:prSet>
      <dgm:spPr/>
    </dgm:pt>
    <dgm:pt modelId="{77C54983-5684-4212-8024-95390A76C2FD}" type="pres">
      <dgm:prSet presAssocID="{2865C9F5-9D6A-4500-B564-6EE02473F674}" presName="spaceBetweenRectangles" presStyleCnt="0"/>
      <dgm:spPr/>
    </dgm:pt>
    <dgm:pt modelId="{D9952604-713A-46A1-8EEE-B240E71C6984}" type="pres">
      <dgm:prSet presAssocID="{3492F20D-213D-4797-B1C9-87A1A0F58D6D}" presName="parentLin" presStyleCnt="0"/>
      <dgm:spPr/>
    </dgm:pt>
    <dgm:pt modelId="{5406FDC0-39E4-4278-B531-4617A8A4F9FF}" type="pres">
      <dgm:prSet presAssocID="{3492F20D-213D-4797-B1C9-87A1A0F58D6D}" presName="parentLeftMargin" presStyleLbl="node1" presStyleIdx="1" presStyleCnt="5"/>
      <dgm:spPr/>
      <dgm:t>
        <a:bodyPr/>
        <a:lstStyle/>
        <a:p>
          <a:endParaRPr lang="zh-TW" altLang="en-US"/>
        </a:p>
      </dgm:t>
    </dgm:pt>
    <dgm:pt modelId="{91CEA790-41CF-413D-A5F4-9B377620AEB3}" type="pres">
      <dgm:prSet presAssocID="{3492F20D-213D-4797-B1C9-87A1A0F58D6D}" presName="parentText" presStyleLbl="node1" presStyleIdx="2" presStyleCnt="5" custScaleX="126316">
        <dgm:presLayoutVars>
          <dgm:chMax val="0"/>
          <dgm:bulletEnabled val="1"/>
        </dgm:presLayoutVars>
      </dgm:prSet>
      <dgm:spPr/>
      <dgm:t>
        <a:bodyPr/>
        <a:lstStyle/>
        <a:p>
          <a:endParaRPr lang="zh-TW" altLang="en-US"/>
        </a:p>
      </dgm:t>
    </dgm:pt>
    <dgm:pt modelId="{FCB9DFF7-45A3-494F-A005-EABF53B59FC0}" type="pres">
      <dgm:prSet presAssocID="{3492F20D-213D-4797-B1C9-87A1A0F58D6D}" presName="negativeSpace" presStyleCnt="0"/>
      <dgm:spPr/>
    </dgm:pt>
    <dgm:pt modelId="{EAD83C37-62E3-4179-AD16-C9C8F79FBB7F}" type="pres">
      <dgm:prSet presAssocID="{3492F20D-213D-4797-B1C9-87A1A0F58D6D}" presName="childText" presStyleLbl="conFgAcc1" presStyleIdx="2" presStyleCnt="5">
        <dgm:presLayoutVars>
          <dgm:bulletEnabled val="1"/>
        </dgm:presLayoutVars>
      </dgm:prSet>
      <dgm:spPr/>
    </dgm:pt>
    <dgm:pt modelId="{92F90459-C880-4705-8F7E-B29D3240C029}" type="pres">
      <dgm:prSet presAssocID="{A5389CC3-2390-4ED4-A38C-ABA88D4B85EA}" presName="spaceBetweenRectangles" presStyleCnt="0"/>
      <dgm:spPr/>
    </dgm:pt>
    <dgm:pt modelId="{55D304A5-3C5A-4EF8-BEC2-F25AA0CA02A1}" type="pres">
      <dgm:prSet presAssocID="{ED8F7BBF-E590-442D-A6A1-5FF22DB44E84}" presName="parentLin" presStyleCnt="0"/>
      <dgm:spPr/>
    </dgm:pt>
    <dgm:pt modelId="{C851E104-0C0F-4078-8942-B04F42207E35}" type="pres">
      <dgm:prSet presAssocID="{ED8F7BBF-E590-442D-A6A1-5FF22DB44E84}" presName="parentLeftMargin" presStyleLbl="node1" presStyleIdx="2" presStyleCnt="5"/>
      <dgm:spPr/>
      <dgm:t>
        <a:bodyPr/>
        <a:lstStyle/>
        <a:p>
          <a:endParaRPr lang="zh-TW" altLang="en-US"/>
        </a:p>
      </dgm:t>
    </dgm:pt>
    <dgm:pt modelId="{C7CF94C5-34FC-40EF-8A9C-405BEC91189A}" type="pres">
      <dgm:prSet presAssocID="{ED8F7BBF-E590-442D-A6A1-5FF22DB44E84}" presName="parentText" presStyleLbl="node1" presStyleIdx="3" presStyleCnt="5" custScaleX="126316">
        <dgm:presLayoutVars>
          <dgm:chMax val="0"/>
          <dgm:bulletEnabled val="1"/>
        </dgm:presLayoutVars>
      </dgm:prSet>
      <dgm:spPr/>
      <dgm:t>
        <a:bodyPr/>
        <a:lstStyle/>
        <a:p>
          <a:endParaRPr lang="zh-TW" altLang="en-US"/>
        </a:p>
      </dgm:t>
    </dgm:pt>
    <dgm:pt modelId="{AFBC9510-A04F-4612-8D6E-9599AFF1D23B}" type="pres">
      <dgm:prSet presAssocID="{ED8F7BBF-E590-442D-A6A1-5FF22DB44E84}" presName="negativeSpace" presStyleCnt="0"/>
      <dgm:spPr/>
    </dgm:pt>
    <dgm:pt modelId="{80C155BC-5816-45DA-AF24-C97C8B1AAC3D}" type="pres">
      <dgm:prSet presAssocID="{ED8F7BBF-E590-442D-A6A1-5FF22DB44E84}" presName="childText" presStyleLbl="conFgAcc1" presStyleIdx="3" presStyleCnt="5">
        <dgm:presLayoutVars>
          <dgm:bulletEnabled val="1"/>
        </dgm:presLayoutVars>
      </dgm:prSet>
      <dgm:spPr/>
    </dgm:pt>
    <dgm:pt modelId="{A5553353-2822-4E4A-A04F-FA5C8594309B}" type="pres">
      <dgm:prSet presAssocID="{0237B194-A629-4DC6-8BE4-DC5402A9C2E2}" presName="spaceBetweenRectangles" presStyleCnt="0"/>
      <dgm:spPr/>
    </dgm:pt>
    <dgm:pt modelId="{0A76B21F-ABE6-402A-976B-DCD5F418A159}" type="pres">
      <dgm:prSet presAssocID="{68D071B9-0365-4D35-9ECC-3F65DEF20DD0}" presName="parentLin" presStyleCnt="0"/>
      <dgm:spPr/>
    </dgm:pt>
    <dgm:pt modelId="{5B40EEBC-44A4-4754-846B-A5A54CA362D8}" type="pres">
      <dgm:prSet presAssocID="{68D071B9-0365-4D35-9ECC-3F65DEF20DD0}" presName="parentLeftMargin" presStyleLbl="node1" presStyleIdx="3" presStyleCnt="5"/>
      <dgm:spPr/>
      <dgm:t>
        <a:bodyPr/>
        <a:lstStyle/>
        <a:p>
          <a:endParaRPr lang="zh-TW" altLang="en-US"/>
        </a:p>
      </dgm:t>
    </dgm:pt>
    <dgm:pt modelId="{484619EA-1F47-4940-88FE-8A30117618BC}" type="pres">
      <dgm:prSet presAssocID="{68D071B9-0365-4D35-9ECC-3F65DEF20DD0}" presName="parentText" presStyleLbl="node1" presStyleIdx="4" presStyleCnt="5" custScaleX="126316">
        <dgm:presLayoutVars>
          <dgm:chMax val="0"/>
          <dgm:bulletEnabled val="1"/>
        </dgm:presLayoutVars>
      </dgm:prSet>
      <dgm:spPr/>
      <dgm:t>
        <a:bodyPr/>
        <a:lstStyle/>
        <a:p>
          <a:endParaRPr lang="zh-TW" altLang="en-US"/>
        </a:p>
      </dgm:t>
    </dgm:pt>
    <dgm:pt modelId="{07CFC405-24A8-4263-B477-394A7BBF6C11}" type="pres">
      <dgm:prSet presAssocID="{68D071B9-0365-4D35-9ECC-3F65DEF20DD0}" presName="negativeSpace" presStyleCnt="0"/>
      <dgm:spPr/>
    </dgm:pt>
    <dgm:pt modelId="{ADE69355-9A39-4A08-ABBB-659C5A59183A}" type="pres">
      <dgm:prSet presAssocID="{68D071B9-0365-4D35-9ECC-3F65DEF20DD0}" presName="childText" presStyleLbl="conFgAcc1" presStyleIdx="4" presStyleCnt="5">
        <dgm:presLayoutVars>
          <dgm:bulletEnabled val="1"/>
        </dgm:presLayoutVars>
      </dgm:prSet>
      <dgm:spPr/>
    </dgm:pt>
  </dgm:ptLst>
  <dgm:cxnLst>
    <dgm:cxn modelId="{34AF4CDF-F885-4677-A154-F871A7C5045E}" srcId="{67DB1861-46D5-4590-BA89-C5FFB9E4738E}" destId="{3492F20D-213D-4797-B1C9-87A1A0F58D6D}" srcOrd="2" destOrd="0" parTransId="{6A160F26-684D-4B7C-98B6-F96D2442C46D}" sibTransId="{A5389CC3-2390-4ED4-A38C-ABA88D4B85EA}"/>
    <dgm:cxn modelId="{C69D13E6-07C1-4EEE-BF06-13E0F2336D9E}" type="presOf" srcId="{ED8F7BBF-E590-442D-A6A1-5FF22DB44E84}" destId="{C7CF94C5-34FC-40EF-8A9C-405BEC91189A}" srcOrd="1" destOrd="0" presId="urn:microsoft.com/office/officeart/2005/8/layout/list1"/>
    <dgm:cxn modelId="{52950A81-C4FA-4659-9B40-4BF23281A9A6}" type="presOf" srcId="{ED8F7BBF-E590-442D-A6A1-5FF22DB44E84}" destId="{C851E104-0C0F-4078-8942-B04F42207E35}" srcOrd="0" destOrd="0" presId="urn:microsoft.com/office/officeart/2005/8/layout/list1"/>
    <dgm:cxn modelId="{26349843-1E37-40BA-BC35-BC0BFCC6BB51}" type="presOf" srcId="{3492F20D-213D-4797-B1C9-87A1A0F58D6D}" destId="{91CEA790-41CF-413D-A5F4-9B377620AEB3}" srcOrd="1" destOrd="0" presId="urn:microsoft.com/office/officeart/2005/8/layout/list1"/>
    <dgm:cxn modelId="{E9920CF8-3A4A-4803-81D3-4784916AFB25}" srcId="{67DB1861-46D5-4590-BA89-C5FFB9E4738E}" destId="{ED8F7BBF-E590-442D-A6A1-5FF22DB44E84}" srcOrd="3" destOrd="0" parTransId="{C945D6FC-CEB4-4B57-A9AD-E7604C8BD698}" sibTransId="{0237B194-A629-4DC6-8BE4-DC5402A9C2E2}"/>
    <dgm:cxn modelId="{32D11EF4-C106-4FD2-A2C9-4D30B8372572}" type="presOf" srcId="{D2FC5175-DD29-4A0B-B39B-E87ACE301E8F}" destId="{C0950205-5830-4A99-8A7E-3ED08789B840}" srcOrd="1" destOrd="0" presId="urn:microsoft.com/office/officeart/2005/8/layout/list1"/>
    <dgm:cxn modelId="{6879F39D-0091-463E-8D2B-98CC5E0DCF79}" type="presOf" srcId="{69368EC5-E3AA-430D-9B11-A602233FD6C2}" destId="{83F09778-6EFC-4841-AA2C-BE172ED3A8C2}" srcOrd="1" destOrd="0" presId="urn:microsoft.com/office/officeart/2005/8/layout/list1"/>
    <dgm:cxn modelId="{A52A8218-E240-4DA1-BFD1-7C6A657EDC75}" type="presOf" srcId="{68D071B9-0365-4D35-9ECC-3F65DEF20DD0}" destId="{484619EA-1F47-4940-88FE-8A30117618BC}" srcOrd="1" destOrd="0" presId="urn:microsoft.com/office/officeart/2005/8/layout/list1"/>
    <dgm:cxn modelId="{78AFADB8-9608-4FE9-88CD-5B107450A5D6}" type="presOf" srcId="{69368EC5-E3AA-430D-9B11-A602233FD6C2}" destId="{2D457B7C-4906-4C56-8816-FE3C2588913D}" srcOrd="0" destOrd="0" presId="urn:microsoft.com/office/officeart/2005/8/layout/list1"/>
    <dgm:cxn modelId="{C5E00ED2-793C-4EEB-ACA4-185B801A868D}" type="presOf" srcId="{D2FC5175-DD29-4A0B-B39B-E87ACE301E8F}" destId="{1DE24DEF-94F9-493E-AAE8-6446E3FC13EE}" srcOrd="0" destOrd="0" presId="urn:microsoft.com/office/officeart/2005/8/layout/list1"/>
    <dgm:cxn modelId="{420ED20C-2594-44BD-AFF3-0EC6B7939740}" type="presOf" srcId="{67DB1861-46D5-4590-BA89-C5FFB9E4738E}" destId="{372D58E8-CDE9-423B-A36D-D33361288C52}" srcOrd="0" destOrd="0" presId="urn:microsoft.com/office/officeart/2005/8/layout/list1"/>
    <dgm:cxn modelId="{E54F530F-C126-4AD1-8A93-DC613458D30B}" srcId="{67DB1861-46D5-4590-BA89-C5FFB9E4738E}" destId="{68D071B9-0365-4D35-9ECC-3F65DEF20DD0}" srcOrd="4" destOrd="0" parTransId="{8878E86F-EDF5-48BB-A888-EAED2059BF09}" sibTransId="{8038DA12-C7B4-4DC5-A151-2406BBA164B3}"/>
    <dgm:cxn modelId="{DF18E167-2AD1-43F3-B468-52CF8D63DEE2}" type="presOf" srcId="{68D071B9-0365-4D35-9ECC-3F65DEF20DD0}" destId="{5B40EEBC-44A4-4754-846B-A5A54CA362D8}" srcOrd="0" destOrd="0" presId="urn:microsoft.com/office/officeart/2005/8/layout/list1"/>
    <dgm:cxn modelId="{B676E9E2-EF2B-4B7E-B77A-2D355EFF87C4}" type="presOf" srcId="{3492F20D-213D-4797-B1C9-87A1A0F58D6D}" destId="{5406FDC0-39E4-4278-B531-4617A8A4F9FF}" srcOrd="0" destOrd="0" presId="urn:microsoft.com/office/officeart/2005/8/layout/list1"/>
    <dgm:cxn modelId="{57B29D5D-8067-428A-ADA1-9C4A84EDA442}" srcId="{67DB1861-46D5-4590-BA89-C5FFB9E4738E}" destId="{D2FC5175-DD29-4A0B-B39B-E87ACE301E8F}" srcOrd="1" destOrd="0" parTransId="{A2739130-F1C9-43F8-BA26-C3E08B582333}" sibTransId="{2865C9F5-9D6A-4500-B564-6EE02473F674}"/>
    <dgm:cxn modelId="{92E34DB1-B679-4C9B-92CB-F5D98C195346}" srcId="{67DB1861-46D5-4590-BA89-C5FFB9E4738E}" destId="{69368EC5-E3AA-430D-9B11-A602233FD6C2}" srcOrd="0" destOrd="0" parTransId="{A87B0695-AD29-46F2-B9A2-B6504DF0FF51}" sibTransId="{62676644-94FC-4A54-B524-3354CFD7B5F1}"/>
    <dgm:cxn modelId="{09D47428-733E-4128-B935-201C9EB0703D}" type="presParOf" srcId="{372D58E8-CDE9-423B-A36D-D33361288C52}" destId="{65A764B5-EFEE-4C6A-A4A2-0FF35F3FB745}" srcOrd="0" destOrd="0" presId="urn:microsoft.com/office/officeart/2005/8/layout/list1"/>
    <dgm:cxn modelId="{0451DF64-331F-4790-BADF-3FCF4DEA5B34}" type="presParOf" srcId="{65A764B5-EFEE-4C6A-A4A2-0FF35F3FB745}" destId="{2D457B7C-4906-4C56-8816-FE3C2588913D}" srcOrd="0" destOrd="0" presId="urn:microsoft.com/office/officeart/2005/8/layout/list1"/>
    <dgm:cxn modelId="{6E223411-E2C0-4EB0-B95C-EC36146C750F}" type="presParOf" srcId="{65A764B5-EFEE-4C6A-A4A2-0FF35F3FB745}" destId="{83F09778-6EFC-4841-AA2C-BE172ED3A8C2}" srcOrd="1" destOrd="0" presId="urn:microsoft.com/office/officeart/2005/8/layout/list1"/>
    <dgm:cxn modelId="{D0263A54-1F19-4B43-BE6D-A666C4666D9B}" type="presParOf" srcId="{372D58E8-CDE9-423B-A36D-D33361288C52}" destId="{5A821FB6-3DF8-4471-8999-17D3945DBE11}" srcOrd="1" destOrd="0" presId="urn:microsoft.com/office/officeart/2005/8/layout/list1"/>
    <dgm:cxn modelId="{13529934-AD55-4264-A21F-790D11C8EA11}" type="presParOf" srcId="{372D58E8-CDE9-423B-A36D-D33361288C52}" destId="{782FD6C9-70F5-41D1-8655-46A880A02CEE}" srcOrd="2" destOrd="0" presId="urn:microsoft.com/office/officeart/2005/8/layout/list1"/>
    <dgm:cxn modelId="{0C6C5128-208B-4571-B2F0-E7358725C394}" type="presParOf" srcId="{372D58E8-CDE9-423B-A36D-D33361288C52}" destId="{D1A7D0FA-A631-4361-93F2-3B731E01EAD5}" srcOrd="3" destOrd="0" presId="urn:microsoft.com/office/officeart/2005/8/layout/list1"/>
    <dgm:cxn modelId="{87BD6200-8F79-4B1E-AEB4-032257E33B04}" type="presParOf" srcId="{372D58E8-CDE9-423B-A36D-D33361288C52}" destId="{7B86E048-0F3A-4225-95F3-B094E4AD003A}" srcOrd="4" destOrd="0" presId="urn:microsoft.com/office/officeart/2005/8/layout/list1"/>
    <dgm:cxn modelId="{2A7A0696-5C07-4E37-B5B8-4C684E839B13}" type="presParOf" srcId="{7B86E048-0F3A-4225-95F3-B094E4AD003A}" destId="{1DE24DEF-94F9-493E-AAE8-6446E3FC13EE}" srcOrd="0" destOrd="0" presId="urn:microsoft.com/office/officeart/2005/8/layout/list1"/>
    <dgm:cxn modelId="{787E084B-4CCA-4DCB-9D85-F30D82E39ABD}" type="presParOf" srcId="{7B86E048-0F3A-4225-95F3-B094E4AD003A}" destId="{C0950205-5830-4A99-8A7E-3ED08789B840}" srcOrd="1" destOrd="0" presId="urn:microsoft.com/office/officeart/2005/8/layout/list1"/>
    <dgm:cxn modelId="{1A89B7E6-9348-4A2A-A6DA-D17F299193D8}" type="presParOf" srcId="{372D58E8-CDE9-423B-A36D-D33361288C52}" destId="{C5530FE2-80F1-42AC-9747-6C13819EFC97}" srcOrd="5" destOrd="0" presId="urn:microsoft.com/office/officeart/2005/8/layout/list1"/>
    <dgm:cxn modelId="{48DB63D6-8B33-40D4-B2C8-BD9394380EFC}" type="presParOf" srcId="{372D58E8-CDE9-423B-A36D-D33361288C52}" destId="{60CCF5B1-0227-4349-ADA5-C3021BA71068}" srcOrd="6" destOrd="0" presId="urn:microsoft.com/office/officeart/2005/8/layout/list1"/>
    <dgm:cxn modelId="{CBC14C9B-92C6-420C-998A-B23B3111AD79}" type="presParOf" srcId="{372D58E8-CDE9-423B-A36D-D33361288C52}" destId="{77C54983-5684-4212-8024-95390A76C2FD}" srcOrd="7" destOrd="0" presId="urn:microsoft.com/office/officeart/2005/8/layout/list1"/>
    <dgm:cxn modelId="{2BCCCAC0-3097-404F-8671-2C17AA51204D}" type="presParOf" srcId="{372D58E8-CDE9-423B-A36D-D33361288C52}" destId="{D9952604-713A-46A1-8EEE-B240E71C6984}" srcOrd="8" destOrd="0" presId="urn:microsoft.com/office/officeart/2005/8/layout/list1"/>
    <dgm:cxn modelId="{32F4E37B-911C-43DF-B8CA-DEF1B52E7C38}" type="presParOf" srcId="{D9952604-713A-46A1-8EEE-B240E71C6984}" destId="{5406FDC0-39E4-4278-B531-4617A8A4F9FF}" srcOrd="0" destOrd="0" presId="urn:microsoft.com/office/officeart/2005/8/layout/list1"/>
    <dgm:cxn modelId="{EEC10DA8-C5FB-4352-9569-F22D88DFD29B}" type="presParOf" srcId="{D9952604-713A-46A1-8EEE-B240E71C6984}" destId="{91CEA790-41CF-413D-A5F4-9B377620AEB3}" srcOrd="1" destOrd="0" presId="urn:microsoft.com/office/officeart/2005/8/layout/list1"/>
    <dgm:cxn modelId="{D342F4FE-CF07-416E-9E9A-AC46E848CF37}" type="presParOf" srcId="{372D58E8-CDE9-423B-A36D-D33361288C52}" destId="{FCB9DFF7-45A3-494F-A005-EABF53B59FC0}" srcOrd="9" destOrd="0" presId="urn:microsoft.com/office/officeart/2005/8/layout/list1"/>
    <dgm:cxn modelId="{84CE039C-604D-4A86-A5E4-8AC7B6CB3327}" type="presParOf" srcId="{372D58E8-CDE9-423B-A36D-D33361288C52}" destId="{EAD83C37-62E3-4179-AD16-C9C8F79FBB7F}" srcOrd="10" destOrd="0" presId="urn:microsoft.com/office/officeart/2005/8/layout/list1"/>
    <dgm:cxn modelId="{797BC52E-83F4-46EF-97C2-726711B8368A}" type="presParOf" srcId="{372D58E8-CDE9-423B-A36D-D33361288C52}" destId="{92F90459-C880-4705-8F7E-B29D3240C029}" srcOrd="11" destOrd="0" presId="urn:microsoft.com/office/officeart/2005/8/layout/list1"/>
    <dgm:cxn modelId="{39163D9D-CF23-45D7-BE23-0D43DA7A5DE2}" type="presParOf" srcId="{372D58E8-CDE9-423B-A36D-D33361288C52}" destId="{55D304A5-3C5A-4EF8-BEC2-F25AA0CA02A1}" srcOrd="12" destOrd="0" presId="urn:microsoft.com/office/officeart/2005/8/layout/list1"/>
    <dgm:cxn modelId="{039F0DB0-56FA-465B-993B-FD11E642F4B3}" type="presParOf" srcId="{55D304A5-3C5A-4EF8-BEC2-F25AA0CA02A1}" destId="{C851E104-0C0F-4078-8942-B04F42207E35}" srcOrd="0" destOrd="0" presId="urn:microsoft.com/office/officeart/2005/8/layout/list1"/>
    <dgm:cxn modelId="{235111B8-1E7E-48D0-9DB9-5EE01BFDB340}" type="presParOf" srcId="{55D304A5-3C5A-4EF8-BEC2-F25AA0CA02A1}" destId="{C7CF94C5-34FC-40EF-8A9C-405BEC91189A}" srcOrd="1" destOrd="0" presId="urn:microsoft.com/office/officeart/2005/8/layout/list1"/>
    <dgm:cxn modelId="{D0EAB9E3-6EB4-42F9-BB2E-A03E5CEAE857}" type="presParOf" srcId="{372D58E8-CDE9-423B-A36D-D33361288C52}" destId="{AFBC9510-A04F-4612-8D6E-9599AFF1D23B}" srcOrd="13" destOrd="0" presId="urn:microsoft.com/office/officeart/2005/8/layout/list1"/>
    <dgm:cxn modelId="{2B659B55-9A5E-47F7-9D8F-043F793DCC2F}" type="presParOf" srcId="{372D58E8-CDE9-423B-A36D-D33361288C52}" destId="{80C155BC-5816-45DA-AF24-C97C8B1AAC3D}" srcOrd="14" destOrd="0" presId="urn:microsoft.com/office/officeart/2005/8/layout/list1"/>
    <dgm:cxn modelId="{AF7910CA-861F-4871-AE86-13374C791295}" type="presParOf" srcId="{372D58E8-CDE9-423B-A36D-D33361288C52}" destId="{A5553353-2822-4E4A-A04F-FA5C8594309B}" srcOrd="15" destOrd="0" presId="urn:microsoft.com/office/officeart/2005/8/layout/list1"/>
    <dgm:cxn modelId="{1BA71D55-BD17-4686-9515-46E28D0D1FAC}" type="presParOf" srcId="{372D58E8-CDE9-423B-A36D-D33361288C52}" destId="{0A76B21F-ABE6-402A-976B-DCD5F418A159}" srcOrd="16" destOrd="0" presId="urn:microsoft.com/office/officeart/2005/8/layout/list1"/>
    <dgm:cxn modelId="{08CC3435-0B3F-4750-80BF-FE81C0932751}" type="presParOf" srcId="{0A76B21F-ABE6-402A-976B-DCD5F418A159}" destId="{5B40EEBC-44A4-4754-846B-A5A54CA362D8}" srcOrd="0" destOrd="0" presId="urn:microsoft.com/office/officeart/2005/8/layout/list1"/>
    <dgm:cxn modelId="{98981483-73DB-4237-A85E-0F0D8F34EEE8}" type="presParOf" srcId="{0A76B21F-ABE6-402A-976B-DCD5F418A159}" destId="{484619EA-1F47-4940-88FE-8A30117618BC}" srcOrd="1" destOrd="0" presId="urn:microsoft.com/office/officeart/2005/8/layout/list1"/>
    <dgm:cxn modelId="{407107AB-4C6D-4848-8555-91E40ACF524C}" type="presParOf" srcId="{372D58E8-CDE9-423B-A36D-D33361288C52}" destId="{07CFC405-24A8-4263-B477-394A7BBF6C11}" srcOrd="17" destOrd="0" presId="urn:microsoft.com/office/officeart/2005/8/layout/list1"/>
    <dgm:cxn modelId="{39C71851-3FDF-46E4-A4FC-9E2CE088A077}" type="presParOf" srcId="{372D58E8-CDE9-423B-A36D-D33361288C52}" destId="{ADE69355-9A39-4A08-ABBB-659C5A59183A}" srcOrd="18"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7DB1861-46D5-4590-BA89-C5FFB9E4738E}"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zh-TW" altLang="en-US"/>
        </a:p>
      </dgm:t>
    </dgm:pt>
    <dgm:pt modelId="{69368EC5-E3AA-430D-9B11-A602233FD6C2}">
      <dgm:prSet phldrT="[文字]" custT="1"/>
      <dgm:spPr/>
      <dgm:t>
        <a:bodyPr/>
        <a:lstStyle/>
        <a:p>
          <a:r>
            <a:rPr lang="zh-TW" altLang="en-US" sz="1800" b="1" dirty="0" smtClean="0"/>
            <a:t>每縣市最多補助 </a:t>
          </a:r>
          <a:r>
            <a:rPr lang="en-US" altLang="zh-TW" sz="1800" b="1" dirty="0" smtClean="0"/>
            <a:t>1</a:t>
          </a:r>
          <a:r>
            <a:rPr lang="zh-TW" altLang="en-US" sz="1800" b="1" dirty="0" smtClean="0"/>
            <a:t> 案</a:t>
          </a:r>
          <a:endParaRPr lang="zh-TW" altLang="en-US" sz="1800" b="1" dirty="0"/>
        </a:p>
      </dgm:t>
    </dgm:pt>
    <dgm:pt modelId="{A87B0695-AD29-46F2-B9A2-B6504DF0FF51}" type="parTrans" cxnId="{92E34DB1-B679-4C9B-92CB-F5D98C195346}">
      <dgm:prSet/>
      <dgm:spPr/>
      <dgm:t>
        <a:bodyPr/>
        <a:lstStyle/>
        <a:p>
          <a:endParaRPr lang="zh-TW" altLang="en-US"/>
        </a:p>
      </dgm:t>
    </dgm:pt>
    <dgm:pt modelId="{62676644-94FC-4A54-B524-3354CFD7B5F1}" type="sibTrans" cxnId="{92E34DB1-B679-4C9B-92CB-F5D98C195346}">
      <dgm:prSet/>
      <dgm:spPr/>
      <dgm:t>
        <a:bodyPr/>
        <a:lstStyle/>
        <a:p>
          <a:endParaRPr lang="zh-TW" altLang="en-US"/>
        </a:p>
      </dgm:t>
    </dgm:pt>
    <dgm:pt modelId="{D2FC5175-DD29-4A0B-B39B-E87ACE301E8F}">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smtClean="0"/>
            <a:t>每案最高補助上限新台幣 </a:t>
          </a:r>
          <a:r>
            <a:rPr lang="en-US" altLang="zh-TW" sz="1800" b="1" dirty="0" smtClean="0"/>
            <a:t>35</a:t>
          </a:r>
          <a:r>
            <a:rPr lang="zh-TW" altLang="en-US" sz="1800" b="1" dirty="0" smtClean="0"/>
            <a:t> 萬元</a:t>
          </a:r>
          <a:endParaRPr lang="en-US" altLang="zh-TW" sz="1800" b="1" dirty="0" smtClean="0"/>
        </a:p>
      </dgm:t>
    </dgm:pt>
    <dgm:pt modelId="{A2739130-F1C9-43F8-BA26-C3E08B582333}" type="parTrans" cxnId="{57B29D5D-8067-428A-ADA1-9C4A84EDA442}">
      <dgm:prSet/>
      <dgm:spPr/>
      <dgm:t>
        <a:bodyPr/>
        <a:lstStyle/>
        <a:p>
          <a:endParaRPr lang="zh-TW" altLang="en-US"/>
        </a:p>
      </dgm:t>
    </dgm:pt>
    <dgm:pt modelId="{2865C9F5-9D6A-4500-B564-6EE02473F674}" type="sibTrans" cxnId="{57B29D5D-8067-428A-ADA1-9C4A84EDA442}">
      <dgm:prSet/>
      <dgm:spPr/>
      <dgm:t>
        <a:bodyPr/>
        <a:lstStyle/>
        <a:p>
          <a:endParaRPr lang="zh-TW" altLang="en-US"/>
        </a:p>
      </dgm:t>
    </dgm:pt>
    <dgm:pt modelId="{3492F20D-213D-4797-B1C9-87A1A0F58D6D}">
      <dgm:prSet custT="1"/>
      <dgm:spPr/>
      <dgm:t>
        <a:bodyPr/>
        <a:lstStyle/>
        <a:p>
          <a:r>
            <a:rPr lang="zh-TW" altLang="en-US" sz="1800" b="1" dirty="0" smtClean="0"/>
            <a:t>特定地區每案最高補助上限</a:t>
          </a:r>
          <a:r>
            <a:rPr lang="en-US" altLang="zh-TW" sz="1800" b="1" dirty="0" smtClean="0"/>
            <a:t>50</a:t>
          </a:r>
          <a:r>
            <a:rPr lang="zh-TW" altLang="en-US" sz="1800" b="1" dirty="0" smtClean="0"/>
            <a:t>萬元</a:t>
          </a:r>
          <a:endParaRPr lang="en-US" altLang="zh-TW" sz="1800" b="1" dirty="0" smtClean="0"/>
        </a:p>
      </dgm:t>
    </dgm:pt>
    <dgm:pt modelId="{6A160F26-684D-4B7C-98B6-F96D2442C46D}" type="parTrans" cxnId="{34AF4CDF-F885-4677-A154-F871A7C5045E}">
      <dgm:prSet/>
      <dgm:spPr/>
      <dgm:t>
        <a:bodyPr/>
        <a:lstStyle/>
        <a:p>
          <a:endParaRPr lang="zh-TW" altLang="en-US"/>
        </a:p>
      </dgm:t>
    </dgm:pt>
    <dgm:pt modelId="{A5389CC3-2390-4ED4-A38C-ABA88D4B85EA}" type="sibTrans" cxnId="{34AF4CDF-F885-4677-A154-F871A7C5045E}">
      <dgm:prSet/>
      <dgm:spPr/>
      <dgm:t>
        <a:bodyPr/>
        <a:lstStyle/>
        <a:p>
          <a:endParaRPr lang="zh-TW" altLang="en-US"/>
        </a:p>
      </dgm:t>
    </dgm:pt>
    <dgm:pt modelId="{ED8F7BBF-E590-442D-A6A1-5FF22DB44E8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smtClean="0"/>
            <a:t>培植地方性加害人處遇執行機構與人力資源為主</a:t>
          </a:r>
        </a:p>
      </dgm:t>
    </dgm:pt>
    <dgm:pt modelId="{C945D6FC-CEB4-4B57-A9AD-E7604C8BD698}" type="parTrans" cxnId="{E9920CF8-3A4A-4803-81D3-4784916AFB25}">
      <dgm:prSet/>
      <dgm:spPr/>
      <dgm:t>
        <a:bodyPr/>
        <a:lstStyle/>
        <a:p>
          <a:endParaRPr lang="zh-TW" altLang="en-US"/>
        </a:p>
      </dgm:t>
    </dgm:pt>
    <dgm:pt modelId="{0237B194-A629-4DC6-8BE4-DC5402A9C2E2}" type="sibTrans" cxnId="{E9920CF8-3A4A-4803-81D3-4784916AFB25}">
      <dgm:prSet/>
      <dgm:spPr/>
      <dgm:t>
        <a:bodyPr/>
        <a:lstStyle/>
        <a:p>
          <a:endParaRPr lang="zh-TW" altLang="en-US"/>
        </a:p>
      </dgm:t>
    </dgm:pt>
    <dgm:pt modelId="{372D58E8-CDE9-423B-A36D-D33361288C52}" type="pres">
      <dgm:prSet presAssocID="{67DB1861-46D5-4590-BA89-C5FFB9E4738E}" presName="linear" presStyleCnt="0">
        <dgm:presLayoutVars>
          <dgm:dir/>
          <dgm:animLvl val="lvl"/>
          <dgm:resizeHandles val="exact"/>
        </dgm:presLayoutVars>
      </dgm:prSet>
      <dgm:spPr/>
      <dgm:t>
        <a:bodyPr/>
        <a:lstStyle/>
        <a:p>
          <a:endParaRPr lang="zh-TW" altLang="en-US"/>
        </a:p>
      </dgm:t>
    </dgm:pt>
    <dgm:pt modelId="{65A764B5-EFEE-4C6A-A4A2-0FF35F3FB745}" type="pres">
      <dgm:prSet presAssocID="{69368EC5-E3AA-430D-9B11-A602233FD6C2}" presName="parentLin" presStyleCnt="0"/>
      <dgm:spPr/>
    </dgm:pt>
    <dgm:pt modelId="{2D457B7C-4906-4C56-8816-FE3C2588913D}" type="pres">
      <dgm:prSet presAssocID="{69368EC5-E3AA-430D-9B11-A602233FD6C2}" presName="parentLeftMargin" presStyleLbl="node1" presStyleIdx="0" presStyleCnt="4"/>
      <dgm:spPr/>
      <dgm:t>
        <a:bodyPr/>
        <a:lstStyle/>
        <a:p>
          <a:endParaRPr lang="zh-TW" altLang="en-US"/>
        </a:p>
      </dgm:t>
    </dgm:pt>
    <dgm:pt modelId="{83F09778-6EFC-4841-AA2C-BE172ED3A8C2}" type="pres">
      <dgm:prSet presAssocID="{69368EC5-E3AA-430D-9B11-A602233FD6C2}" presName="parentText" presStyleLbl="node1" presStyleIdx="0" presStyleCnt="4" custScaleX="132143">
        <dgm:presLayoutVars>
          <dgm:chMax val="0"/>
          <dgm:bulletEnabled val="1"/>
        </dgm:presLayoutVars>
      </dgm:prSet>
      <dgm:spPr/>
      <dgm:t>
        <a:bodyPr/>
        <a:lstStyle/>
        <a:p>
          <a:endParaRPr lang="zh-TW" altLang="en-US"/>
        </a:p>
      </dgm:t>
    </dgm:pt>
    <dgm:pt modelId="{5A821FB6-3DF8-4471-8999-17D3945DBE11}" type="pres">
      <dgm:prSet presAssocID="{69368EC5-E3AA-430D-9B11-A602233FD6C2}" presName="negativeSpace" presStyleCnt="0"/>
      <dgm:spPr/>
    </dgm:pt>
    <dgm:pt modelId="{782FD6C9-70F5-41D1-8655-46A880A02CEE}" type="pres">
      <dgm:prSet presAssocID="{69368EC5-E3AA-430D-9B11-A602233FD6C2}" presName="childText" presStyleLbl="conFgAcc1" presStyleIdx="0" presStyleCnt="4">
        <dgm:presLayoutVars>
          <dgm:bulletEnabled val="1"/>
        </dgm:presLayoutVars>
      </dgm:prSet>
      <dgm:spPr/>
    </dgm:pt>
    <dgm:pt modelId="{D1A7D0FA-A631-4361-93F2-3B731E01EAD5}" type="pres">
      <dgm:prSet presAssocID="{62676644-94FC-4A54-B524-3354CFD7B5F1}" presName="spaceBetweenRectangles" presStyleCnt="0"/>
      <dgm:spPr/>
    </dgm:pt>
    <dgm:pt modelId="{7B86E048-0F3A-4225-95F3-B094E4AD003A}" type="pres">
      <dgm:prSet presAssocID="{D2FC5175-DD29-4A0B-B39B-E87ACE301E8F}" presName="parentLin" presStyleCnt="0"/>
      <dgm:spPr/>
    </dgm:pt>
    <dgm:pt modelId="{1DE24DEF-94F9-493E-AAE8-6446E3FC13EE}" type="pres">
      <dgm:prSet presAssocID="{D2FC5175-DD29-4A0B-B39B-E87ACE301E8F}" presName="parentLeftMargin" presStyleLbl="node1" presStyleIdx="0" presStyleCnt="4"/>
      <dgm:spPr/>
      <dgm:t>
        <a:bodyPr/>
        <a:lstStyle/>
        <a:p>
          <a:endParaRPr lang="zh-TW" altLang="en-US"/>
        </a:p>
      </dgm:t>
    </dgm:pt>
    <dgm:pt modelId="{C0950205-5830-4A99-8A7E-3ED08789B840}" type="pres">
      <dgm:prSet presAssocID="{D2FC5175-DD29-4A0B-B39B-E87ACE301E8F}" presName="parentText" presStyleLbl="node1" presStyleIdx="1" presStyleCnt="4" custScaleX="132143">
        <dgm:presLayoutVars>
          <dgm:chMax val="0"/>
          <dgm:bulletEnabled val="1"/>
        </dgm:presLayoutVars>
      </dgm:prSet>
      <dgm:spPr/>
      <dgm:t>
        <a:bodyPr/>
        <a:lstStyle/>
        <a:p>
          <a:endParaRPr lang="zh-TW" altLang="en-US"/>
        </a:p>
      </dgm:t>
    </dgm:pt>
    <dgm:pt modelId="{C5530FE2-80F1-42AC-9747-6C13819EFC97}" type="pres">
      <dgm:prSet presAssocID="{D2FC5175-DD29-4A0B-B39B-E87ACE301E8F}" presName="negativeSpace" presStyleCnt="0"/>
      <dgm:spPr/>
    </dgm:pt>
    <dgm:pt modelId="{60CCF5B1-0227-4349-ADA5-C3021BA71068}" type="pres">
      <dgm:prSet presAssocID="{D2FC5175-DD29-4A0B-B39B-E87ACE301E8F}" presName="childText" presStyleLbl="conFgAcc1" presStyleIdx="1" presStyleCnt="4">
        <dgm:presLayoutVars>
          <dgm:bulletEnabled val="1"/>
        </dgm:presLayoutVars>
      </dgm:prSet>
      <dgm:spPr/>
    </dgm:pt>
    <dgm:pt modelId="{77C54983-5684-4212-8024-95390A76C2FD}" type="pres">
      <dgm:prSet presAssocID="{2865C9F5-9D6A-4500-B564-6EE02473F674}" presName="spaceBetweenRectangles" presStyleCnt="0"/>
      <dgm:spPr/>
    </dgm:pt>
    <dgm:pt modelId="{D9952604-713A-46A1-8EEE-B240E71C6984}" type="pres">
      <dgm:prSet presAssocID="{3492F20D-213D-4797-B1C9-87A1A0F58D6D}" presName="parentLin" presStyleCnt="0"/>
      <dgm:spPr/>
    </dgm:pt>
    <dgm:pt modelId="{5406FDC0-39E4-4278-B531-4617A8A4F9FF}" type="pres">
      <dgm:prSet presAssocID="{3492F20D-213D-4797-B1C9-87A1A0F58D6D}" presName="parentLeftMargin" presStyleLbl="node1" presStyleIdx="1" presStyleCnt="4"/>
      <dgm:spPr/>
      <dgm:t>
        <a:bodyPr/>
        <a:lstStyle/>
        <a:p>
          <a:endParaRPr lang="zh-TW" altLang="en-US"/>
        </a:p>
      </dgm:t>
    </dgm:pt>
    <dgm:pt modelId="{91CEA790-41CF-413D-A5F4-9B377620AEB3}" type="pres">
      <dgm:prSet presAssocID="{3492F20D-213D-4797-B1C9-87A1A0F58D6D}" presName="parentText" presStyleLbl="node1" presStyleIdx="2" presStyleCnt="4" custScaleX="132493">
        <dgm:presLayoutVars>
          <dgm:chMax val="0"/>
          <dgm:bulletEnabled val="1"/>
        </dgm:presLayoutVars>
      </dgm:prSet>
      <dgm:spPr/>
      <dgm:t>
        <a:bodyPr/>
        <a:lstStyle/>
        <a:p>
          <a:endParaRPr lang="zh-TW" altLang="en-US"/>
        </a:p>
      </dgm:t>
    </dgm:pt>
    <dgm:pt modelId="{FCB9DFF7-45A3-494F-A005-EABF53B59FC0}" type="pres">
      <dgm:prSet presAssocID="{3492F20D-213D-4797-B1C9-87A1A0F58D6D}" presName="negativeSpace" presStyleCnt="0"/>
      <dgm:spPr/>
    </dgm:pt>
    <dgm:pt modelId="{EAD83C37-62E3-4179-AD16-C9C8F79FBB7F}" type="pres">
      <dgm:prSet presAssocID="{3492F20D-213D-4797-B1C9-87A1A0F58D6D}" presName="childText" presStyleLbl="conFgAcc1" presStyleIdx="2" presStyleCnt="4">
        <dgm:presLayoutVars>
          <dgm:bulletEnabled val="1"/>
        </dgm:presLayoutVars>
      </dgm:prSet>
      <dgm:spPr/>
    </dgm:pt>
    <dgm:pt modelId="{92F90459-C880-4705-8F7E-B29D3240C029}" type="pres">
      <dgm:prSet presAssocID="{A5389CC3-2390-4ED4-A38C-ABA88D4B85EA}" presName="spaceBetweenRectangles" presStyleCnt="0"/>
      <dgm:spPr/>
    </dgm:pt>
    <dgm:pt modelId="{55D304A5-3C5A-4EF8-BEC2-F25AA0CA02A1}" type="pres">
      <dgm:prSet presAssocID="{ED8F7BBF-E590-442D-A6A1-5FF22DB44E84}" presName="parentLin" presStyleCnt="0"/>
      <dgm:spPr/>
    </dgm:pt>
    <dgm:pt modelId="{C851E104-0C0F-4078-8942-B04F42207E35}" type="pres">
      <dgm:prSet presAssocID="{ED8F7BBF-E590-442D-A6A1-5FF22DB44E84}" presName="parentLeftMargin" presStyleLbl="node1" presStyleIdx="2" presStyleCnt="4"/>
      <dgm:spPr/>
      <dgm:t>
        <a:bodyPr/>
        <a:lstStyle/>
        <a:p>
          <a:endParaRPr lang="zh-TW" altLang="en-US"/>
        </a:p>
      </dgm:t>
    </dgm:pt>
    <dgm:pt modelId="{C7CF94C5-34FC-40EF-8A9C-405BEC91189A}" type="pres">
      <dgm:prSet presAssocID="{ED8F7BBF-E590-442D-A6A1-5FF22DB44E84}" presName="parentText" presStyleLbl="node1" presStyleIdx="3" presStyleCnt="4" custScaleX="132143">
        <dgm:presLayoutVars>
          <dgm:chMax val="0"/>
          <dgm:bulletEnabled val="1"/>
        </dgm:presLayoutVars>
      </dgm:prSet>
      <dgm:spPr/>
      <dgm:t>
        <a:bodyPr/>
        <a:lstStyle/>
        <a:p>
          <a:endParaRPr lang="zh-TW" altLang="en-US"/>
        </a:p>
      </dgm:t>
    </dgm:pt>
    <dgm:pt modelId="{AFBC9510-A04F-4612-8D6E-9599AFF1D23B}" type="pres">
      <dgm:prSet presAssocID="{ED8F7BBF-E590-442D-A6A1-5FF22DB44E84}" presName="negativeSpace" presStyleCnt="0"/>
      <dgm:spPr/>
    </dgm:pt>
    <dgm:pt modelId="{80C155BC-5816-45DA-AF24-C97C8B1AAC3D}" type="pres">
      <dgm:prSet presAssocID="{ED8F7BBF-E590-442D-A6A1-5FF22DB44E84}" presName="childText" presStyleLbl="conFgAcc1" presStyleIdx="3" presStyleCnt="4">
        <dgm:presLayoutVars>
          <dgm:bulletEnabled val="1"/>
        </dgm:presLayoutVars>
      </dgm:prSet>
      <dgm:spPr/>
    </dgm:pt>
  </dgm:ptLst>
  <dgm:cxnLst>
    <dgm:cxn modelId="{85E646F4-2409-4039-8E93-90006BFB7997}" type="presOf" srcId="{67DB1861-46D5-4590-BA89-C5FFB9E4738E}" destId="{372D58E8-CDE9-423B-A36D-D33361288C52}" srcOrd="0" destOrd="0" presId="urn:microsoft.com/office/officeart/2005/8/layout/list1"/>
    <dgm:cxn modelId="{9AFD6780-DB58-4A98-B0C6-343B6773150A}" type="presOf" srcId="{3492F20D-213D-4797-B1C9-87A1A0F58D6D}" destId="{91CEA790-41CF-413D-A5F4-9B377620AEB3}" srcOrd="1" destOrd="0" presId="urn:microsoft.com/office/officeart/2005/8/layout/list1"/>
    <dgm:cxn modelId="{7C8F2A4E-A36E-446E-BC13-296D6A29F577}" type="presOf" srcId="{D2FC5175-DD29-4A0B-B39B-E87ACE301E8F}" destId="{C0950205-5830-4A99-8A7E-3ED08789B840}" srcOrd="1" destOrd="0" presId="urn:microsoft.com/office/officeart/2005/8/layout/list1"/>
    <dgm:cxn modelId="{1F24B90A-4B4A-45D8-B31E-FB317B3DAA08}" type="presOf" srcId="{ED8F7BBF-E590-442D-A6A1-5FF22DB44E84}" destId="{C851E104-0C0F-4078-8942-B04F42207E35}" srcOrd="0" destOrd="0" presId="urn:microsoft.com/office/officeart/2005/8/layout/list1"/>
    <dgm:cxn modelId="{98452171-2BBE-48EF-9C4F-6FB3FD5E4CB6}" type="presOf" srcId="{3492F20D-213D-4797-B1C9-87A1A0F58D6D}" destId="{5406FDC0-39E4-4278-B531-4617A8A4F9FF}" srcOrd="0" destOrd="0" presId="urn:microsoft.com/office/officeart/2005/8/layout/list1"/>
    <dgm:cxn modelId="{57B29D5D-8067-428A-ADA1-9C4A84EDA442}" srcId="{67DB1861-46D5-4590-BA89-C5FFB9E4738E}" destId="{D2FC5175-DD29-4A0B-B39B-E87ACE301E8F}" srcOrd="1" destOrd="0" parTransId="{A2739130-F1C9-43F8-BA26-C3E08B582333}" sibTransId="{2865C9F5-9D6A-4500-B564-6EE02473F674}"/>
    <dgm:cxn modelId="{34AF4CDF-F885-4677-A154-F871A7C5045E}" srcId="{67DB1861-46D5-4590-BA89-C5FFB9E4738E}" destId="{3492F20D-213D-4797-B1C9-87A1A0F58D6D}" srcOrd="2" destOrd="0" parTransId="{6A160F26-684D-4B7C-98B6-F96D2442C46D}" sibTransId="{A5389CC3-2390-4ED4-A38C-ABA88D4B85EA}"/>
    <dgm:cxn modelId="{E9920CF8-3A4A-4803-81D3-4784916AFB25}" srcId="{67DB1861-46D5-4590-BA89-C5FFB9E4738E}" destId="{ED8F7BBF-E590-442D-A6A1-5FF22DB44E84}" srcOrd="3" destOrd="0" parTransId="{C945D6FC-CEB4-4B57-A9AD-E7604C8BD698}" sibTransId="{0237B194-A629-4DC6-8BE4-DC5402A9C2E2}"/>
    <dgm:cxn modelId="{92E34DB1-B679-4C9B-92CB-F5D98C195346}" srcId="{67DB1861-46D5-4590-BA89-C5FFB9E4738E}" destId="{69368EC5-E3AA-430D-9B11-A602233FD6C2}" srcOrd="0" destOrd="0" parTransId="{A87B0695-AD29-46F2-B9A2-B6504DF0FF51}" sibTransId="{62676644-94FC-4A54-B524-3354CFD7B5F1}"/>
    <dgm:cxn modelId="{E1B5AA3E-4455-4164-B762-9ACD702DB063}" type="presOf" srcId="{69368EC5-E3AA-430D-9B11-A602233FD6C2}" destId="{2D457B7C-4906-4C56-8816-FE3C2588913D}" srcOrd="0" destOrd="0" presId="urn:microsoft.com/office/officeart/2005/8/layout/list1"/>
    <dgm:cxn modelId="{4FE7E94E-008D-4228-8146-0495C191AF0E}" type="presOf" srcId="{D2FC5175-DD29-4A0B-B39B-E87ACE301E8F}" destId="{1DE24DEF-94F9-493E-AAE8-6446E3FC13EE}" srcOrd="0" destOrd="0" presId="urn:microsoft.com/office/officeart/2005/8/layout/list1"/>
    <dgm:cxn modelId="{96E8703E-0D4F-4F9F-9AD8-CFCAEE545D1C}" type="presOf" srcId="{69368EC5-E3AA-430D-9B11-A602233FD6C2}" destId="{83F09778-6EFC-4841-AA2C-BE172ED3A8C2}" srcOrd="1" destOrd="0" presId="urn:microsoft.com/office/officeart/2005/8/layout/list1"/>
    <dgm:cxn modelId="{B4B3BD44-F5E9-4416-AA61-F249EED8B83A}" type="presOf" srcId="{ED8F7BBF-E590-442D-A6A1-5FF22DB44E84}" destId="{C7CF94C5-34FC-40EF-8A9C-405BEC91189A}" srcOrd="1" destOrd="0" presId="urn:microsoft.com/office/officeart/2005/8/layout/list1"/>
    <dgm:cxn modelId="{C538BDEA-6DD3-429A-ADA7-D9176A724A5D}" type="presParOf" srcId="{372D58E8-CDE9-423B-A36D-D33361288C52}" destId="{65A764B5-EFEE-4C6A-A4A2-0FF35F3FB745}" srcOrd="0" destOrd="0" presId="urn:microsoft.com/office/officeart/2005/8/layout/list1"/>
    <dgm:cxn modelId="{42A3347A-4C1E-48F2-822C-6923243441AF}" type="presParOf" srcId="{65A764B5-EFEE-4C6A-A4A2-0FF35F3FB745}" destId="{2D457B7C-4906-4C56-8816-FE3C2588913D}" srcOrd="0" destOrd="0" presId="urn:microsoft.com/office/officeart/2005/8/layout/list1"/>
    <dgm:cxn modelId="{4BCC38C0-9B4C-4035-A5AE-B8D5F39944E7}" type="presParOf" srcId="{65A764B5-EFEE-4C6A-A4A2-0FF35F3FB745}" destId="{83F09778-6EFC-4841-AA2C-BE172ED3A8C2}" srcOrd="1" destOrd="0" presId="urn:microsoft.com/office/officeart/2005/8/layout/list1"/>
    <dgm:cxn modelId="{DC13672F-147E-4B4E-8B35-2BE0B4F2F15F}" type="presParOf" srcId="{372D58E8-CDE9-423B-A36D-D33361288C52}" destId="{5A821FB6-3DF8-4471-8999-17D3945DBE11}" srcOrd="1" destOrd="0" presId="urn:microsoft.com/office/officeart/2005/8/layout/list1"/>
    <dgm:cxn modelId="{C2E6DC74-629D-4AEB-8344-7096582FC5DE}" type="presParOf" srcId="{372D58E8-CDE9-423B-A36D-D33361288C52}" destId="{782FD6C9-70F5-41D1-8655-46A880A02CEE}" srcOrd="2" destOrd="0" presId="urn:microsoft.com/office/officeart/2005/8/layout/list1"/>
    <dgm:cxn modelId="{AA4540C5-528A-4E79-99C0-C175F61124BC}" type="presParOf" srcId="{372D58E8-CDE9-423B-A36D-D33361288C52}" destId="{D1A7D0FA-A631-4361-93F2-3B731E01EAD5}" srcOrd="3" destOrd="0" presId="urn:microsoft.com/office/officeart/2005/8/layout/list1"/>
    <dgm:cxn modelId="{5DCA963E-B44D-4794-B07A-9D3C405B99DD}" type="presParOf" srcId="{372D58E8-CDE9-423B-A36D-D33361288C52}" destId="{7B86E048-0F3A-4225-95F3-B094E4AD003A}" srcOrd="4" destOrd="0" presId="urn:microsoft.com/office/officeart/2005/8/layout/list1"/>
    <dgm:cxn modelId="{817B8DE0-44E9-412E-AEA8-3F4CDC086468}" type="presParOf" srcId="{7B86E048-0F3A-4225-95F3-B094E4AD003A}" destId="{1DE24DEF-94F9-493E-AAE8-6446E3FC13EE}" srcOrd="0" destOrd="0" presId="urn:microsoft.com/office/officeart/2005/8/layout/list1"/>
    <dgm:cxn modelId="{C6C61DA4-B7E7-4336-B1CE-387C43DBFC38}" type="presParOf" srcId="{7B86E048-0F3A-4225-95F3-B094E4AD003A}" destId="{C0950205-5830-4A99-8A7E-3ED08789B840}" srcOrd="1" destOrd="0" presId="urn:microsoft.com/office/officeart/2005/8/layout/list1"/>
    <dgm:cxn modelId="{8D3BB717-1B78-405C-AFBA-1B6EFE1D5E75}" type="presParOf" srcId="{372D58E8-CDE9-423B-A36D-D33361288C52}" destId="{C5530FE2-80F1-42AC-9747-6C13819EFC97}" srcOrd="5" destOrd="0" presId="urn:microsoft.com/office/officeart/2005/8/layout/list1"/>
    <dgm:cxn modelId="{C3246949-9FDB-4CB7-81F3-11391E19B1DF}" type="presParOf" srcId="{372D58E8-CDE9-423B-A36D-D33361288C52}" destId="{60CCF5B1-0227-4349-ADA5-C3021BA71068}" srcOrd="6" destOrd="0" presId="urn:microsoft.com/office/officeart/2005/8/layout/list1"/>
    <dgm:cxn modelId="{CE86A424-8F02-441B-9234-A7A3F7E34D8D}" type="presParOf" srcId="{372D58E8-CDE9-423B-A36D-D33361288C52}" destId="{77C54983-5684-4212-8024-95390A76C2FD}" srcOrd="7" destOrd="0" presId="urn:microsoft.com/office/officeart/2005/8/layout/list1"/>
    <dgm:cxn modelId="{9ECC18F2-9FB8-4DFE-9B5A-6062505C361A}" type="presParOf" srcId="{372D58E8-CDE9-423B-A36D-D33361288C52}" destId="{D9952604-713A-46A1-8EEE-B240E71C6984}" srcOrd="8" destOrd="0" presId="urn:microsoft.com/office/officeart/2005/8/layout/list1"/>
    <dgm:cxn modelId="{7B610215-02CF-4641-9531-429032D8F608}" type="presParOf" srcId="{D9952604-713A-46A1-8EEE-B240E71C6984}" destId="{5406FDC0-39E4-4278-B531-4617A8A4F9FF}" srcOrd="0" destOrd="0" presId="urn:microsoft.com/office/officeart/2005/8/layout/list1"/>
    <dgm:cxn modelId="{9113CE9F-E1B1-40F2-A547-FDF2B9DCDD81}" type="presParOf" srcId="{D9952604-713A-46A1-8EEE-B240E71C6984}" destId="{91CEA790-41CF-413D-A5F4-9B377620AEB3}" srcOrd="1" destOrd="0" presId="urn:microsoft.com/office/officeart/2005/8/layout/list1"/>
    <dgm:cxn modelId="{A72AB0EB-7BC0-46B5-9431-CE5C86A6B5EE}" type="presParOf" srcId="{372D58E8-CDE9-423B-A36D-D33361288C52}" destId="{FCB9DFF7-45A3-494F-A005-EABF53B59FC0}" srcOrd="9" destOrd="0" presId="urn:microsoft.com/office/officeart/2005/8/layout/list1"/>
    <dgm:cxn modelId="{5A344BE0-F6B6-4C02-9F06-0FAC894F9E72}" type="presParOf" srcId="{372D58E8-CDE9-423B-A36D-D33361288C52}" destId="{EAD83C37-62E3-4179-AD16-C9C8F79FBB7F}" srcOrd="10" destOrd="0" presId="urn:microsoft.com/office/officeart/2005/8/layout/list1"/>
    <dgm:cxn modelId="{130BC635-DE2F-4AD2-8F49-F74F002B6061}" type="presParOf" srcId="{372D58E8-CDE9-423B-A36D-D33361288C52}" destId="{92F90459-C880-4705-8F7E-B29D3240C029}" srcOrd="11" destOrd="0" presId="urn:microsoft.com/office/officeart/2005/8/layout/list1"/>
    <dgm:cxn modelId="{896033C8-4BAD-4EEC-927C-95D8FF07DD9D}" type="presParOf" srcId="{372D58E8-CDE9-423B-A36D-D33361288C52}" destId="{55D304A5-3C5A-4EF8-BEC2-F25AA0CA02A1}" srcOrd="12" destOrd="0" presId="urn:microsoft.com/office/officeart/2005/8/layout/list1"/>
    <dgm:cxn modelId="{31D63E93-97C9-4768-913C-05B44F085AA6}" type="presParOf" srcId="{55D304A5-3C5A-4EF8-BEC2-F25AA0CA02A1}" destId="{C851E104-0C0F-4078-8942-B04F42207E35}" srcOrd="0" destOrd="0" presId="urn:microsoft.com/office/officeart/2005/8/layout/list1"/>
    <dgm:cxn modelId="{CF45F59F-CF0A-460D-9158-8D168F2212D7}" type="presParOf" srcId="{55D304A5-3C5A-4EF8-BEC2-F25AA0CA02A1}" destId="{C7CF94C5-34FC-40EF-8A9C-405BEC91189A}" srcOrd="1" destOrd="0" presId="urn:microsoft.com/office/officeart/2005/8/layout/list1"/>
    <dgm:cxn modelId="{6FB252C9-8420-425A-9C06-7E4A941406A7}" type="presParOf" srcId="{372D58E8-CDE9-423B-A36D-D33361288C52}" destId="{AFBC9510-A04F-4612-8D6E-9599AFF1D23B}" srcOrd="13" destOrd="0" presId="urn:microsoft.com/office/officeart/2005/8/layout/list1"/>
    <dgm:cxn modelId="{8B499A7B-2EC6-4ECC-9176-07D925C47505}" type="presParOf" srcId="{372D58E8-CDE9-423B-A36D-D33361288C52}" destId="{80C155BC-5816-45DA-AF24-C97C8B1AAC3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352691B-8FB2-400C-B8A2-4AA8C3A98B63}"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zh-TW" altLang="en-US"/>
        </a:p>
      </dgm:t>
    </dgm:pt>
    <dgm:pt modelId="{A8E307A8-1801-400B-90F0-F6AB3BD5D78E}">
      <dgm:prSet phldrT="[文字]"/>
      <dgm:spPr/>
      <dgm:t>
        <a:bodyPr/>
        <a:lstStyle/>
        <a:p>
          <a:r>
            <a:rPr lang="zh-TW" altLang="en-US"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補助對象</a:t>
          </a:r>
          <a:endParaRPr lang="zh-TW" altLang="en-US"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dgm:t>
    </dgm:pt>
    <dgm:pt modelId="{2986FB89-423A-438D-851B-9D1A37498299}" type="parTrans" cxnId="{39F25423-8A51-4B9F-948F-285B0A3D267B}">
      <dgm:prSet/>
      <dgm:spPr/>
      <dgm:t>
        <a:bodyPr/>
        <a:lstStyle/>
        <a:p>
          <a:endParaRPr lang="zh-TW" altLang="en-US"/>
        </a:p>
      </dgm:t>
    </dgm:pt>
    <dgm:pt modelId="{D5657B4D-0CAB-439B-A808-8BEB5595E4B5}" type="sibTrans" cxnId="{39F25423-8A51-4B9F-948F-285B0A3D267B}">
      <dgm:prSet/>
      <dgm:spPr/>
      <dgm:t>
        <a:bodyPr/>
        <a:lstStyle/>
        <a:p>
          <a:endParaRPr lang="zh-TW" altLang="en-US"/>
        </a:p>
      </dgm:t>
    </dgm:pt>
    <dgm:pt modelId="{1E56BCA6-12F9-441A-9E13-B45FA0C81707}">
      <dgm:prSet phldrT="[文字]"/>
      <dgm:spPr/>
      <dgm:t>
        <a:bodyPr/>
        <a:lstStyle/>
        <a:p>
          <a:r>
            <a:rPr lang="zh-TW" altLang="en-US" b="1" dirty="0" smtClean="0"/>
            <a:t>直轄市政府社會局</a:t>
          </a:r>
          <a:endParaRPr lang="zh-TW" altLang="en-US" b="1" dirty="0"/>
        </a:p>
      </dgm:t>
    </dgm:pt>
    <dgm:pt modelId="{8E73FE31-F80D-47B1-9EAC-549471E2D55E}" type="parTrans" cxnId="{7BE324C3-9E8D-4997-9C61-270B6655D708}">
      <dgm:prSet/>
      <dgm:spPr/>
      <dgm:t>
        <a:bodyPr/>
        <a:lstStyle/>
        <a:p>
          <a:endParaRPr lang="zh-TW" altLang="en-US"/>
        </a:p>
      </dgm:t>
    </dgm:pt>
    <dgm:pt modelId="{072839D3-6878-4843-BFEF-98285904613E}" type="sibTrans" cxnId="{7BE324C3-9E8D-4997-9C61-270B6655D708}">
      <dgm:prSet/>
      <dgm:spPr/>
      <dgm:t>
        <a:bodyPr/>
        <a:lstStyle/>
        <a:p>
          <a:endParaRPr lang="zh-TW" altLang="en-US"/>
        </a:p>
      </dgm:t>
    </dgm:pt>
    <dgm:pt modelId="{DAF7C138-BADD-4485-9788-F50502664126}">
      <dgm:prSet phldrT="[文字]"/>
      <dgm:spPr/>
      <dgm:t>
        <a:bodyPr/>
        <a:lstStyle/>
        <a:p>
          <a:r>
            <a:rPr lang="zh-TW" altLang="en-US" b="1" dirty="0" smtClean="0"/>
            <a:t>縣</a:t>
          </a:r>
          <a:r>
            <a:rPr lang="en-US" altLang="zh-TW" b="1" dirty="0" smtClean="0"/>
            <a:t>(</a:t>
          </a:r>
          <a:r>
            <a:rPr lang="zh-TW" altLang="en-US" b="1" dirty="0" smtClean="0"/>
            <a:t>市</a:t>
          </a:r>
          <a:r>
            <a:rPr lang="en-US" altLang="zh-TW" b="1" dirty="0" smtClean="0"/>
            <a:t>)</a:t>
          </a:r>
          <a:r>
            <a:rPr lang="zh-TW" altLang="en-US" b="1" dirty="0" smtClean="0"/>
            <a:t>政府社會局</a:t>
          </a:r>
          <a:r>
            <a:rPr lang="en-US" altLang="zh-TW" b="1" dirty="0" smtClean="0"/>
            <a:t>(</a:t>
          </a:r>
          <a:r>
            <a:rPr lang="zh-TW" altLang="en-US" b="1" dirty="0" smtClean="0"/>
            <a:t>處</a:t>
          </a:r>
          <a:r>
            <a:rPr lang="en-US" altLang="zh-TW" b="1" dirty="0" smtClean="0"/>
            <a:t>)</a:t>
          </a:r>
          <a:endParaRPr lang="zh-TW" altLang="en-US" b="1" dirty="0"/>
        </a:p>
      </dgm:t>
    </dgm:pt>
    <dgm:pt modelId="{BC64B3E5-957E-4F8A-8F28-3339C7CBB85E}" type="parTrans" cxnId="{880D05E1-91A9-4208-9900-8EC617993297}">
      <dgm:prSet/>
      <dgm:spPr/>
      <dgm:t>
        <a:bodyPr/>
        <a:lstStyle/>
        <a:p>
          <a:endParaRPr lang="zh-TW" altLang="en-US"/>
        </a:p>
      </dgm:t>
    </dgm:pt>
    <dgm:pt modelId="{0E5FE3FC-8927-4FE6-8B9A-888E2CF7137C}" type="sibTrans" cxnId="{880D05E1-91A9-4208-9900-8EC617993297}">
      <dgm:prSet/>
      <dgm:spPr/>
      <dgm:t>
        <a:bodyPr/>
        <a:lstStyle/>
        <a:p>
          <a:endParaRPr lang="zh-TW" altLang="en-US"/>
        </a:p>
      </dgm:t>
    </dgm:pt>
    <dgm:pt modelId="{9454E2C9-9F4A-47BD-9B37-CB559813E45C}">
      <dgm:prSet phldrT="[文字]"/>
      <dgm:spPr/>
      <dgm:t>
        <a:bodyPr/>
        <a:lstStyle/>
        <a:p>
          <a:r>
            <a:rPr lang="zh-TW" altLang="en-US" b="1" dirty="0" smtClean="0"/>
            <a:t>縣市政府衛生局</a:t>
          </a:r>
          <a:endParaRPr lang="zh-TW" altLang="en-US" b="1" dirty="0"/>
        </a:p>
      </dgm:t>
    </dgm:pt>
    <dgm:pt modelId="{C3FA9AE3-8C2F-49CA-A726-814588AF5EE3}" type="parTrans" cxnId="{02E48284-E89E-4305-95EC-16ED69FB17F3}">
      <dgm:prSet/>
      <dgm:spPr/>
      <dgm:t>
        <a:bodyPr/>
        <a:lstStyle/>
        <a:p>
          <a:endParaRPr lang="zh-TW" altLang="en-US"/>
        </a:p>
      </dgm:t>
    </dgm:pt>
    <dgm:pt modelId="{4C01ECA9-E8A1-49EC-B451-4C322D526412}" type="sibTrans" cxnId="{02E48284-E89E-4305-95EC-16ED69FB17F3}">
      <dgm:prSet/>
      <dgm:spPr/>
      <dgm:t>
        <a:bodyPr/>
        <a:lstStyle/>
        <a:p>
          <a:endParaRPr lang="zh-TW" altLang="en-US"/>
        </a:p>
      </dgm:t>
    </dgm:pt>
    <dgm:pt modelId="{C0426BE7-F54A-4CF2-AE35-9FCC1A8982AC}" type="pres">
      <dgm:prSet presAssocID="{7352691B-8FB2-400C-B8A2-4AA8C3A98B63}" presName="Name0" presStyleCnt="0">
        <dgm:presLayoutVars>
          <dgm:chMax val="1"/>
          <dgm:chPref val="1"/>
          <dgm:dir/>
          <dgm:resizeHandles/>
        </dgm:presLayoutVars>
      </dgm:prSet>
      <dgm:spPr/>
      <dgm:t>
        <a:bodyPr/>
        <a:lstStyle/>
        <a:p>
          <a:endParaRPr lang="zh-TW" altLang="en-US"/>
        </a:p>
      </dgm:t>
    </dgm:pt>
    <dgm:pt modelId="{3345CD17-11D9-46E1-B7BD-3EDBA5FA407D}" type="pres">
      <dgm:prSet presAssocID="{A8E307A8-1801-400B-90F0-F6AB3BD5D78E}" presName="Parent" presStyleLbl="node1" presStyleIdx="0" presStyleCnt="2" custScaleX="139114">
        <dgm:presLayoutVars>
          <dgm:chMax val="4"/>
          <dgm:chPref val="3"/>
        </dgm:presLayoutVars>
      </dgm:prSet>
      <dgm:spPr/>
      <dgm:t>
        <a:bodyPr/>
        <a:lstStyle/>
        <a:p>
          <a:endParaRPr lang="zh-TW" altLang="en-US"/>
        </a:p>
      </dgm:t>
    </dgm:pt>
    <dgm:pt modelId="{DCE9B4AD-24B9-4F18-A9C5-7DBABB8DA85B}" type="pres">
      <dgm:prSet presAssocID="{1E56BCA6-12F9-441A-9E13-B45FA0C81707}" presName="Accent" presStyleLbl="node1" presStyleIdx="1" presStyleCnt="2"/>
      <dgm:spPr/>
    </dgm:pt>
    <dgm:pt modelId="{7709A273-4EC4-40D2-A4B7-C2A16D37CB72}" type="pres">
      <dgm:prSet presAssocID="{1E56BCA6-12F9-441A-9E13-B45FA0C81707}" presName="Image1" presStyleLbl="fgImgPlace1" presStyleIdx="0" presStyleCnt="3"/>
      <dgm:spPr/>
    </dgm:pt>
    <dgm:pt modelId="{227C6773-2271-404A-9CE3-C55FEBF648BA}" type="pres">
      <dgm:prSet presAssocID="{1E56BCA6-12F9-441A-9E13-B45FA0C81707}" presName="Child1" presStyleLbl="revTx" presStyleIdx="0" presStyleCnt="3">
        <dgm:presLayoutVars>
          <dgm:chMax val="0"/>
          <dgm:chPref val="0"/>
          <dgm:bulletEnabled val="1"/>
        </dgm:presLayoutVars>
      </dgm:prSet>
      <dgm:spPr/>
      <dgm:t>
        <a:bodyPr/>
        <a:lstStyle/>
        <a:p>
          <a:endParaRPr lang="zh-TW" altLang="en-US"/>
        </a:p>
      </dgm:t>
    </dgm:pt>
    <dgm:pt modelId="{30E5EEE4-B00E-4177-BB27-2E5D12EE1E87}" type="pres">
      <dgm:prSet presAssocID="{DAF7C138-BADD-4485-9788-F50502664126}" presName="Image2" presStyleCnt="0"/>
      <dgm:spPr/>
    </dgm:pt>
    <dgm:pt modelId="{E86CA66D-E6C2-44E6-96EE-7BAEE2266422}" type="pres">
      <dgm:prSet presAssocID="{DAF7C138-BADD-4485-9788-F50502664126}" presName="Image" presStyleLbl="fgImgPlace1" presStyleIdx="1" presStyleCnt="3"/>
      <dgm:spPr/>
    </dgm:pt>
    <dgm:pt modelId="{A663888B-9D5B-4D43-8D12-8BD95519F78D}" type="pres">
      <dgm:prSet presAssocID="{DAF7C138-BADD-4485-9788-F50502664126}" presName="Child2" presStyleLbl="revTx" presStyleIdx="1" presStyleCnt="3">
        <dgm:presLayoutVars>
          <dgm:chMax val="0"/>
          <dgm:chPref val="0"/>
          <dgm:bulletEnabled val="1"/>
        </dgm:presLayoutVars>
      </dgm:prSet>
      <dgm:spPr/>
      <dgm:t>
        <a:bodyPr/>
        <a:lstStyle/>
        <a:p>
          <a:endParaRPr lang="zh-TW" altLang="en-US"/>
        </a:p>
      </dgm:t>
    </dgm:pt>
    <dgm:pt modelId="{09183430-0A29-4486-84BF-4128D6AB6400}" type="pres">
      <dgm:prSet presAssocID="{9454E2C9-9F4A-47BD-9B37-CB559813E45C}" presName="Image3" presStyleCnt="0"/>
      <dgm:spPr/>
    </dgm:pt>
    <dgm:pt modelId="{B9A74877-40A7-461B-AC3C-8DBB7F61636A}" type="pres">
      <dgm:prSet presAssocID="{9454E2C9-9F4A-47BD-9B37-CB559813E45C}" presName="Image" presStyleLbl="fgImgPlace1" presStyleIdx="2" presStyleCnt="3"/>
      <dgm:spPr/>
    </dgm:pt>
    <dgm:pt modelId="{558571B9-C4CF-4566-A319-86F640E57D58}" type="pres">
      <dgm:prSet presAssocID="{9454E2C9-9F4A-47BD-9B37-CB559813E45C}" presName="Child3" presStyleLbl="revTx" presStyleIdx="2" presStyleCnt="3">
        <dgm:presLayoutVars>
          <dgm:chMax val="0"/>
          <dgm:chPref val="0"/>
          <dgm:bulletEnabled val="1"/>
        </dgm:presLayoutVars>
      </dgm:prSet>
      <dgm:spPr/>
      <dgm:t>
        <a:bodyPr/>
        <a:lstStyle/>
        <a:p>
          <a:endParaRPr lang="zh-TW" altLang="en-US"/>
        </a:p>
      </dgm:t>
    </dgm:pt>
  </dgm:ptLst>
  <dgm:cxnLst>
    <dgm:cxn modelId="{7BE324C3-9E8D-4997-9C61-270B6655D708}" srcId="{A8E307A8-1801-400B-90F0-F6AB3BD5D78E}" destId="{1E56BCA6-12F9-441A-9E13-B45FA0C81707}" srcOrd="0" destOrd="0" parTransId="{8E73FE31-F80D-47B1-9EAC-549471E2D55E}" sibTransId="{072839D3-6878-4843-BFEF-98285904613E}"/>
    <dgm:cxn modelId="{D0477B53-F752-4F17-A5CB-D22F820047DD}" type="presOf" srcId="{A8E307A8-1801-400B-90F0-F6AB3BD5D78E}" destId="{3345CD17-11D9-46E1-B7BD-3EDBA5FA407D}" srcOrd="0" destOrd="0" presId="urn:microsoft.com/office/officeart/2011/layout/RadialPictureList"/>
    <dgm:cxn modelId="{24DB74D1-A058-4DAE-9962-FFFF13CFD793}" type="presOf" srcId="{7352691B-8FB2-400C-B8A2-4AA8C3A98B63}" destId="{C0426BE7-F54A-4CF2-AE35-9FCC1A8982AC}" srcOrd="0" destOrd="0" presId="urn:microsoft.com/office/officeart/2011/layout/RadialPictureList"/>
    <dgm:cxn modelId="{2538A0F8-5718-4EE2-BEC4-125AE2200E56}" type="presOf" srcId="{9454E2C9-9F4A-47BD-9B37-CB559813E45C}" destId="{558571B9-C4CF-4566-A319-86F640E57D58}" srcOrd="0" destOrd="0" presId="urn:microsoft.com/office/officeart/2011/layout/RadialPictureList"/>
    <dgm:cxn modelId="{0551B8CA-D45C-42D2-9044-16A3C21C5FDF}" type="presOf" srcId="{1E56BCA6-12F9-441A-9E13-B45FA0C81707}" destId="{227C6773-2271-404A-9CE3-C55FEBF648BA}" srcOrd="0" destOrd="0" presId="urn:microsoft.com/office/officeart/2011/layout/RadialPictureList"/>
    <dgm:cxn modelId="{39F25423-8A51-4B9F-948F-285B0A3D267B}" srcId="{7352691B-8FB2-400C-B8A2-4AA8C3A98B63}" destId="{A8E307A8-1801-400B-90F0-F6AB3BD5D78E}" srcOrd="0" destOrd="0" parTransId="{2986FB89-423A-438D-851B-9D1A37498299}" sibTransId="{D5657B4D-0CAB-439B-A808-8BEB5595E4B5}"/>
    <dgm:cxn modelId="{02E48284-E89E-4305-95EC-16ED69FB17F3}" srcId="{A8E307A8-1801-400B-90F0-F6AB3BD5D78E}" destId="{9454E2C9-9F4A-47BD-9B37-CB559813E45C}" srcOrd="2" destOrd="0" parTransId="{C3FA9AE3-8C2F-49CA-A726-814588AF5EE3}" sibTransId="{4C01ECA9-E8A1-49EC-B451-4C322D526412}"/>
    <dgm:cxn modelId="{2D5CA73F-FCFB-4765-9F24-B6917CAFA24B}" type="presOf" srcId="{DAF7C138-BADD-4485-9788-F50502664126}" destId="{A663888B-9D5B-4D43-8D12-8BD95519F78D}" srcOrd="0" destOrd="0" presId="urn:microsoft.com/office/officeart/2011/layout/RadialPictureList"/>
    <dgm:cxn modelId="{880D05E1-91A9-4208-9900-8EC617993297}" srcId="{A8E307A8-1801-400B-90F0-F6AB3BD5D78E}" destId="{DAF7C138-BADD-4485-9788-F50502664126}" srcOrd="1" destOrd="0" parTransId="{BC64B3E5-957E-4F8A-8F28-3339C7CBB85E}" sibTransId="{0E5FE3FC-8927-4FE6-8B9A-888E2CF7137C}"/>
    <dgm:cxn modelId="{5A50B721-D34F-447F-B5E1-2653AA7CFF47}" type="presParOf" srcId="{C0426BE7-F54A-4CF2-AE35-9FCC1A8982AC}" destId="{3345CD17-11D9-46E1-B7BD-3EDBA5FA407D}" srcOrd="0" destOrd="0" presId="urn:microsoft.com/office/officeart/2011/layout/RadialPictureList"/>
    <dgm:cxn modelId="{91F2E42F-128E-4D34-B719-EC8D4040584F}" type="presParOf" srcId="{C0426BE7-F54A-4CF2-AE35-9FCC1A8982AC}" destId="{DCE9B4AD-24B9-4F18-A9C5-7DBABB8DA85B}" srcOrd="1" destOrd="0" presId="urn:microsoft.com/office/officeart/2011/layout/RadialPictureList"/>
    <dgm:cxn modelId="{1C00EFFF-D8FC-4DB8-B924-85D5C33C1FE6}" type="presParOf" srcId="{C0426BE7-F54A-4CF2-AE35-9FCC1A8982AC}" destId="{7709A273-4EC4-40D2-A4B7-C2A16D37CB72}" srcOrd="2" destOrd="0" presId="urn:microsoft.com/office/officeart/2011/layout/RadialPictureList"/>
    <dgm:cxn modelId="{E020925C-CD8E-4536-8D3C-082A86EC1128}" type="presParOf" srcId="{C0426BE7-F54A-4CF2-AE35-9FCC1A8982AC}" destId="{227C6773-2271-404A-9CE3-C55FEBF648BA}" srcOrd="3" destOrd="0" presId="urn:microsoft.com/office/officeart/2011/layout/RadialPictureList"/>
    <dgm:cxn modelId="{43943ECC-0DCE-4310-A910-5CFEB79B00D6}" type="presParOf" srcId="{C0426BE7-F54A-4CF2-AE35-9FCC1A8982AC}" destId="{30E5EEE4-B00E-4177-BB27-2E5D12EE1E87}" srcOrd="4" destOrd="0" presId="urn:microsoft.com/office/officeart/2011/layout/RadialPictureList"/>
    <dgm:cxn modelId="{6949CC77-9ECF-4D9E-A37D-BE6C09D040E2}" type="presParOf" srcId="{30E5EEE4-B00E-4177-BB27-2E5D12EE1E87}" destId="{E86CA66D-E6C2-44E6-96EE-7BAEE2266422}" srcOrd="0" destOrd="0" presId="urn:microsoft.com/office/officeart/2011/layout/RadialPictureList"/>
    <dgm:cxn modelId="{8EF35A38-62EC-46EE-AD68-0F15F43C9B17}" type="presParOf" srcId="{C0426BE7-F54A-4CF2-AE35-9FCC1A8982AC}" destId="{A663888B-9D5B-4D43-8D12-8BD95519F78D}" srcOrd="5" destOrd="0" presId="urn:microsoft.com/office/officeart/2011/layout/RadialPictureList"/>
    <dgm:cxn modelId="{9A1D22FE-8A2B-4C47-8827-B735121B37CE}" type="presParOf" srcId="{C0426BE7-F54A-4CF2-AE35-9FCC1A8982AC}" destId="{09183430-0A29-4486-84BF-4128D6AB6400}" srcOrd="6" destOrd="0" presId="urn:microsoft.com/office/officeart/2011/layout/RadialPictureList"/>
    <dgm:cxn modelId="{70511F9C-A957-4228-9C37-2C148F5F12C9}" type="presParOf" srcId="{09183430-0A29-4486-84BF-4128D6AB6400}" destId="{B9A74877-40A7-461B-AC3C-8DBB7F61636A}" srcOrd="0" destOrd="0" presId="urn:microsoft.com/office/officeart/2011/layout/RadialPictureList"/>
    <dgm:cxn modelId="{0D272AFD-836D-491A-ABE9-9640B1DDB7E3}" type="presParOf" srcId="{C0426BE7-F54A-4CF2-AE35-9FCC1A8982AC}" destId="{558571B9-C4CF-4566-A319-86F640E57D58}" srcOrd="7" destOrd="0" presId="urn:microsoft.com/office/officeart/2011/layout/RadialPicture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7DB1861-46D5-4590-BA89-C5FFB9E4738E}"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zh-TW" altLang="en-US"/>
        </a:p>
      </dgm:t>
    </dgm:pt>
    <dgm:pt modelId="{69368EC5-E3AA-430D-9B11-A602233FD6C2}">
      <dgm:prSet phldrT="[文字]" custT="1"/>
      <dgm:spPr/>
      <dgm:t>
        <a:bodyPr/>
        <a:lstStyle/>
        <a:p>
          <a:r>
            <a:rPr lang="zh-TW" altLang="en-US" sz="1800" b="1" dirty="0" smtClean="0"/>
            <a:t>每縣市最多補助 </a:t>
          </a:r>
          <a:r>
            <a:rPr lang="en-US" altLang="zh-TW" sz="1800" b="1" dirty="0" smtClean="0"/>
            <a:t>1</a:t>
          </a:r>
          <a:r>
            <a:rPr lang="zh-TW" altLang="en-US" sz="1800" b="1" dirty="0" smtClean="0"/>
            <a:t> 案</a:t>
          </a:r>
          <a:endParaRPr lang="zh-TW" altLang="en-US" sz="1800" b="1" dirty="0"/>
        </a:p>
      </dgm:t>
    </dgm:pt>
    <dgm:pt modelId="{A87B0695-AD29-46F2-B9A2-B6504DF0FF51}" type="parTrans" cxnId="{92E34DB1-B679-4C9B-92CB-F5D98C195346}">
      <dgm:prSet/>
      <dgm:spPr/>
      <dgm:t>
        <a:bodyPr/>
        <a:lstStyle/>
        <a:p>
          <a:endParaRPr lang="zh-TW" altLang="en-US"/>
        </a:p>
      </dgm:t>
    </dgm:pt>
    <dgm:pt modelId="{62676644-94FC-4A54-B524-3354CFD7B5F1}" type="sibTrans" cxnId="{92E34DB1-B679-4C9B-92CB-F5D98C195346}">
      <dgm:prSet/>
      <dgm:spPr/>
      <dgm:t>
        <a:bodyPr/>
        <a:lstStyle/>
        <a:p>
          <a:endParaRPr lang="zh-TW" altLang="en-US"/>
        </a:p>
      </dgm:t>
    </dgm:pt>
    <dgm:pt modelId="{D2FC5175-DD29-4A0B-B39B-E87ACE301E8F}">
      <dgm:prSet phldrT="[文字]"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smtClean="0"/>
            <a:t>每案最高補助上限新台幣 </a:t>
          </a:r>
          <a:r>
            <a:rPr lang="en-US" altLang="zh-TW" sz="1800" b="1" dirty="0" smtClean="0"/>
            <a:t>50</a:t>
          </a:r>
          <a:r>
            <a:rPr lang="zh-TW" altLang="en-US" sz="1800" b="1" dirty="0" smtClean="0"/>
            <a:t>萬元</a:t>
          </a:r>
          <a:endParaRPr lang="en-US" altLang="zh-TW" sz="1800" b="1" dirty="0" smtClean="0"/>
        </a:p>
      </dgm:t>
    </dgm:pt>
    <dgm:pt modelId="{A2739130-F1C9-43F8-BA26-C3E08B582333}" type="parTrans" cxnId="{57B29D5D-8067-428A-ADA1-9C4A84EDA442}">
      <dgm:prSet/>
      <dgm:spPr/>
      <dgm:t>
        <a:bodyPr/>
        <a:lstStyle/>
        <a:p>
          <a:endParaRPr lang="zh-TW" altLang="en-US"/>
        </a:p>
      </dgm:t>
    </dgm:pt>
    <dgm:pt modelId="{2865C9F5-9D6A-4500-B564-6EE02473F674}" type="sibTrans" cxnId="{57B29D5D-8067-428A-ADA1-9C4A84EDA442}">
      <dgm:prSet/>
      <dgm:spPr/>
      <dgm:t>
        <a:bodyPr/>
        <a:lstStyle/>
        <a:p>
          <a:endParaRPr lang="zh-TW" altLang="en-US"/>
        </a:p>
      </dgm:t>
    </dgm:pt>
    <dgm:pt modelId="{3492F20D-213D-4797-B1C9-87A1A0F58D6D}">
      <dgm:prSet custT="1"/>
      <dgm:spPr/>
      <dgm:t>
        <a:bodyPr/>
        <a:lstStyle/>
        <a:p>
          <a:r>
            <a:rPr lang="zh-TW" altLang="en-US" sz="1800" b="1" dirty="0" smtClean="0"/>
            <a:t>針對未成年性侵害事件行為人及家屬</a:t>
          </a:r>
          <a:endParaRPr lang="en-US" altLang="zh-TW" sz="1800" b="1" dirty="0" smtClean="0"/>
        </a:p>
      </dgm:t>
    </dgm:pt>
    <dgm:pt modelId="{6A160F26-684D-4B7C-98B6-F96D2442C46D}" type="parTrans" cxnId="{34AF4CDF-F885-4677-A154-F871A7C5045E}">
      <dgm:prSet/>
      <dgm:spPr/>
      <dgm:t>
        <a:bodyPr/>
        <a:lstStyle/>
        <a:p>
          <a:endParaRPr lang="zh-TW" altLang="en-US"/>
        </a:p>
      </dgm:t>
    </dgm:pt>
    <dgm:pt modelId="{A5389CC3-2390-4ED4-A38C-ABA88D4B85EA}" type="sibTrans" cxnId="{34AF4CDF-F885-4677-A154-F871A7C5045E}">
      <dgm:prSet/>
      <dgm:spPr/>
      <dgm:t>
        <a:bodyPr/>
        <a:lstStyle/>
        <a:p>
          <a:endParaRPr lang="zh-TW" altLang="en-US"/>
        </a:p>
      </dgm:t>
    </dgm:pt>
    <dgm:pt modelId="{ED8F7BBF-E590-442D-A6A1-5FF22DB44E8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zh-TW" altLang="en-US" sz="1800" b="1" dirty="0" smtClean="0"/>
            <a:t>以個管方式提供訪視輔導電話諮詢心理支持等</a:t>
          </a:r>
        </a:p>
      </dgm:t>
    </dgm:pt>
    <dgm:pt modelId="{C945D6FC-CEB4-4B57-A9AD-E7604C8BD698}" type="parTrans" cxnId="{E9920CF8-3A4A-4803-81D3-4784916AFB25}">
      <dgm:prSet/>
      <dgm:spPr/>
      <dgm:t>
        <a:bodyPr/>
        <a:lstStyle/>
        <a:p>
          <a:endParaRPr lang="zh-TW" altLang="en-US"/>
        </a:p>
      </dgm:t>
    </dgm:pt>
    <dgm:pt modelId="{0237B194-A629-4DC6-8BE4-DC5402A9C2E2}" type="sibTrans" cxnId="{E9920CF8-3A4A-4803-81D3-4784916AFB25}">
      <dgm:prSet/>
      <dgm:spPr/>
      <dgm:t>
        <a:bodyPr/>
        <a:lstStyle/>
        <a:p>
          <a:endParaRPr lang="zh-TW" altLang="en-US"/>
        </a:p>
      </dgm:t>
    </dgm:pt>
    <dgm:pt modelId="{372D58E8-CDE9-423B-A36D-D33361288C52}" type="pres">
      <dgm:prSet presAssocID="{67DB1861-46D5-4590-BA89-C5FFB9E4738E}" presName="linear" presStyleCnt="0">
        <dgm:presLayoutVars>
          <dgm:dir/>
          <dgm:animLvl val="lvl"/>
          <dgm:resizeHandles val="exact"/>
        </dgm:presLayoutVars>
      </dgm:prSet>
      <dgm:spPr/>
      <dgm:t>
        <a:bodyPr/>
        <a:lstStyle/>
        <a:p>
          <a:endParaRPr lang="zh-TW" altLang="en-US"/>
        </a:p>
      </dgm:t>
    </dgm:pt>
    <dgm:pt modelId="{65A764B5-EFEE-4C6A-A4A2-0FF35F3FB745}" type="pres">
      <dgm:prSet presAssocID="{69368EC5-E3AA-430D-9B11-A602233FD6C2}" presName="parentLin" presStyleCnt="0"/>
      <dgm:spPr/>
    </dgm:pt>
    <dgm:pt modelId="{2D457B7C-4906-4C56-8816-FE3C2588913D}" type="pres">
      <dgm:prSet presAssocID="{69368EC5-E3AA-430D-9B11-A602233FD6C2}" presName="parentLeftMargin" presStyleLbl="node1" presStyleIdx="0" presStyleCnt="4"/>
      <dgm:spPr/>
      <dgm:t>
        <a:bodyPr/>
        <a:lstStyle/>
        <a:p>
          <a:endParaRPr lang="zh-TW" altLang="en-US"/>
        </a:p>
      </dgm:t>
    </dgm:pt>
    <dgm:pt modelId="{83F09778-6EFC-4841-AA2C-BE172ED3A8C2}" type="pres">
      <dgm:prSet presAssocID="{69368EC5-E3AA-430D-9B11-A602233FD6C2}" presName="parentText" presStyleLbl="node1" presStyleIdx="0" presStyleCnt="4" custScaleX="125000">
        <dgm:presLayoutVars>
          <dgm:chMax val="0"/>
          <dgm:bulletEnabled val="1"/>
        </dgm:presLayoutVars>
      </dgm:prSet>
      <dgm:spPr/>
      <dgm:t>
        <a:bodyPr/>
        <a:lstStyle/>
        <a:p>
          <a:endParaRPr lang="zh-TW" altLang="en-US"/>
        </a:p>
      </dgm:t>
    </dgm:pt>
    <dgm:pt modelId="{5A821FB6-3DF8-4471-8999-17D3945DBE11}" type="pres">
      <dgm:prSet presAssocID="{69368EC5-E3AA-430D-9B11-A602233FD6C2}" presName="negativeSpace" presStyleCnt="0"/>
      <dgm:spPr/>
    </dgm:pt>
    <dgm:pt modelId="{782FD6C9-70F5-41D1-8655-46A880A02CEE}" type="pres">
      <dgm:prSet presAssocID="{69368EC5-E3AA-430D-9B11-A602233FD6C2}" presName="childText" presStyleLbl="conFgAcc1" presStyleIdx="0" presStyleCnt="4">
        <dgm:presLayoutVars>
          <dgm:bulletEnabled val="1"/>
        </dgm:presLayoutVars>
      </dgm:prSet>
      <dgm:spPr/>
    </dgm:pt>
    <dgm:pt modelId="{D1A7D0FA-A631-4361-93F2-3B731E01EAD5}" type="pres">
      <dgm:prSet presAssocID="{62676644-94FC-4A54-B524-3354CFD7B5F1}" presName="spaceBetweenRectangles" presStyleCnt="0"/>
      <dgm:spPr/>
    </dgm:pt>
    <dgm:pt modelId="{7B86E048-0F3A-4225-95F3-B094E4AD003A}" type="pres">
      <dgm:prSet presAssocID="{D2FC5175-DD29-4A0B-B39B-E87ACE301E8F}" presName="parentLin" presStyleCnt="0"/>
      <dgm:spPr/>
    </dgm:pt>
    <dgm:pt modelId="{1DE24DEF-94F9-493E-AAE8-6446E3FC13EE}" type="pres">
      <dgm:prSet presAssocID="{D2FC5175-DD29-4A0B-B39B-E87ACE301E8F}" presName="parentLeftMargin" presStyleLbl="node1" presStyleIdx="0" presStyleCnt="4"/>
      <dgm:spPr/>
      <dgm:t>
        <a:bodyPr/>
        <a:lstStyle/>
        <a:p>
          <a:endParaRPr lang="zh-TW" altLang="en-US"/>
        </a:p>
      </dgm:t>
    </dgm:pt>
    <dgm:pt modelId="{C0950205-5830-4A99-8A7E-3ED08789B840}" type="pres">
      <dgm:prSet presAssocID="{D2FC5175-DD29-4A0B-B39B-E87ACE301E8F}" presName="parentText" presStyleLbl="node1" presStyleIdx="1" presStyleCnt="4" custScaleX="125000">
        <dgm:presLayoutVars>
          <dgm:chMax val="0"/>
          <dgm:bulletEnabled val="1"/>
        </dgm:presLayoutVars>
      </dgm:prSet>
      <dgm:spPr/>
      <dgm:t>
        <a:bodyPr/>
        <a:lstStyle/>
        <a:p>
          <a:endParaRPr lang="zh-TW" altLang="en-US"/>
        </a:p>
      </dgm:t>
    </dgm:pt>
    <dgm:pt modelId="{C5530FE2-80F1-42AC-9747-6C13819EFC97}" type="pres">
      <dgm:prSet presAssocID="{D2FC5175-DD29-4A0B-B39B-E87ACE301E8F}" presName="negativeSpace" presStyleCnt="0"/>
      <dgm:spPr/>
    </dgm:pt>
    <dgm:pt modelId="{60CCF5B1-0227-4349-ADA5-C3021BA71068}" type="pres">
      <dgm:prSet presAssocID="{D2FC5175-DD29-4A0B-B39B-E87ACE301E8F}" presName="childText" presStyleLbl="conFgAcc1" presStyleIdx="1" presStyleCnt="4">
        <dgm:presLayoutVars>
          <dgm:bulletEnabled val="1"/>
        </dgm:presLayoutVars>
      </dgm:prSet>
      <dgm:spPr/>
    </dgm:pt>
    <dgm:pt modelId="{77C54983-5684-4212-8024-95390A76C2FD}" type="pres">
      <dgm:prSet presAssocID="{2865C9F5-9D6A-4500-B564-6EE02473F674}" presName="spaceBetweenRectangles" presStyleCnt="0"/>
      <dgm:spPr/>
    </dgm:pt>
    <dgm:pt modelId="{D9952604-713A-46A1-8EEE-B240E71C6984}" type="pres">
      <dgm:prSet presAssocID="{3492F20D-213D-4797-B1C9-87A1A0F58D6D}" presName="parentLin" presStyleCnt="0"/>
      <dgm:spPr/>
    </dgm:pt>
    <dgm:pt modelId="{5406FDC0-39E4-4278-B531-4617A8A4F9FF}" type="pres">
      <dgm:prSet presAssocID="{3492F20D-213D-4797-B1C9-87A1A0F58D6D}" presName="parentLeftMargin" presStyleLbl="node1" presStyleIdx="1" presStyleCnt="4"/>
      <dgm:spPr/>
      <dgm:t>
        <a:bodyPr/>
        <a:lstStyle/>
        <a:p>
          <a:endParaRPr lang="zh-TW" altLang="en-US"/>
        </a:p>
      </dgm:t>
    </dgm:pt>
    <dgm:pt modelId="{91CEA790-41CF-413D-A5F4-9B377620AEB3}" type="pres">
      <dgm:prSet presAssocID="{3492F20D-213D-4797-B1C9-87A1A0F58D6D}" presName="parentText" presStyleLbl="node1" presStyleIdx="2" presStyleCnt="4" custScaleX="125000">
        <dgm:presLayoutVars>
          <dgm:chMax val="0"/>
          <dgm:bulletEnabled val="1"/>
        </dgm:presLayoutVars>
      </dgm:prSet>
      <dgm:spPr/>
      <dgm:t>
        <a:bodyPr/>
        <a:lstStyle/>
        <a:p>
          <a:endParaRPr lang="zh-TW" altLang="en-US"/>
        </a:p>
      </dgm:t>
    </dgm:pt>
    <dgm:pt modelId="{FCB9DFF7-45A3-494F-A005-EABF53B59FC0}" type="pres">
      <dgm:prSet presAssocID="{3492F20D-213D-4797-B1C9-87A1A0F58D6D}" presName="negativeSpace" presStyleCnt="0"/>
      <dgm:spPr/>
    </dgm:pt>
    <dgm:pt modelId="{EAD83C37-62E3-4179-AD16-C9C8F79FBB7F}" type="pres">
      <dgm:prSet presAssocID="{3492F20D-213D-4797-B1C9-87A1A0F58D6D}" presName="childText" presStyleLbl="conFgAcc1" presStyleIdx="2" presStyleCnt="4">
        <dgm:presLayoutVars>
          <dgm:bulletEnabled val="1"/>
        </dgm:presLayoutVars>
      </dgm:prSet>
      <dgm:spPr/>
    </dgm:pt>
    <dgm:pt modelId="{92F90459-C880-4705-8F7E-B29D3240C029}" type="pres">
      <dgm:prSet presAssocID="{A5389CC3-2390-4ED4-A38C-ABA88D4B85EA}" presName="spaceBetweenRectangles" presStyleCnt="0"/>
      <dgm:spPr/>
    </dgm:pt>
    <dgm:pt modelId="{55D304A5-3C5A-4EF8-BEC2-F25AA0CA02A1}" type="pres">
      <dgm:prSet presAssocID="{ED8F7BBF-E590-442D-A6A1-5FF22DB44E84}" presName="parentLin" presStyleCnt="0"/>
      <dgm:spPr/>
    </dgm:pt>
    <dgm:pt modelId="{C851E104-0C0F-4078-8942-B04F42207E35}" type="pres">
      <dgm:prSet presAssocID="{ED8F7BBF-E590-442D-A6A1-5FF22DB44E84}" presName="parentLeftMargin" presStyleLbl="node1" presStyleIdx="2" presStyleCnt="4"/>
      <dgm:spPr/>
      <dgm:t>
        <a:bodyPr/>
        <a:lstStyle/>
        <a:p>
          <a:endParaRPr lang="zh-TW" altLang="en-US"/>
        </a:p>
      </dgm:t>
    </dgm:pt>
    <dgm:pt modelId="{C7CF94C5-34FC-40EF-8A9C-405BEC91189A}" type="pres">
      <dgm:prSet presAssocID="{ED8F7BBF-E590-442D-A6A1-5FF22DB44E84}" presName="parentText" presStyleLbl="node1" presStyleIdx="3" presStyleCnt="4" custScaleX="125000">
        <dgm:presLayoutVars>
          <dgm:chMax val="0"/>
          <dgm:bulletEnabled val="1"/>
        </dgm:presLayoutVars>
      </dgm:prSet>
      <dgm:spPr/>
      <dgm:t>
        <a:bodyPr/>
        <a:lstStyle/>
        <a:p>
          <a:endParaRPr lang="zh-TW" altLang="en-US"/>
        </a:p>
      </dgm:t>
    </dgm:pt>
    <dgm:pt modelId="{AFBC9510-A04F-4612-8D6E-9599AFF1D23B}" type="pres">
      <dgm:prSet presAssocID="{ED8F7BBF-E590-442D-A6A1-5FF22DB44E84}" presName="negativeSpace" presStyleCnt="0"/>
      <dgm:spPr/>
    </dgm:pt>
    <dgm:pt modelId="{80C155BC-5816-45DA-AF24-C97C8B1AAC3D}" type="pres">
      <dgm:prSet presAssocID="{ED8F7BBF-E590-442D-A6A1-5FF22DB44E84}" presName="childText" presStyleLbl="conFgAcc1" presStyleIdx="3" presStyleCnt="4">
        <dgm:presLayoutVars>
          <dgm:bulletEnabled val="1"/>
        </dgm:presLayoutVars>
      </dgm:prSet>
      <dgm:spPr/>
    </dgm:pt>
  </dgm:ptLst>
  <dgm:cxnLst>
    <dgm:cxn modelId="{C378018A-95E1-46EE-90DE-2A553076A642}" type="presOf" srcId="{69368EC5-E3AA-430D-9B11-A602233FD6C2}" destId="{83F09778-6EFC-4841-AA2C-BE172ED3A8C2}" srcOrd="1" destOrd="0" presId="urn:microsoft.com/office/officeart/2005/8/layout/list1"/>
    <dgm:cxn modelId="{5635AFB8-E599-4252-A8AD-D13C66C60154}" type="presOf" srcId="{ED8F7BBF-E590-442D-A6A1-5FF22DB44E84}" destId="{C7CF94C5-34FC-40EF-8A9C-405BEC91189A}" srcOrd="1" destOrd="0" presId="urn:microsoft.com/office/officeart/2005/8/layout/list1"/>
    <dgm:cxn modelId="{57B29D5D-8067-428A-ADA1-9C4A84EDA442}" srcId="{67DB1861-46D5-4590-BA89-C5FFB9E4738E}" destId="{D2FC5175-DD29-4A0B-B39B-E87ACE301E8F}" srcOrd="1" destOrd="0" parTransId="{A2739130-F1C9-43F8-BA26-C3E08B582333}" sibTransId="{2865C9F5-9D6A-4500-B564-6EE02473F674}"/>
    <dgm:cxn modelId="{34AF4CDF-F885-4677-A154-F871A7C5045E}" srcId="{67DB1861-46D5-4590-BA89-C5FFB9E4738E}" destId="{3492F20D-213D-4797-B1C9-87A1A0F58D6D}" srcOrd="2" destOrd="0" parTransId="{6A160F26-684D-4B7C-98B6-F96D2442C46D}" sibTransId="{A5389CC3-2390-4ED4-A38C-ABA88D4B85EA}"/>
    <dgm:cxn modelId="{0FFAA392-CEA6-41FD-996F-25DF7E79761C}" type="presOf" srcId="{3492F20D-213D-4797-B1C9-87A1A0F58D6D}" destId="{5406FDC0-39E4-4278-B531-4617A8A4F9FF}" srcOrd="0" destOrd="0" presId="urn:microsoft.com/office/officeart/2005/8/layout/list1"/>
    <dgm:cxn modelId="{621F15F2-F2FD-4F9C-BA75-E698B8CD01DE}" type="presOf" srcId="{ED8F7BBF-E590-442D-A6A1-5FF22DB44E84}" destId="{C851E104-0C0F-4078-8942-B04F42207E35}" srcOrd="0" destOrd="0" presId="urn:microsoft.com/office/officeart/2005/8/layout/list1"/>
    <dgm:cxn modelId="{E9920CF8-3A4A-4803-81D3-4784916AFB25}" srcId="{67DB1861-46D5-4590-BA89-C5FFB9E4738E}" destId="{ED8F7BBF-E590-442D-A6A1-5FF22DB44E84}" srcOrd="3" destOrd="0" parTransId="{C945D6FC-CEB4-4B57-A9AD-E7604C8BD698}" sibTransId="{0237B194-A629-4DC6-8BE4-DC5402A9C2E2}"/>
    <dgm:cxn modelId="{92E34DB1-B679-4C9B-92CB-F5D98C195346}" srcId="{67DB1861-46D5-4590-BA89-C5FFB9E4738E}" destId="{69368EC5-E3AA-430D-9B11-A602233FD6C2}" srcOrd="0" destOrd="0" parTransId="{A87B0695-AD29-46F2-B9A2-B6504DF0FF51}" sibTransId="{62676644-94FC-4A54-B524-3354CFD7B5F1}"/>
    <dgm:cxn modelId="{3A29D717-EDBF-4AB1-8DA5-15F00E9B2661}" type="presOf" srcId="{67DB1861-46D5-4590-BA89-C5FFB9E4738E}" destId="{372D58E8-CDE9-423B-A36D-D33361288C52}" srcOrd="0" destOrd="0" presId="urn:microsoft.com/office/officeart/2005/8/layout/list1"/>
    <dgm:cxn modelId="{F12F86E2-1A9F-4A6B-BDD7-D390EFBE04BC}" type="presOf" srcId="{D2FC5175-DD29-4A0B-B39B-E87ACE301E8F}" destId="{C0950205-5830-4A99-8A7E-3ED08789B840}" srcOrd="1" destOrd="0" presId="urn:microsoft.com/office/officeart/2005/8/layout/list1"/>
    <dgm:cxn modelId="{64ADE92C-E419-44D4-8BE7-14A2890AAC06}" type="presOf" srcId="{69368EC5-E3AA-430D-9B11-A602233FD6C2}" destId="{2D457B7C-4906-4C56-8816-FE3C2588913D}" srcOrd="0" destOrd="0" presId="urn:microsoft.com/office/officeart/2005/8/layout/list1"/>
    <dgm:cxn modelId="{E4EC76FC-D70D-4B0A-82C7-5B558422FBE9}" type="presOf" srcId="{3492F20D-213D-4797-B1C9-87A1A0F58D6D}" destId="{91CEA790-41CF-413D-A5F4-9B377620AEB3}" srcOrd="1" destOrd="0" presId="urn:microsoft.com/office/officeart/2005/8/layout/list1"/>
    <dgm:cxn modelId="{9C45A765-73DD-4E8A-89F5-8005BBAFEF4A}" type="presOf" srcId="{D2FC5175-DD29-4A0B-B39B-E87ACE301E8F}" destId="{1DE24DEF-94F9-493E-AAE8-6446E3FC13EE}" srcOrd="0" destOrd="0" presId="urn:microsoft.com/office/officeart/2005/8/layout/list1"/>
    <dgm:cxn modelId="{FFBD24C1-28D1-4B67-B37F-800E5101D5DE}" type="presParOf" srcId="{372D58E8-CDE9-423B-A36D-D33361288C52}" destId="{65A764B5-EFEE-4C6A-A4A2-0FF35F3FB745}" srcOrd="0" destOrd="0" presId="urn:microsoft.com/office/officeart/2005/8/layout/list1"/>
    <dgm:cxn modelId="{C0531DD8-84B5-438A-A569-989A959045F5}" type="presParOf" srcId="{65A764B5-EFEE-4C6A-A4A2-0FF35F3FB745}" destId="{2D457B7C-4906-4C56-8816-FE3C2588913D}" srcOrd="0" destOrd="0" presId="urn:microsoft.com/office/officeart/2005/8/layout/list1"/>
    <dgm:cxn modelId="{A48DE72D-3146-4B1B-9863-65FC9F348A8E}" type="presParOf" srcId="{65A764B5-EFEE-4C6A-A4A2-0FF35F3FB745}" destId="{83F09778-6EFC-4841-AA2C-BE172ED3A8C2}" srcOrd="1" destOrd="0" presId="urn:microsoft.com/office/officeart/2005/8/layout/list1"/>
    <dgm:cxn modelId="{4CE45D15-8648-4A4E-9DF3-B6E73889D63E}" type="presParOf" srcId="{372D58E8-CDE9-423B-A36D-D33361288C52}" destId="{5A821FB6-3DF8-4471-8999-17D3945DBE11}" srcOrd="1" destOrd="0" presId="urn:microsoft.com/office/officeart/2005/8/layout/list1"/>
    <dgm:cxn modelId="{BB607921-BE53-4D38-8AA7-1866D1699ACB}" type="presParOf" srcId="{372D58E8-CDE9-423B-A36D-D33361288C52}" destId="{782FD6C9-70F5-41D1-8655-46A880A02CEE}" srcOrd="2" destOrd="0" presId="urn:microsoft.com/office/officeart/2005/8/layout/list1"/>
    <dgm:cxn modelId="{64C7BFBC-0369-4A49-A760-F94E527A5670}" type="presParOf" srcId="{372D58E8-CDE9-423B-A36D-D33361288C52}" destId="{D1A7D0FA-A631-4361-93F2-3B731E01EAD5}" srcOrd="3" destOrd="0" presId="urn:microsoft.com/office/officeart/2005/8/layout/list1"/>
    <dgm:cxn modelId="{00535C87-122B-4387-882E-2E17E3B07A9E}" type="presParOf" srcId="{372D58E8-CDE9-423B-A36D-D33361288C52}" destId="{7B86E048-0F3A-4225-95F3-B094E4AD003A}" srcOrd="4" destOrd="0" presId="urn:microsoft.com/office/officeart/2005/8/layout/list1"/>
    <dgm:cxn modelId="{03D5AE16-C170-42C3-82AA-5A9B98932FA7}" type="presParOf" srcId="{7B86E048-0F3A-4225-95F3-B094E4AD003A}" destId="{1DE24DEF-94F9-493E-AAE8-6446E3FC13EE}" srcOrd="0" destOrd="0" presId="urn:microsoft.com/office/officeart/2005/8/layout/list1"/>
    <dgm:cxn modelId="{328F87DB-8BEC-41CA-A13F-34FAD46FC746}" type="presParOf" srcId="{7B86E048-0F3A-4225-95F3-B094E4AD003A}" destId="{C0950205-5830-4A99-8A7E-3ED08789B840}" srcOrd="1" destOrd="0" presId="urn:microsoft.com/office/officeart/2005/8/layout/list1"/>
    <dgm:cxn modelId="{ED1ECFA2-F34C-4583-A82F-4CC67FFFA891}" type="presParOf" srcId="{372D58E8-CDE9-423B-A36D-D33361288C52}" destId="{C5530FE2-80F1-42AC-9747-6C13819EFC97}" srcOrd="5" destOrd="0" presId="urn:microsoft.com/office/officeart/2005/8/layout/list1"/>
    <dgm:cxn modelId="{39416695-5893-4F5C-9826-0F957C553539}" type="presParOf" srcId="{372D58E8-CDE9-423B-A36D-D33361288C52}" destId="{60CCF5B1-0227-4349-ADA5-C3021BA71068}" srcOrd="6" destOrd="0" presId="urn:microsoft.com/office/officeart/2005/8/layout/list1"/>
    <dgm:cxn modelId="{1284C92C-CC30-4E80-8C2C-B09475F58BF6}" type="presParOf" srcId="{372D58E8-CDE9-423B-A36D-D33361288C52}" destId="{77C54983-5684-4212-8024-95390A76C2FD}" srcOrd="7" destOrd="0" presId="urn:microsoft.com/office/officeart/2005/8/layout/list1"/>
    <dgm:cxn modelId="{D1749EF7-32D1-4EFC-941E-2113CADC617D}" type="presParOf" srcId="{372D58E8-CDE9-423B-A36D-D33361288C52}" destId="{D9952604-713A-46A1-8EEE-B240E71C6984}" srcOrd="8" destOrd="0" presId="urn:microsoft.com/office/officeart/2005/8/layout/list1"/>
    <dgm:cxn modelId="{74DAF788-C5D1-4EAF-A67C-7F1FF5DFF185}" type="presParOf" srcId="{D9952604-713A-46A1-8EEE-B240E71C6984}" destId="{5406FDC0-39E4-4278-B531-4617A8A4F9FF}" srcOrd="0" destOrd="0" presId="urn:microsoft.com/office/officeart/2005/8/layout/list1"/>
    <dgm:cxn modelId="{724294F5-E7DF-48A8-A03B-4DC026282D62}" type="presParOf" srcId="{D9952604-713A-46A1-8EEE-B240E71C6984}" destId="{91CEA790-41CF-413D-A5F4-9B377620AEB3}" srcOrd="1" destOrd="0" presId="urn:microsoft.com/office/officeart/2005/8/layout/list1"/>
    <dgm:cxn modelId="{43AF8417-50E9-4586-819F-5B67B1E935AB}" type="presParOf" srcId="{372D58E8-CDE9-423B-A36D-D33361288C52}" destId="{FCB9DFF7-45A3-494F-A005-EABF53B59FC0}" srcOrd="9" destOrd="0" presId="urn:microsoft.com/office/officeart/2005/8/layout/list1"/>
    <dgm:cxn modelId="{61AA618D-59A1-447B-956D-DBA824E433D4}" type="presParOf" srcId="{372D58E8-CDE9-423B-A36D-D33361288C52}" destId="{EAD83C37-62E3-4179-AD16-C9C8F79FBB7F}" srcOrd="10" destOrd="0" presId="urn:microsoft.com/office/officeart/2005/8/layout/list1"/>
    <dgm:cxn modelId="{A390F6C4-678A-45DE-98D3-E05D6B2344B1}" type="presParOf" srcId="{372D58E8-CDE9-423B-A36D-D33361288C52}" destId="{92F90459-C880-4705-8F7E-B29D3240C029}" srcOrd="11" destOrd="0" presId="urn:microsoft.com/office/officeart/2005/8/layout/list1"/>
    <dgm:cxn modelId="{9E0A9672-4314-4530-80AB-D36FFA3A54EC}" type="presParOf" srcId="{372D58E8-CDE9-423B-A36D-D33361288C52}" destId="{55D304A5-3C5A-4EF8-BEC2-F25AA0CA02A1}" srcOrd="12" destOrd="0" presId="urn:microsoft.com/office/officeart/2005/8/layout/list1"/>
    <dgm:cxn modelId="{6DEA1554-1DB8-4C8E-891B-B8A0A4A6726B}" type="presParOf" srcId="{55D304A5-3C5A-4EF8-BEC2-F25AA0CA02A1}" destId="{C851E104-0C0F-4078-8942-B04F42207E35}" srcOrd="0" destOrd="0" presId="urn:microsoft.com/office/officeart/2005/8/layout/list1"/>
    <dgm:cxn modelId="{4EDE8C08-2D2E-4CA0-940B-B6C124CA6BCE}" type="presParOf" srcId="{55D304A5-3C5A-4EF8-BEC2-F25AA0CA02A1}" destId="{C7CF94C5-34FC-40EF-8A9C-405BEC91189A}" srcOrd="1" destOrd="0" presId="urn:microsoft.com/office/officeart/2005/8/layout/list1"/>
    <dgm:cxn modelId="{5A735F81-E5E8-487F-94C0-29A156E32E26}" type="presParOf" srcId="{372D58E8-CDE9-423B-A36D-D33361288C52}" destId="{AFBC9510-A04F-4612-8D6E-9599AFF1D23B}" srcOrd="13" destOrd="0" presId="urn:microsoft.com/office/officeart/2005/8/layout/list1"/>
    <dgm:cxn modelId="{DC959DF5-22F0-4FD9-A00B-ACD0E1D1DC41}" type="presParOf" srcId="{372D58E8-CDE9-423B-A36D-D33361288C52}" destId="{80C155BC-5816-45DA-AF24-C97C8B1AAC3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352691B-8FB2-400C-B8A2-4AA8C3A98B63}"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zh-TW" altLang="en-US"/>
        </a:p>
      </dgm:t>
    </dgm:pt>
    <dgm:pt modelId="{A8E307A8-1801-400B-90F0-F6AB3BD5D78E}">
      <dgm:prSet phldrT="[文字]"/>
      <dgm:spPr/>
      <dgm:t>
        <a:bodyPr/>
        <a:lstStyle/>
        <a:p>
          <a:r>
            <a:rPr lang="zh-TW" altLang="en-US" b="1" dirty="0" smtClean="0"/>
            <a:t>補助對象</a:t>
          </a:r>
          <a:endParaRPr lang="zh-TW" altLang="en-US" b="1" dirty="0"/>
        </a:p>
      </dgm:t>
    </dgm:pt>
    <dgm:pt modelId="{2986FB89-423A-438D-851B-9D1A37498299}" type="parTrans" cxnId="{39F25423-8A51-4B9F-948F-285B0A3D267B}">
      <dgm:prSet/>
      <dgm:spPr/>
      <dgm:t>
        <a:bodyPr/>
        <a:lstStyle/>
        <a:p>
          <a:endParaRPr lang="zh-TW" altLang="en-US"/>
        </a:p>
      </dgm:t>
    </dgm:pt>
    <dgm:pt modelId="{D5657B4D-0CAB-439B-A808-8BEB5595E4B5}" type="sibTrans" cxnId="{39F25423-8A51-4B9F-948F-285B0A3D267B}">
      <dgm:prSet/>
      <dgm:spPr/>
      <dgm:t>
        <a:bodyPr/>
        <a:lstStyle/>
        <a:p>
          <a:endParaRPr lang="zh-TW" altLang="en-US"/>
        </a:p>
      </dgm:t>
    </dgm:pt>
    <dgm:pt modelId="{1E56BCA6-12F9-441A-9E13-B45FA0C81707}">
      <dgm:prSet phldrT="[文字]"/>
      <dgm:spPr/>
      <dgm:t>
        <a:bodyPr/>
        <a:lstStyle/>
        <a:p>
          <a:r>
            <a:rPr lang="zh-TW" altLang="en-US" b="1" dirty="0" smtClean="0"/>
            <a:t>直轄市政府社會局</a:t>
          </a:r>
          <a:endParaRPr lang="zh-TW" altLang="en-US" b="1" dirty="0"/>
        </a:p>
      </dgm:t>
    </dgm:pt>
    <dgm:pt modelId="{8E73FE31-F80D-47B1-9EAC-549471E2D55E}" type="parTrans" cxnId="{7BE324C3-9E8D-4997-9C61-270B6655D708}">
      <dgm:prSet/>
      <dgm:spPr/>
      <dgm:t>
        <a:bodyPr/>
        <a:lstStyle/>
        <a:p>
          <a:endParaRPr lang="zh-TW" altLang="en-US"/>
        </a:p>
      </dgm:t>
    </dgm:pt>
    <dgm:pt modelId="{072839D3-6878-4843-BFEF-98285904613E}" type="sibTrans" cxnId="{7BE324C3-9E8D-4997-9C61-270B6655D708}">
      <dgm:prSet/>
      <dgm:spPr/>
      <dgm:t>
        <a:bodyPr/>
        <a:lstStyle/>
        <a:p>
          <a:endParaRPr lang="zh-TW" altLang="en-US"/>
        </a:p>
      </dgm:t>
    </dgm:pt>
    <dgm:pt modelId="{DAF7C138-BADD-4485-9788-F50502664126}">
      <dgm:prSet phldrT="[文字]"/>
      <dgm:spPr/>
      <dgm:t>
        <a:bodyPr/>
        <a:lstStyle/>
        <a:p>
          <a:r>
            <a:rPr lang="zh-TW" altLang="en-US" b="1" dirty="0" smtClean="0"/>
            <a:t>縣</a:t>
          </a:r>
          <a:r>
            <a:rPr lang="en-US" altLang="zh-TW" b="1" dirty="0" smtClean="0"/>
            <a:t>(</a:t>
          </a:r>
          <a:r>
            <a:rPr lang="zh-TW" altLang="en-US" b="1" dirty="0" smtClean="0"/>
            <a:t>市</a:t>
          </a:r>
          <a:r>
            <a:rPr lang="en-US" altLang="zh-TW" b="1" dirty="0" smtClean="0"/>
            <a:t>)</a:t>
          </a:r>
          <a:r>
            <a:rPr lang="zh-TW" altLang="en-US" b="1" dirty="0" smtClean="0"/>
            <a:t>政府社會局</a:t>
          </a:r>
          <a:r>
            <a:rPr lang="en-US" altLang="zh-TW" b="1" dirty="0" smtClean="0"/>
            <a:t>(</a:t>
          </a:r>
          <a:r>
            <a:rPr lang="zh-TW" altLang="en-US" b="1" dirty="0" smtClean="0"/>
            <a:t>處</a:t>
          </a:r>
          <a:r>
            <a:rPr lang="en-US" altLang="zh-TW" b="1" dirty="0" smtClean="0"/>
            <a:t>)</a:t>
          </a:r>
          <a:endParaRPr lang="zh-TW" altLang="en-US" b="1" dirty="0"/>
        </a:p>
      </dgm:t>
    </dgm:pt>
    <dgm:pt modelId="{BC64B3E5-957E-4F8A-8F28-3339C7CBB85E}" type="parTrans" cxnId="{880D05E1-91A9-4208-9900-8EC617993297}">
      <dgm:prSet/>
      <dgm:spPr/>
      <dgm:t>
        <a:bodyPr/>
        <a:lstStyle/>
        <a:p>
          <a:endParaRPr lang="zh-TW" altLang="en-US"/>
        </a:p>
      </dgm:t>
    </dgm:pt>
    <dgm:pt modelId="{0E5FE3FC-8927-4FE6-8B9A-888E2CF7137C}" type="sibTrans" cxnId="{880D05E1-91A9-4208-9900-8EC617993297}">
      <dgm:prSet/>
      <dgm:spPr/>
      <dgm:t>
        <a:bodyPr/>
        <a:lstStyle/>
        <a:p>
          <a:endParaRPr lang="zh-TW" altLang="en-US"/>
        </a:p>
      </dgm:t>
    </dgm:pt>
    <dgm:pt modelId="{9454E2C9-9F4A-47BD-9B37-CB559813E45C}">
      <dgm:prSet phldrT="[文字]"/>
      <dgm:spPr/>
      <dgm:t>
        <a:bodyPr/>
        <a:lstStyle/>
        <a:p>
          <a:r>
            <a:rPr lang="zh-TW" altLang="en-US" b="1" dirty="0" smtClean="0"/>
            <a:t>縣市政府衛生局</a:t>
          </a:r>
          <a:endParaRPr lang="zh-TW" altLang="en-US" b="1" dirty="0"/>
        </a:p>
      </dgm:t>
    </dgm:pt>
    <dgm:pt modelId="{C3FA9AE3-8C2F-49CA-A726-814588AF5EE3}" type="parTrans" cxnId="{02E48284-E89E-4305-95EC-16ED69FB17F3}">
      <dgm:prSet/>
      <dgm:spPr/>
      <dgm:t>
        <a:bodyPr/>
        <a:lstStyle/>
        <a:p>
          <a:endParaRPr lang="zh-TW" altLang="en-US"/>
        </a:p>
      </dgm:t>
    </dgm:pt>
    <dgm:pt modelId="{4C01ECA9-E8A1-49EC-B451-4C322D526412}" type="sibTrans" cxnId="{02E48284-E89E-4305-95EC-16ED69FB17F3}">
      <dgm:prSet/>
      <dgm:spPr/>
      <dgm:t>
        <a:bodyPr/>
        <a:lstStyle/>
        <a:p>
          <a:endParaRPr lang="zh-TW" altLang="en-US"/>
        </a:p>
      </dgm:t>
    </dgm:pt>
    <dgm:pt modelId="{C0426BE7-F54A-4CF2-AE35-9FCC1A8982AC}" type="pres">
      <dgm:prSet presAssocID="{7352691B-8FB2-400C-B8A2-4AA8C3A98B63}" presName="Name0" presStyleCnt="0">
        <dgm:presLayoutVars>
          <dgm:chMax val="1"/>
          <dgm:chPref val="1"/>
          <dgm:dir/>
          <dgm:resizeHandles/>
        </dgm:presLayoutVars>
      </dgm:prSet>
      <dgm:spPr/>
      <dgm:t>
        <a:bodyPr/>
        <a:lstStyle/>
        <a:p>
          <a:endParaRPr lang="zh-TW" altLang="en-US"/>
        </a:p>
      </dgm:t>
    </dgm:pt>
    <dgm:pt modelId="{3345CD17-11D9-46E1-B7BD-3EDBA5FA407D}" type="pres">
      <dgm:prSet presAssocID="{A8E307A8-1801-400B-90F0-F6AB3BD5D78E}" presName="Parent" presStyleLbl="node1" presStyleIdx="0" presStyleCnt="2" custScaleX="140514">
        <dgm:presLayoutVars>
          <dgm:chMax val="4"/>
          <dgm:chPref val="3"/>
        </dgm:presLayoutVars>
      </dgm:prSet>
      <dgm:spPr/>
      <dgm:t>
        <a:bodyPr/>
        <a:lstStyle/>
        <a:p>
          <a:endParaRPr lang="zh-TW" altLang="en-US"/>
        </a:p>
      </dgm:t>
    </dgm:pt>
    <dgm:pt modelId="{DCE9B4AD-24B9-4F18-A9C5-7DBABB8DA85B}" type="pres">
      <dgm:prSet presAssocID="{1E56BCA6-12F9-441A-9E13-B45FA0C81707}" presName="Accent" presStyleLbl="node1" presStyleIdx="1" presStyleCnt="2"/>
      <dgm:spPr/>
    </dgm:pt>
    <dgm:pt modelId="{7709A273-4EC4-40D2-A4B7-C2A16D37CB72}" type="pres">
      <dgm:prSet presAssocID="{1E56BCA6-12F9-441A-9E13-B45FA0C81707}" presName="Image1" presStyleLbl="fgImgPlace1" presStyleIdx="0" presStyleCnt="3"/>
      <dgm:spPr/>
    </dgm:pt>
    <dgm:pt modelId="{227C6773-2271-404A-9CE3-C55FEBF648BA}" type="pres">
      <dgm:prSet presAssocID="{1E56BCA6-12F9-441A-9E13-B45FA0C81707}" presName="Child1" presStyleLbl="revTx" presStyleIdx="0" presStyleCnt="3">
        <dgm:presLayoutVars>
          <dgm:chMax val="0"/>
          <dgm:chPref val="0"/>
          <dgm:bulletEnabled val="1"/>
        </dgm:presLayoutVars>
      </dgm:prSet>
      <dgm:spPr/>
      <dgm:t>
        <a:bodyPr/>
        <a:lstStyle/>
        <a:p>
          <a:endParaRPr lang="zh-TW" altLang="en-US"/>
        </a:p>
      </dgm:t>
    </dgm:pt>
    <dgm:pt modelId="{30E5EEE4-B00E-4177-BB27-2E5D12EE1E87}" type="pres">
      <dgm:prSet presAssocID="{DAF7C138-BADD-4485-9788-F50502664126}" presName="Image2" presStyleCnt="0"/>
      <dgm:spPr/>
    </dgm:pt>
    <dgm:pt modelId="{E86CA66D-E6C2-44E6-96EE-7BAEE2266422}" type="pres">
      <dgm:prSet presAssocID="{DAF7C138-BADD-4485-9788-F50502664126}" presName="Image" presStyleLbl="fgImgPlace1" presStyleIdx="1" presStyleCnt="3"/>
      <dgm:spPr/>
    </dgm:pt>
    <dgm:pt modelId="{A663888B-9D5B-4D43-8D12-8BD95519F78D}" type="pres">
      <dgm:prSet presAssocID="{DAF7C138-BADD-4485-9788-F50502664126}" presName="Child2" presStyleLbl="revTx" presStyleIdx="1" presStyleCnt="3">
        <dgm:presLayoutVars>
          <dgm:chMax val="0"/>
          <dgm:chPref val="0"/>
          <dgm:bulletEnabled val="1"/>
        </dgm:presLayoutVars>
      </dgm:prSet>
      <dgm:spPr/>
      <dgm:t>
        <a:bodyPr/>
        <a:lstStyle/>
        <a:p>
          <a:endParaRPr lang="zh-TW" altLang="en-US"/>
        </a:p>
      </dgm:t>
    </dgm:pt>
    <dgm:pt modelId="{09183430-0A29-4486-84BF-4128D6AB6400}" type="pres">
      <dgm:prSet presAssocID="{9454E2C9-9F4A-47BD-9B37-CB559813E45C}" presName="Image3" presStyleCnt="0"/>
      <dgm:spPr/>
    </dgm:pt>
    <dgm:pt modelId="{B9A74877-40A7-461B-AC3C-8DBB7F61636A}" type="pres">
      <dgm:prSet presAssocID="{9454E2C9-9F4A-47BD-9B37-CB559813E45C}" presName="Image" presStyleLbl="fgImgPlace1" presStyleIdx="2" presStyleCnt="3"/>
      <dgm:spPr/>
    </dgm:pt>
    <dgm:pt modelId="{558571B9-C4CF-4566-A319-86F640E57D58}" type="pres">
      <dgm:prSet presAssocID="{9454E2C9-9F4A-47BD-9B37-CB559813E45C}" presName="Child3" presStyleLbl="revTx" presStyleIdx="2" presStyleCnt="3">
        <dgm:presLayoutVars>
          <dgm:chMax val="0"/>
          <dgm:chPref val="0"/>
          <dgm:bulletEnabled val="1"/>
        </dgm:presLayoutVars>
      </dgm:prSet>
      <dgm:spPr/>
      <dgm:t>
        <a:bodyPr/>
        <a:lstStyle/>
        <a:p>
          <a:endParaRPr lang="zh-TW" altLang="en-US"/>
        </a:p>
      </dgm:t>
    </dgm:pt>
  </dgm:ptLst>
  <dgm:cxnLst>
    <dgm:cxn modelId="{7BE324C3-9E8D-4997-9C61-270B6655D708}" srcId="{A8E307A8-1801-400B-90F0-F6AB3BD5D78E}" destId="{1E56BCA6-12F9-441A-9E13-B45FA0C81707}" srcOrd="0" destOrd="0" parTransId="{8E73FE31-F80D-47B1-9EAC-549471E2D55E}" sibTransId="{072839D3-6878-4843-BFEF-98285904613E}"/>
    <dgm:cxn modelId="{20064F5D-1F1E-431C-9DE9-FB0E6F2590E0}" type="presOf" srcId="{A8E307A8-1801-400B-90F0-F6AB3BD5D78E}" destId="{3345CD17-11D9-46E1-B7BD-3EDBA5FA407D}" srcOrd="0" destOrd="0" presId="urn:microsoft.com/office/officeart/2011/layout/RadialPictureList"/>
    <dgm:cxn modelId="{F870F841-87C3-4413-8E21-4E61C869B760}" type="presOf" srcId="{DAF7C138-BADD-4485-9788-F50502664126}" destId="{A663888B-9D5B-4D43-8D12-8BD95519F78D}" srcOrd="0" destOrd="0" presId="urn:microsoft.com/office/officeart/2011/layout/RadialPictureList"/>
    <dgm:cxn modelId="{FA3D4999-96E5-404C-B7D6-FDF73FE9D466}" type="presOf" srcId="{9454E2C9-9F4A-47BD-9B37-CB559813E45C}" destId="{558571B9-C4CF-4566-A319-86F640E57D58}" srcOrd="0" destOrd="0" presId="urn:microsoft.com/office/officeart/2011/layout/RadialPictureList"/>
    <dgm:cxn modelId="{39F25423-8A51-4B9F-948F-285B0A3D267B}" srcId="{7352691B-8FB2-400C-B8A2-4AA8C3A98B63}" destId="{A8E307A8-1801-400B-90F0-F6AB3BD5D78E}" srcOrd="0" destOrd="0" parTransId="{2986FB89-423A-438D-851B-9D1A37498299}" sibTransId="{D5657B4D-0CAB-439B-A808-8BEB5595E4B5}"/>
    <dgm:cxn modelId="{33FAB515-DB4B-4B1D-B86A-B6BA0FAFE1FC}" type="presOf" srcId="{1E56BCA6-12F9-441A-9E13-B45FA0C81707}" destId="{227C6773-2271-404A-9CE3-C55FEBF648BA}" srcOrd="0" destOrd="0" presId="urn:microsoft.com/office/officeart/2011/layout/RadialPictureList"/>
    <dgm:cxn modelId="{02E48284-E89E-4305-95EC-16ED69FB17F3}" srcId="{A8E307A8-1801-400B-90F0-F6AB3BD5D78E}" destId="{9454E2C9-9F4A-47BD-9B37-CB559813E45C}" srcOrd="2" destOrd="0" parTransId="{C3FA9AE3-8C2F-49CA-A726-814588AF5EE3}" sibTransId="{4C01ECA9-E8A1-49EC-B451-4C322D526412}"/>
    <dgm:cxn modelId="{880D05E1-91A9-4208-9900-8EC617993297}" srcId="{A8E307A8-1801-400B-90F0-F6AB3BD5D78E}" destId="{DAF7C138-BADD-4485-9788-F50502664126}" srcOrd="1" destOrd="0" parTransId="{BC64B3E5-957E-4F8A-8F28-3339C7CBB85E}" sibTransId="{0E5FE3FC-8927-4FE6-8B9A-888E2CF7137C}"/>
    <dgm:cxn modelId="{DB7FAD7F-F096-43D3-8603-204FD45DBB0A}" type="presOf" srcId="{7352691B-8FB2-400C-B8A2-4AA8C3A98B63}" destId="{C0426BE7-F54A-4CF2-AE35-9FCC1A8982AC}" srcOrd="0" destOrd="0" presId="urn:microsoft.com/office/officeart/2011/layout/RadialPictureList"/>
    <dgm:cxn modelId="{AFE02274-7B94-4E1B-BBD5-BB92CE2A5C1B}" type="presParOf" srcId="{C0426BE7-F54A-4CF2-AE35-9FCC1A8982AC}" destId="{3345CD17-11D9-46E1-B7BD-3EDBA5FA407D}" srcOrd="0" destOrd="0" presId="urn:microsoft.com/office/officeart/2011/layout/RadialPictureList"/>
    <dgm:cxn modelId="{B001F274-5C43-4FC1-B64B-9AE53006DA08}" type="presParOf" srcId="{C0426BE7-F54A-4CF2-AE35-9FCC1A8982AC}" destId="{DCE9B4AD-24B9-4F18-A9C5-7DBABB8DA85B}" srcOrd="1" destOrd="0" presId="urn:microsoft.com/office/officeart/2011/layout/RadialPictureList"/>
    <dgm:cxn modelId="{BFA98B61-001D-4807-A245-23FAEEC61763}" type="presParOf" srcId="{C0426BE7-F54A-4CF2-AE35-9FCC1A8982AC}" destId="{7709A273-4EC4-40D2-A4B7-C2A16D37CB72}" srcOrd="2" destOrd="0" presId="urn:microsoft.com/office/officeart/2011/layout/RadialPictureList"/>
    <dgm:cxn modelId="{251DA3FA-3396-49DB-B9C1-ED3F0BF5511C}" type="presParOf" srcId="{C0426BE7-F54A-4CF2-AE35-9FCC1A8982AC}" destId="{227C6773-2271-404A-9CE3-C55FEBF648BA}" srcOrd="3" destOrd="0" presId="urn:microsoft.com/office/officeart/2011/layout/RadialPictureList"/>
    <dgm:cxn modelId="{2CB2E6CB-3841-4261-80B2-33BF66B4BC92}" type="presParOf" srcId="{C0426BE7-F54A-4CF2-AE35-9FCC1A8982AC}" destId="{30E5EEE4-B00E-4177-BB27-2E5D12EE1E87}" srcOrd="4" destOrd="0" presId="urn:microsoft.com/office/officeart/2011/layout/RadialPictureList"/>
    <dgm:cxn modelId="{954C0B66-5A55-4AD0-A0D1-6617166980C1}" type="presParOf" srcId="{30E5EEE4-B00E-4177-BB27-2E5D12EE1E87}" destId="{E86CA66D-E6C2-44E6-96EE-7BAEE2266422}" srcOrd="0" destOrd="0" presId="urn:microsoft.com/office/officeart/2011/layout/RadialPictureList"/>
    <dgm:cxn modelId="{07C16D9F-54B1-457E-8E63-B1B0FFEB0DC5}" type="presParOf" srcId="{C0426BE7-F54A-4CF2-AE35-9FCC1A8982AC}" destId="{A663888B-9D5B-4D43-8D12-8BD95519F78D}" srcOrd="5" destOrd="0" presId="urn:microsoft.com/office/officeart/2011/layout/RadialPictureList"/>
    <dgm:cxn modelId="{8021DA6A-8A76-4F3F-8700-92420F8F71BF}" type="presParOf" srcId="{C0426BE7-F54A-4CF2-AE35-9FCC1A8982AC}" destId="{09183430-0A29-4486-84BF-4128D6AB6400}" srcOrd="6" destOrd="0" presId="urn:microsoft.com/office/officeart/2011/layout/RadialPictureList"/>
    <dgm:cxn modelId="{F041B501-44F8-468B-8BF2-11BA031F365B}" type="presParOf" srcId="{09183430-0A29-4486-84BF-4128D6AB6400}" destId="{B9A74877-40A7-461B-AC3C-8DBB7F61636A}" srcOrd="0" destOrd="0" presId="urn:microsoft.com/office/officeart/2011/layout/RadialPictureList"/>
    <dgm:cxn modelId="{B6D2B1FF-ADEB-4510-9450-CAC4A02CA340}" type="presParOf" srcId="{C0426BE7-F54A-4CF2-AE35-9FCC1A8982AC}" destId="{558571B9-C4CF-4566-A319-86F640E57D58}" srcOrd="7" destOrd="0" presId="urn:microsoft.com/office/officeart/2011/layout/RadialPicture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844C79F-B57A-42A2-86ED-91FF4B3843AB}" type="doc">
      <dgm:prSet loTypeId="urn:microsoft.com/office/officeart/2005/8/layout/vList3" loCatId="list" qsTypeId="urn:microsoft.com/office/officeart/2005/8/quickstyle/simple1" qsCatId="simple" csTypeId="urn:microsoft.com/office/officeart/2005/8/colors/colorful5" csCatId="colorful" phldr="1"/>
      <dgm:spPr/>
    </dgm:pt>
    <dgm:pt modelId="{92F9F2C4-51FD-4A83-B1D0-843DDC82C052}">
      <dgm:prSet phldrT="[文字]"/>
      <dgm:spPr/>
      <dgm:t>
        <a:bodyPr/>
        <a:lstStyle/>
        <a:p>
          <a:pPr algn="l"/>
          <a:r>
            <a:rPr lang="zh-TW" altLang="en-US" b="1" dirty="0" smtClean="0"/>
            <a:t>調整撰稿費 </a:t>
          </a:r>
          <a:r>
            <a:rPr lang="en-US" altLang="zh-TW" b="1" dirty="0" smtClean="0"/>
            <a:t>(</a:t>
          </a:r>
          <a:r>
            <a:rPr lang="zh-TW" altLang="en-US" b="1" dirty="0" smtClean="0"/>
            <a:t>每千字</a:t>
          </a:r>
          <a:r>
            <a:rPr lang="en-US" altLang="zh-TW" b="1" dirty="0" smtClean="0"/>
            <a:t>630</a:t>
          </a:r>
          <a:r>
            <a:rPr lang="zh-TW" altLang="en-US" b="1" dirty="0" smtClean="0"/>
            <a:t> </a:t>
          </a:r>
          <a:r>
            <a:rPr lang="en-US" altLang="zh-TW" b="1" dirty="0" smtClean="0">
              <a:sym typeface="Symbol"/>
            </a:rPr>
            <a:t></a:t>
          </a:r>
          <a:r>
            <a:rPr lang="zh-TW" altLang="en-US" b="1" dirty="0" smtClean="0">
              <a:sym typeface="Symbol"/>
            </a:rPr>
            <a:t> </a:t>
          </a:r>
          <a:r>
            <a:rPr lang="en-US" altLang="zh-TW" b="1" dirty="0" smtClean="0">
              <a:sym typeface="Symbol"/>
            </a:rPr>
            <a:t>680</a:t>
          </a:r>
          <a:r>
            <a:rPr lang="en-US" altLang="zh-TW" b="1" dirty="0" smtClean="0"/>
            <a:t>)</a:t>
          </a:r>
          <a:endParaRPr lang="zh-TW" altLang="en-US" b="1" dirty="0"/>
        </a:p>
      </dgm:t>
    </dgm:pt>
    <dgm:pt modelId="{E20265B0-F4BE-4817-BDD3-4798699F069D}" type="parTrans" cxnId="{4708D07C-0497-4BA5-9044-BD6B363BAAB3}">
      <dgm:prSet/>
      <dgm:spPr/>
      <dgm:t>
        <a:bodyPr/>
        <a:lstStyle/>
        <a:p>
          <a:endParaRPr lang="zh-TW" altLang="en-US"/>
        </a:p>
      </dgm:t>
    </dgm:pt>
    <dgm:pt modelId="{84EB025D-B69A-4944-997E-962772846D2F}" type="sibTrans" cxnId="{4708D07C-0497-4BA5-9044-BD6B363BAAB3}">
      <dgm:prSet/>
      <dgm:spPr/>
      <dgm:t>
        <a:bodyPr/>
        <a:lstStyle/>
        <a:p>
          <a:endParaRPr lang="zh-TW" altLang="en-US"/>
        </a:p>
      </dgm:t>
    </dgm:pt>
    <dgm:pt modelId="{CFDEEC65-E50B-418A-A1E3-C027C5DE6E45}">
      <dgm:prSet phldrT="[文字]"/>
      <dgm:spPr/>
      <dgm:t>
        <a:bodyPr/>
        <a:lstStyle/>
        <a:p>
          <a:pPr algn="l"/>
          <a:r>
            <a:rPr lang="zh-TW" altLang="en-US" b="1" dirty="0" smtClean="0"/>
            <a:t>專案管理費與雜支費用不得重複請領</a:t>
          </a:r>
          <a:endParaRPr lang="zh-TW" altLang="en-US" b="1" dirty="0"/>
        </a:p>
      </dgm:t>
    </dgm:pt>
    <dgm:pt modelId="{A34C9631-BF7F-455F-81DD-FB95B6880BC4}" type="parTrans" cxnId="{E95B92D3-B5D5-4746-83AF-46027A3945C8}">
      <dgm:prSet/>
      <dgm:spPr/>
      <dgm:t>
        <a:bodyPr/>
        <a:lstStyle/>
        <a:p>
          <a:endParaRPr lang="zh-TW" altLang="en-US"/>
        </a:p>
      </dgm:t>
    </dgm:pt>
    <dgm:pt modelId="{1C2B3E9C-B6B2-4360-AB54-41F726BF6F9C}" type="sibTrans" cxnId="{E95B92D3-B5D5-4746-83AF-46027A3945C8}">
      <dgm:prSet/>
      <dgm:spPr/>
      <dgm:t>
        <a:bodyPr/>
        <a:lstStyle/>
        <a:p>
          <a:endParaRPr lang="zh-TW" altLang="en-US"/>
        </a:p>
      </dgm:t>
    </dgm:pt>
    <dgm:pt modelId="{FFC5AB41-F099-4CAD-A2EC-EDC89D9B4D36}">
      <dgm:prSet phldrT="[文字]"/>
      <dgm:spPr/>
      <dgm:t>
        <a:bodyPr/>
        <a:lstStyle/>
        <a:p>
          <a:pPr algn="l"/>
          <a:r>
            <a:rPr lang="zh-TW" altLang="en-US" b="1" dirty="0" smtClean="0"/>
            <a:t>方案專職人員不得再支領補助項目</a:t>
          </a:r>
          <a:r>
            <a:rPr lang="en-US" altLang="zh-TW" b="1" dirty="0" smtClean="0"/>
            <a:t>1</a:t>
          </a:r>
          <a:r>
            <a:rPr lang="zh-TW" altLang="en-US" b="1" dirty="0" smtClean="0">
              <a:latin typeface="標楷體"/>
              <a:ea typeface="標楷體"/>
            </a:rPr>
            <a:t>、</a:t>
          </a:r>
          <a:r>
            <a:rPr lang="en-US" altLang="zh-TW" b="1" dirty="0" smtClean="0"/>
            <a:t>2</a:t>
          </a:r>
          <a:r>
            <a:rPr lang="zh-TW" altLang="en-US" b="1" dirty="0" smtClean="0">
              <a:latin typeface="標楷體"/>
              <a:ea typeface="標楷體"/>
            </a:rPr>
            <a:t>、</a:t>
          </a:r>
          <a:r>
            <a:rPr lang="en-US" altLang="zh-TW" b="1" dirty="0" smtClean="0"/>
            <a:t>3</a:t>
          </a:r>
          <a:r>
            <a:rPr lang="zh-TW" altLang="en-US" b="1" dirty="0" smtClean="0">
              <a:latin typeface="標楷體"/>
              <a:ea typeface="標楷體"/>
            </a:rPr>
            <a:t>、</a:t>
          </a:r>
          <a:r>
            <a:rPr lang="en-US" altLang="zh-TW" b="1" dirty="0" smtClean="0"/>
            <a:t>4</a:t>
          </a:r>
          <a:r>
            <a:rPr lang="zh-TW" altLang="en-US" b="1" dirty="0" smtClean="0"/>
            <a:t>之費用</a:t>
          </a:r>
          <a:endParaRPr lang="zh-TW" altLang="en-US" b="1" dirty="0"/>
        </a:p>
      </dgm:t>
    </dgm:pt>
    <dgm:pt modelId="{8F990637-8D65-4938-A893-054FD6E80890}" type="parTrans" cxnId="{C674BD0E-4F7B-478C-9E8C-6D4A5FFE751B}">
      <dgm:prSet/>
      <dgm:spPr/>
      <dgm:t>
        <a:bodyPr/>
        <a:lstStyle/>
        <a:p>
          <a:endParaRPr lang="zh-TW" altLang="en-US"/>
        </a:p>
      </dgm:t>
    </dgm:pt>
    <dgm:pt modelId="{F6E3F674-AF25-48C6-BEC8-154722AC02F6}" type="sibTrans" cxnId="{C674BD0E-4F7B-478C-9E8C-6D4A5FFE751B}">
      <dgm:prSet/>
      <dgm:spPr/>
      <dgm:t>
        <a:bodyPr/>
        <a:lstStyle/>
        <a:p>
          <a:endParaRPr lang="zh-TW" altLang="en-US"/>
        </a:p>
      </dgm:t>
    </dgm:pt>
    <dgm:pt modelId="{9EFD9743-8DB0-4473-BEA2-8795FA35AAC6}">
      <dgm:prSet/>
      <dgm:spPr/>
      <dgm:t>
        <a:bodyPr/>
        <a:lstStyle/>
        <a:p>
          <a:pPr algn="l"/>
          <a:r>
            <a:rPr lang="zh-TW" altLang="en-US" b="1" dirty="0" smtClean="0"/>
            <a:t>調漲個別心理輔導評估處置諮商及治療費用 </a:t>
          </a:r>
          <a:r>
            <a:rPr lang="en-US" altLang="zh-TW" b="1" dirty="0" smtClean="0"/>
            <a:t>(</a:t>
          </a:r>
          <a:r>
            <a:rPr lang="zh-TW" altLang="en-US" b="1" dirty="0" smtClean="0"/>
            <a:t>每小時</a:t>
          </a:r>
          <a:r>
            <a:rPr lang="en-US" altLang="zh-TW" b="1" dirty="0" smtClean="0"/>
            <a:t>1200</a:t>
          </a:r>
          <a:r>
            <a:rPr lang="zh-TW" altLang="en-US" b="1" dirty="0" smtClean="0"/>
            <a:t> </a:t>
          </a:r>
          <a:r>
            <a:rPr lang="en-US" altLang="zh-TW" b="1" dirty="0" smtClean="0">
              <a:sym typeface="Symbol"/>
            </a:rPr>
            <a:t></a:t>
          </a:r>
          <a:r>
            <a:rPr lang="zh-TW" altLang="en-US" b="1" dirty="0" smtClean="0">
              <a:sym typeface="Symbol"/>
            </a:rPr>
            <a:t> </a:t>
          </a:r>
          <a:r>
            <a:rPr lang="en-US" altLang="zh-TW" b="1" dirty="0" smtClean="0">
              <a:sym typeface="Symbol"/>
            </a:rPr>
            <a:t>1600</a:t>
          </a:r>
          <a:r>
            <a:rPr lang="en-US" altLang="zh-TW" b="1" dirty="0" smtClean="0"/>
            <a:t>)</a:t>
          </a:r>
          <a:endParaRPr lang="zh-TW" altLang="en-US" b="1" dirty="0"/>
        </a:p>
      </dgm:t>
    </dgm:pt>
    <dgm:pt modelId="{696DAAAC-D419-45DE-97A0-356409225711}" type="parTrans" cxnId="{0966DBC1-3482-42C7-9B77-51EFE87D79BC}">
      <dgm:prSet/>
      <dgm:spPr/>
      <dgm:t>
        <a:bodyPr/>
        <a:lstStyle/>
        <a:p>
          <a:endParaRPr lang="zh-TW" altLang="en-US"/>
        </a:p>
      </dgm:t>
    </dgm:pt>
    <dgm:pt modelId="{C0F49504-638B-48B1-A036-C6B808C6A4B8}" type="sibTrans" cxnId="{0966DBC1-3482-42C7-9B77-51EFE87D79BC}">
      <dgm:prSet/>
      <dgm:spPr/>
      <dgm:t>
        <a:bodyPr/>
        <a:lstStyle/>
        <a:p>
          <a:endParaRPr lang="zh-TW" altLang="en-US"/>
        </a:p>
      </dgm:t>
    </dgm:pt>
    <dgm:pt modelId="{F6F72784-BAE0-42DA-B704-CDFD8FBE99E9}">
      <dgm:prSet/>
      <dgm:spPr/>
      <dgm:t>
        <a:bodyPr/>
        <a:lstStyle/>
        <a:p>
          <a:pPr algn="l"/>
          <a:r>
            <a:rPr lang="zh-TW" altLang="en-US" b="1" dirty="0" smtClean="0"/>
            <a:t>增訂每案補助金額上限</a:t>
          </a:r>
          <a:endParaRPr lang="zh-TW" altLang="en-US" b="1" dirty="0"/>
        </a:p>
      </dgm:t>
    </dgm:pt>
    <dgm:pt modelId="{7368563D-B781-4237-96C4-8927BB2A7A2F}" type="parTrans" cxnId="{8E47016E-C63E-4B50-8024-7722DAE8E5A4}">
      <dgm:prSet/>
      <dgm:spPr/>
      <dgm:t>
        <a:bodyPr/>
        <a:lstStyle/>
        <a:p>
          <a:endParaRPr lang="zh-TW" altLang="en-US"/>
        </a:p>
      </dgm:t>
    </dgm:pt>
    <dgm:pt modelId="{3E853DD4-CBDE-4EAF-B069-58711AE62EE2}" type="sibTrans" cxnId="{8E47016E-C63E-4B50-8024-7722DAE8E5A4}">
      <dgm:prSet/>
      <dgm:spPr/>
      <dgm:t>
        <a:bodyPr/>
        <a:lstStyle/>
        <a:p>
          <a:endParaRPr lang="zh-TW" altLang="en-US"/>
        </a:p>
      </dgm:t>
    </dgm:pt>
    <dgm:pt modelId="{47E2527A-D09E-46BC-BC0A-2473198F93D9}">
      <dgm:prSet/>
      <dgm:spPr/>
      <dgm:t>
        <a:bodyPr/>
        <a:lstStyle/>
        <a:p>
          <a:pPr algn="l"/>
          <a:r>
            <a:rPr lang="zh-TW" altLang="en-US" b="1" dirty="0" smtClean="0"/>
            <a:t>增訂各縣</a:t>
          </a:r>
          <a:r>
            <a:rPr lang="en-US" altLang="zh-TW" b="1" dirty="0" smtClean="0"/>
            <a:t>(</a:t>
          </a:r>
          <a:r>
            <a:rPr lang="zh-TW" altLang="en-US" b="1" dirty="0" smtClean="0"/>
            <a:t>市</a:t>
          </a:r>
          <a:r>
            <a:rPr lang="en-US" altLang="zh-TW" b="1" dirty="0" smtClean="0"/>
            <a:t>)</a:t>
          </a:r>
          <a:r>
            <a:rPr lang="zh-TW" altLang="en-US" b="1" dirty="0" smtClean="0"/>
            <a:t>核准補助案件數限制</a:t>
          </a:r>
          <a:endParaRPr lang="zh-TW" altLang="en-US" b="1" dirty="0"/>
        </a:p>
      </dgm:t>
    </dgm:pt>
    <dgm:pt modelId="{5E795483-A772-4677-9FA4-7692D50F94CE}" type="parTrans" cxnId="{BB07EAFB-E41D-4344-B6E9-434193F5ACDB}">
      <dgm:prSet/>
      <dgm:spPr/>
      <dgm:t>
        <a:bodyPr/>
        <a:lstStyle/>
        <a:p>
          <a:endParaRPr lang="zh-TW" altLang="en-US"/>
        </a:p>
      </dgm:t>
    </dgm:pt>
    <dgm:pt modelId="{631C30C5-6254-4D7B-98CA-FA23A4ADF7E7}" type="sibTrans" cxnId="{BB07EAFB-E41D-4344-B6E9-434193F5ACDB}">
      <dgm:prSet/>
      <dgm:spPr/>
      <dgm:t>
        <a:bodyPr/>
        <a:lstStyle/>
        <a:p>
          <a:endParaRPr lang="zh-TW" altLang="en-US"/>
        </a:p>
      </dgm:t>
    </dgm:pt>
    <dgm:pt modelId="{53211D78-8F3D-4F57-997E-E0A2E142FD67}" type="pres">
      <dgm:prSet presAssocID="{5844C79F-B57A-42A2-86ED-91FF4B3843AB}" presName="linearFlow" presStyleCnt="0">
        <dgm:presLayoutVars>
          <dgm:dir/>
          <dgm:resizeHandles val="exact"/>
        </dgm:presLayoutVars>
      </dgm:prSet>
      <dgm:spPr/>
    </dgm:pt>
    <dgm:pt modelId="{419F52D0-3F23-41AA-84E1-640F620AA040}" type="pres">
      <dgm:prSet presAssocID="{47E2527A-D09E-46BC-BC0A-2473198F93D9}" presName="composite" presStyleCnt="0"/>
      <dgm:spPr/>
    </dgm:pt>
    <dgm:pt modelId="{98B9D4D8-4BE9-4A98-81E2-491DF14E86B4}" type="pres">
      <dgm:prSet presAssocID="{47E2527A-D09E-46BC-BC0A-2473198F93D9}" presName="imgShp" presStyleLbl="fgImgPlace1" presStyleIdx="0" presStyleCnt="6"/>
      <dgm:spPr/>
    </dgm:pt>
    <dgm:pt modelId="{CE2966F9-A35B-48C9-8F21-136E5A9D0AC8}" type="pres">
      <dgm:prSet presAssocID="{47E2527A-D09E-46BC-BC0A-2473198F93D9}" presName="txShp" presStyleLbl="node1" presStyleIdx="0" presStyleCnt="6">
        <dgm:presLayoutVars>
          <dgm:bulletEnabled val="1"/>
        </dgm:presLayoutVars>
      </dgm:prSet>
      <dgm:spPr/>
      <dgm:t>
        <a:bodyPr/>
        <a:lstStyle/>
        <a:p>
          <a:endParaRPr lang="zh-TW" altLang="en-US"/>
        </a:p>
      </dgm:t>
    </dgm:pt>
    <dgm:pt modelId="{DBD20BB8-E3C9-4BB7-85FF-3380DA477A3E}" type="pres">
      <dgm:prSet presAssocID="{631C30C5-6254-4D7B-98CA-FA23A4ADF7E7}" presName="spacing" presStyleCnt="0"/>
      <dgm:spPr/>
    </dgm:pt>
    <dgm:pt modelId="{79F42833-FEF4-4CF3-8B29-916484CBF0DC}" type="pres">
      <dgm:prSet presAssocID="{F6F72784-BAE0-42DA-B704-CDFD8FBE99E9}" presName="composite" presStyleCnt="0"/>
      <dgm:spPr/>
    </dgm:pt>
    <dgm:pt modelId="{53038868-66DA-4C6E-8D3E-773843D83D85}" type="pres">
      <dgm:prSet presAssocID="{F6F72784-BAE0-42DA-B704-CDFD8FBE99E9}" presName="imgShp" presStyleLbl="fgImgPlace1" presStyleIdx="1" presStyleCnt="6"/>
      <dgm:spPr/>
    </dgm:pt>
    <dgm:pt modelId="{F6CD9257-F26B-40C0-BAA4-91B393E0BFC5}" type="pres">
      <dgm:prSet presAssocID="{F6F72784-BAE0-42DA-B704-CDFD8FBE99E9}" presName="txShp" presStyleLbl="node1" presStyleIdx="1" presStyleCnt="6">
        <dgm:presLayoutVars>
          <dgm:bulletEnabled val="1"/>
        </dgm:presLayoutVars>
      </dgm:prSet>
      <dgm:spPr/>
      <dgm:t>
        <a:bodyPr/>
        <a:lstStyle/>
        <a:p>
          <a:endParaRPr lang="zh-TW" altLang="en-US"/>
        </a:p>
      </dgm:t>
    </dgm:pt>
    <dgm:pt modelId="{285104A5-2D41-470C-BA6A-7F6D6D25594F}" type="pres">
      <dgm:prSet presAssocID="{3E853DD4-CBDE-4EAF-B069-58711AE62EE2}" presName="spacing" presStyleCnt="0"/>
      <dgm:spPr/>
    </dgm:pt>
    <dgm:pt modelId="{7873387A-A8B8-4EAC-B7BF-0B074BB3CA4F}" type="pres">
      <dgm:prSet presAssocID="{9EFD9743-8DB0-4473-BEA2-8795FA35AAC6}" presName="composite" presStyleCnt="0"/>
      <dgm:spPr/>
    </dgm:pt>
    <dgm:pt modelId="{9D337F1F-2AF9-42D2-9A71-66CB02F9428B}" type="pres">
      <dgm:prSet presAssocID="{9EFD9743-8DB0-4473-BEA2-8795FA35AAC6}" presName="imgShp" presStyleLbl="fgImgPlace1" presStyleIdx="2" presStyleCnt="6"/>
      <dgm:spPr/>
    </dgm:pt>
    <dgm:pt modelId="{2D6E20CB-2A4C-4B1A-8A23-989DB0A99C17}" type="pres">
      <dgm:prSet presAssocID="{9EFD9743-8DB0-4473-BEA2-8795FA35AAC6}" presName="txShp" presStyleLbl="node1" presStyleIdx="2" presStyleCnt="6">
        <dgm:presLayoutVars>
          <dgm:bulletEnabled val="1"/>
        </dgm:presLayoutVars>
      </dgm:prSet>
      <dgm:spPr/>
      <dgm:t>
        <a:bodyPr/>
        <a:lstStyle/>
        <a:p>
          <a:endParaRPr lang="zh-TW" altLang="en-US"/>
        </a:p>
      </dgm:t>
    </dgm:pt>
    <dgm:pt modelId="{9FC4617D-272A-4AF8-A3C1-7DF4388F74CF}" type="pres">
      <dgm:prSet presAssocID="{C0F49504-638B-48B1-A036-C6B808C6A4B8}" presName="spacing" presStyleCnt="0"/>
      <dgm:spPr/>
    </dgm:pt>
    <dgm:pt modelId="{B7FE837B-88DD-412A-84BF-76EA0D680829}" type="pres">
      <dgm:prSet presAssocID="{92F9F2C4-51FD-4A83-B1D0-843DDC82C052}" presName="composite" presStyleCnt="0"/>
      <dgm:spPr/>
    </dgm:pt>
    <dgm:pt modelId="{4CE34B5B-0D76-4363-807A-85C887791510}" type="pres">
      <dgm:prSet presAssocID="{92F9F2C4-51FD-4A83-B1D0-843DDC82C052}" presName="imgShp" presStyleLbl="fgImgPlace1" presStyleIdx="3" presStyleCnt="6"/>
      <dgm:spPr/>
    </dgm:pt>
    <dgm:pt modelId="{80745206-0472-469C-B50D-2074082A74E8}" type="pres">
      <dgm:prSet presAssocID="{92F9F2C4-51FD-4A83-B1D0-843DDC82C052}" presName="txShp" presStyleLbl="node1" presStyleIdx="3" presStyleCnt="6">
        <dgm:presLayoutVars>
          <dgm:bulletEnabled val="1"/>
        </dgm:presLayoutVars>
      </dgm:prSet>
      <dgm:spPr/>
      <dgm:t>
        <a:bodyPr/>
        <a:lstStyle/>
        <a:p>
          <a:endParaRPr lang="zh-TW" altLang="en-US"/>
        </a:p>
      </dgm:t>
    </dgm:pt>
    <dgm:pt modelId="{8E5D8E4B-1F77-49FA-8F02-7237EAAD6716}" type="pres">
      <dgm:prSet presAssocID="{84EB025D-B69A-4944-997E-962772846D2F}" presName="spacing" presStyleCnt="0"/>
      <dgm:spPr/>
    </dgm:pt>
    <dgm:pt modelId="{0FE2793B-C4A3-4657-AE41-A351A8E26042}" type="pres">
      <dgm:prSet presAssocID="{CFDEEC65-E50B-418A-A1E3-C027C5DE6E45}" presName="composite" presStyleCnt="0"/>
      <dgm:spPr/>
    </dgm:pt>
    <dgm:pt modelId="{3F7CDB8D-CA53-4233-BF51-1EA67886ED89}" type="pres">
      <dgm:prSet presAssocID="{CFDEEC65-E50B-418A-A1E3-C027C5DE6E45}" presName="imgShp" presStyleLbl="fgImgPlace1" presStyleIdx="4" presStyleCnt="6"/>
      <dgm:spPr/>
    </dgm:pt>
    <dgm:pt modelId="{BD138FF9-6DBD-479C-8DDF-3648F7FA9211}" type="pres">
      <dgm:prSet presAssocID="{CFDEEC65-E50B-418A-A1E3-C027C5DE6E45}" presName="txShp" presStyleLbl="node1" presStyleIdx="4" presStyleCnt="6">
        <dgm:presLayoutVars>
          <dgm:bulletEnabled val="1"/>
        </dgm:presLayoutVars>
      </dgm:prSet>
      <dgm:spPr/>
      <dgm:t>
        <a:bodyPr/>
        <a:lstStyle/>
        <a:p>
          <a:endParaRPr lang="zh-TW" altLang="en-US"/>
        </a:p>
      </dgm:t>
    </dgm:pt>
    <dgm:pt modelId="{1D9D05C6-C855-4600-94A2-BBF2CECF5F22}" type="pres">
      <dgm:prSet presAssocID="{1C2B3E9C-B6B2-4360-AB54-41F726BF6F9C}" presName="spacing" presStyleCnt="0"/>
      <dgm:spPr/>
    </dgm:pt>
    <dgm:pt modelId="{3EBBD578-346C-484E-9748-32296A80FCA7}" type="pres">
      <dgm:prSet presAssocID="{FFC5AB41-F099-4CAD-A2EC-EDC89D9B4D36}" presName="composite" presStyleCnt="0"/>
      <dgm:spPr/>
    </dgm:pt>
    <dgm:pt modelId="{C7112508-B81D-4876-9AF7-D3D467175156}" type="pres">
      <dgm:prSet presAssocID="{FFC5AB41-F099-4CAD-A2EC-EDC89D9B4D36}" presName="imgShp" presStyleLbl="fgImgPlace1" presStyleIdx="5" presStyleCnt="6"/>
      <dgm:spPr/>
    </dgm:pt>
    <dgm:pt modelId="{FD62D6F8-B494-4507-B099-539639667377}" type="pres">
      <dgm:prSet presAssocID="{FFC5AB41-F099-4CAD-A2EC-EDC89D9B4D36}" presName="txShp" presStyleLbl="node1" presStyleIdx="5" presStyleCnt="6">
        <dgm:presLayoutVars>
          <dgm:bulletEnabled val="1"/>
        </dgm:presLayoutVars>
      </dgm:prSet>
      <dgm:spPr/>
      <dgm:t>
        <a:bodyPr/>
        <a:lstStyle/>
        <a:p>
          <a:endParaRPr lang="zh-TW" altLang="en-US"/>
        </a:p>
      </dgm:t>
    </dgm:pt>
  </dgm:ptLst>
  <dgm:cxnLst>
    <dgm:cxn modelId="{0966DBC1-3482-42C7-9B77-51EFE87D79BC}" srcId="{5844C79F-B57A-42A2-86ED-91FF4B3843AB}" destId="{9EFD9743-8DB0-4473-BEA2-8795FA35AAC6}" srcOrd="2" destOrd="0" parTransId="{696DAAAC-D419-45DE-97A0-356409225711}" sibTransId="{C0F49504-638B-48B1-A036-C6B808C6A4B8}"/>
    <dgm:cxn modelId="{E073E67C-C01C-402B-9718-A535E6578B98}" type="presOf" srcId="{FFC5AB41-F099-4CAD-A2EC-EDC89D9B4D36}" destId="{FD62D6F8-B494-4507-B099-539639667377}" srcOrd="0" destOrd="0" presId="urn:microsoft.com/office/officeart/2005/8/layout/vList3"/>
    <dgm:cxn modelId="{E95B92D3-B5D5-4746-83AF-46027A3945C8}" srcId="{5844C79F-B57A-42A2-86ED-91FF4B3843AB}" destId="{CFDEEC65-E50B-418A-A1E3-C027C5DE6E45}" srcOrd="4" destOrd="0" parTransId="{A34C9631-BF7F-455F-81DD-FB95B6880BC4}" sibTransId="{1C2B3E9C-B6B2-4360-AB54-41F726BF6F9C}"/>
    <dgm:cxn modelId="{8A725389-D413-4480-9400-2FD2CF154668}" type="presOf" srcId="{92F9F2C4-51FD-4A83-B1D0-843DDC82C052}" destId="{80745206-0472-469C-B50D-2074082A74E8}" srcOrd="0" destOrd="0" presId="urn:microsoft.com/office/officeart/2005/8/layout/vList3"/>
    <dgm:cxn modelId="{C674BD0E-4F7B-478C-9E8C-6D4A5FFE751B}" srcId="{5844C79F-B57A-42A2-86ED-91FF4B3843AB}" destId="{FFC5AB41-F099-4CAD-A2EC-EDC89D9B4D36}" srcOrd="5" destOrd="0" parTransId="{8F990637-8D65-4938-A893-054FD6E80890}" sibTransId="{F6E3F674-AF25-48C6-BEC8-154722AC02F6}"/>
    <dgm:cxn modelId="{4508E085-0DD4-43CF-B5CF-01055E07F182}" type="presOf" srcId="{47E2527A-D09E-46BC-BC0A-2473198F93D9}" destId="{CE2966F9-A35B-48C9-8F21-136E5A9D0AC8}" srcOrd="0" destOrd="0" presId="urn:microsoft.com/office/officeart/2005/8/layout/vList3"/>
    <dgm:cxn modelId="{8E47016E-C63E-4B50-8024-7722DAE8E5A4}" srcId="{5844C79F-B57A-42A2-86ED-91FF4B3843AB}" destId="{F6F72784-BAE0-42DA-B704-CDFD8FBE99E9}" srcOrd="1" destOrd="0" parTransId="{7368563D-B781-4237-96C4-8927BB2A7A2F}" sibTransId="{3E853DD4-CBDE-4EAF-B069-58711AE62EE2}"/>
    <dgm:cxn modelId="{4708D07C-0497-4BA5-9044-BD6B363BAAB3}" srcId="{5844C79F-B57A-42A2-86ED-91FF4B3843AB}" destId="{92F9F2C4-51FD-4A83-B1D0-843DDC82C052}" srcOrd="3" destOrd="0" parTransId="{E20265B0-F4BE-4817-BDD3-4798699F069D}" sibTransId="{84EB025D-B69A-4944-997E-962772846D2F}"/>
    <dgm:cxn modelId="{BB07EAFB-E41D-4344-B6E9-434193F5ACDB}" srcId="{5844C79F-B57A-42A2-86ED-91FF4B3843AB}" destId="{47E2527A-D09E-46BC-BC0A-2473198F93D9}" srcOrd="0" destOrd="0" parTransId="{5E795483-A772-4677-9FA4-7692D50F94CE}" sibTransId="{631C30C5-6254-4D7B-98CA-FA23A4ADF7E7}"/>
    <dgm:cxn modelId="{1F1233E3-81CE-49DA-9AA6-550A1CA79FA2}" type="presOf" srcId="{9EFD9743-8DB0-4473-BEA2-8795FA35AAC6}" destId="{2D6E20CB-2A4C-4B1A-8A23-989DB0A99C17}" srcOrd="0" destOrd="0" presId="urn:microsoft.com/office/officeart/2005/8/layout/vList3"/>
    <dgm:cxn modelId="{85B47997-482E-4D29-B004-E8C1C0B50C94}" type="presOf" srcId="{F6F72784-BAE0-42DA-B704-CDFD8FBE99E9}" destId="{F6CD9257-F26B-40C0-BAA4-91B393E0BFC5}" srcOrd="0" destOrd="0" presId="urn:microsoft.com/office/officeart/2005/8/layout/vList3"/>
    <dgm:cxn modelId="{92AA99BD-7032-4F2B-97F4-D68A343CA29C}" type="presOf" srcId="{CFDEEC65-E50B-418A-A1E3-C027C5DE6E45}" destId="{BD138FF9-6DBD-479C-8DDF-3648F7FA9211}" srcOrd="0" destOrd="0" presId="urn:microsoft.com/office/officeart/2005/8/layout/vList3"/>
    <dgm:cxn modelId="{6A4FFC02-6709-469E-B366-06D0BE4E783D}" type="presOf" srcId="{5844C79F-B57A-42A2-86ED-91FF4B3843AB}" destId="{53211D78-8F3D-4F57-997E-E0A2E142FD67}" srcOrd="0" destOrd="0" presId="urn:microsoft.com/office/officeart/2005/8/layout/vList3"/>
    <dgm:cxn modelId="{170D8CE8-1D86-4A5C-8B0C-2A1853D66574}" type="presParOf" srcId="{53211D78-8F3D-4F57-997E-E0A2E142FD67}" destId="{419F52D0-3F23-41AA-84E1-640F620AA040}" srcOrd="0" destOrd="0" presId="urn:microsoft.com/office/officeart/2005/8/layout/vList3"/>
    <dgm:cxn modelId="{042B7520-2A98-4E41-93DE-66D0081727BE}" type="presParOf" srcId="{419F52D0-3F23-41AA-84E1-640F620AA040}" destId="{98B9D4D8-4BE9-4A98-81E2-491DF14E86B4}" srcOrd="0" destOrd="0" presId="urn:microsoft.com/office/officeart/2005/8/layout/vList3"/>
    <dgm:cxn modelId="{F4F53866-AB25-41B4-80AC-0D70A0108048}" type="presParOf" srcId="{419F52D0-3F23-41AA-84E1-640F620AA040}" destId="{CE2966F9-A35B-48C9-8F21-136E5A9D0AC8}" srcOrd="1" destOrd="0" presId="urn:microsoft.com/office/officeart/2005/8/layout/vList3"/>
    <dgm:cxn modelId="{B52116A2-47DF-42C5-B18F-0DDECC6EA62F}" type="presParOf" srcId="{53211D78-8F3D-4F57-997E-E0A2E142FD67}" destId="{DBD20BB8-E3C9-4BB7-85FF-3380DA477A3E}" srcOrd="1" destOrd="0" presId="urn:microsoft.com/office/officeart/2005/8/layout/vList3"/>
    <dgm:cxn modelId="{6369A4AF-583B-4C36-AC81-5CEA28F6F54D}" type="presParOf" srcId="{53211D78-8F3D-4F57-997E-E0A2E142FD67}" destId="{79F42833-FEF4-4CF3-8B29-916484CBF0DC}" srcOrd="2" destOrd="0" presId="urn:microsoft.com/office/officeart/2005/8/layout/vList3"/>
    <dgm:cxn modelId="{1E5E3BDC-470E-47FF-B5FE-5F4035F88873}" type="presParOf" srcId="{79F42833-FEF4-4CF3-8B29-916484CBF0DC}" destId="{53038868-66DA-4C6E-8D3E-773843D83D85}" srcOrd="0" destOrd="0" presId="urn:microsoft.com/office/officeart/2005/8/layout/vList3"/>
    <dgm:cxn modelId="{817CE858-4178-4AC1-BE6F-9DDBAFEE5EB6}" type="presParOf" srcId="{79F42833-FEF4-4CF3-8B29-916484CBF0DC}" destId="{F6CD9257-F26B-40C0-BAA4-91B393E0BFC5}" srcOrd="1" destOrd="0" presId="urn:microsoft.com/office/officeart/2005/8/layout/vList3"/>
    <dgm:cxn modelId="{92768BF4-F6E3-4C3E-A851-57FA1242C576}" type="presParOf" srcId="{53211D78-8F3D-4F57-997E-E0A2E142FD67}" destId="{285104A5-2D41-470C-BA6A-7F6D6D25594F}" srcOrd="3" destOrd="0" presId="urn:microsoft.com/office/officeart/2005/8/layout/vList3"/>
    <dgm:cxn modelId="{6D4EEA0B-951B-4B1D-BBBF-5E5D44F2F5E0}" type="presParOf" srcId="{53211D78-8F3D-4F57-997E-E0A2E142FD67}" destId="{7873387A-A8B8-4EAC-B7BF-0B074BB3CA4F}" srcOrd="4" destOrd="0" presId="urn:microsoft.com/office/officeart/2005/8/layout/vList3"/>
    <dgm:cxn modelId="{CE9A38AC-EFDF-42EB-AFC6-0228E218F240}" type="presParOf" srcId="{7873387A-A8B8-4EAC-B7BF-0B074BB3CA4F}" destId="{9D337F1F-2AF9-42D2-9A71-66CB02F9428B}" srcOrd="0" destOrd="0" presId="urn:microsoft.com/office/officeart/2005/8/layout/vList3"/>
    <dgm:cxn modelId="{41A6828B-A715-4278-B669-5AC805DDE14B}" type="presParOf" srcId="{7873387A-A8B8-4EAC-B7BF-0B074BB3CA4F}" destId="{2D6E20CB-2A4C-4B1A-8A23-989DB0A99C17}" srcOrd="1" destOrd="0" presId="urn:microsoft.com/office/officeart/2005/8/layout/vList3"/>
    <dgm:cxn modelId="{9560120D-0BF8-4072-A096-E2DF68968BB6}" type="presParOf" srcId="{53211D78-8F3D-4F57-997E-E0A2E142FD67}" destId="{9FC4617D-272A-4AF8-A3C1-7DF4388F74CF}" srcOrd="5" destOrd="0" presId="urn:microsoft.com/office/officeart/2005/8/layout/vList3"/>
    <dgm:cxn modelId="{2929C062-42EE-44BB-A5AE-8DAE29AF1A47}" type="presParOf" srcId="{53211D78-8F3D-4F57-997E-E0A2E142FD67}" destId="{B7FE837B-88DD-412A-84BF-76EA0D680829}" srcOrd="6" destOrd="0" presId="urn:microsoft.com/office/officeart/2005/8/layout/vList3"/>
    <dgm:cxn modelId="{2C850432-6C73-402D-82A1-1EACCB2A8444}" type="presParOf" srcId="{B7FE837B-88DD-412A-84BF-76EA0D680829}" destId="{4CE34B5B-0D76-4363-807A-85C887791510}" srcOrd="0" destOrd="0" presId="urn:microsoft.com/office/officeart/2005/8/layout/vList3"/>
    <dgm:cxn modelId="{A5697C6D-D3F3-4C48-9B2B-22E1383329EF}" type="presParOf" srcId="{B7FE837B-88DD-412A-84BF-76EA0D680829}" destId="{80745206-0472-469C-B50D-2074082A74E8}" srcOrd="1" destOrd="0" presId="urn:microsoft.com/office/officeart/2005/8/layout/vList3"/>
    <dgm:cxn modelId="{6ECEF332-5883-4CAD-A74F-82FC1630793F}" type="presParOf" srcId="{53211D78-8F3D-4F57-997E-E0A2E142FD67}" destId="{8E5D8E4B-1F77-49FA-8F02-7237EAAD6716}" srcOrd="7" destOrd="0" presId="urn:microsoft.com/office/officeart/2005/8/layout/vList3"/>
    <dgm:cxn modelId="{AA3A8EF3-CF42-498B-A8B4-1F8C56034D06}" type="presParOf" srcId="{53211D78-8F3D-4F57-997E-E0A2E142FD67}" destId="{0FE2793B-C4A3-4657-AE41-A351A8E26042}" srcOrd="8" destOrd="0" presId="urn:microsoft.com/office/officeart/2005/8/layout/vList3"/>
    <dgm:cxn modelId="{A4523B14-AEB5-487B-8B76-660B490D7F84}" type="presParOf" srcId="{0FE2793B-C4A3-4657-AE41-A351A8E26042}" destId="{3F7CDB8D-CA53-4233-BF51-1EA67886ED89}" srcOrd="0" destOrd="0" presId="urn:microsoft.com/office/officeart/2005/8/layout/vList3"/>
    <dgm:cxn modelId="{212B8436-C2B2-4C7D-B86F-31DCED330DF2}" type="presParOf" srcId="{0FE2793B-C4A3-4657-AE41-A351A8E26042}" destId="{BD138FF9-6DBD-479C-8DDF-3648F7FA9211}" srcOrd="1" destOrd="0" presId="urn:microsoft.com/office/officeart/2005/8/layout/vList3"/>
    <dgm:cxn modelId="{B09DE6FB-383D-472C-AB35-6DA850E2927B}" type="presParOf" srcId="{53211D78-8F3D-4F57-997E-E0A2E142FD67}" destId="{1D9D05C6-C855-4600-94A2-BBF2CECF5F22}" srcOrd="9" destOrd="0" presId="urn:microsoft.com/office/officeart/2005/8/layout/vList3"/>
    <dgm:cxn modelId="{895CFD9D-7393-41EE-A2F4-C06C5E7F0761}" type="presParOf" srcId="{53211D78-8F3D-4F57-997E-E0A2E142FD67}" destId="{3EBBD578-346C-484E-9748-32296A80FCA7}" srcOrd="10" destOrd="0" presId="urn:microsoft.com/office/officeart/2005/8/layout/vList3"/>
    <dgm:cxn modelId="{F95BCC64-E141-475D-AD4D-D69701D00F76}" type="presParOf" srcId="{3EBBD578-346C-484E-9748-32296A80FCA7}" destId="{C7112508-B81D-4876-9AF7-D3D467175156}" srcOrd="0" destOrd="0" presId="urn:microsoft.com/office/officeart/2005/8/layout/vList3"/>
    <dgm:cxn modelId="{1AEBB78B-A10C-44A8-A63C-93D820F3599F}" type="presParOf" srcId="{3EBBD578-346C-484E-9748-32296A80FCA7}" destId="{FD62D6F8-B494-4507-B099-539639667377}"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516AD5D-BAEB-4A66-A1D0-085CA2E7F617}"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zh-TW" altLang="en-US"/>
        </a:p>
      </dgm:t>
    </dgm:pt>
    <dgm:pt modelId="{AF890D00-686C-4885-BFD5-B051ABCB9F56}">
      <dgm:prSet phldrT="[文字]"/>
      <dgm:spPr/>
      <dgm:t>
        <a:bodyPr/>
        <a:lstStyle/>
        <a:p>
          <a:r>
            <a:rPr lang="zh-TW" altLang="en-US" b="1" dirty="0" smtClean="0"/>
            <a:t>申請方案應考量方案創新及可行性，並結合理論與實務概念</a:t>
          </a:r>
          <a:endParaRPr lang="zh-TW" altLang="en-US" b="1" dirty="0"/>
        </a:p>
      </dgm:t>
    </dgm:pt>
    <dgm:pt modelId="{53353887-A511-4316-A0E9-95C241F40B6F}" type="parTrans" cxnId="{F712EC63-23E7-4D5B-A368-12CD4022DE4C}">
      <dgm:prSet/>
      <dgm:spPr/>
      <dgm:t>
        <a:bodyPr/>
        <a:lstStyle/>
        <a:p>
          <a:endParaRPr lang="zh-TW" altLang="en-US"/>
        </a:p>
      </dgm:t>
    </dgm:pt>
    <dgm:pt modelId="{C81D5271-27A2-460B-9BF7-96DAF6F5F714}" type="sibTrans" cxnId="{F712EC63-23E7-4D5B-A368-12CD4022DE4C}">
      <dgm:prSet/>
      <dgm:spPr/>
      <dgm:t>
        <a:bodyPr/>
        <a:lstStyle/>
        <a:p>
          <a:endParaRPr lang="zh-TW" altLang="en-US"/>
        </a:p>
      </dgm:t>
    </dgm:pt>
    <dgm:pt modelId="{8A5C9CA2-1A3E-483D-86C2-78A643F55A9D}">
      <dgm:prSet phldrT="[文字]"/>
      <dgm:spPr/>
      <dgm:t>
        <a:bodyPr/>
        <a:lstStyle/>
        <a:p>
          <a:r>
            <a:rPr lang="zh-TW" altLang="en-US" b="1" dirty="0" smtClean="0"/>
            <a:t>本計畫專職人員異動時應檢附相關文件事先函送本部備查</a:t>
          </a:r>
          <a:endParaRPr lang="zh-TW" altLang="en-US" b="1" dirty="0"/>
        </a:p>
      </dgm:t>
    </dgm:pt>
    <dgm:pt modelId="{05F23C46-30E4-444D-AC13-55FCCCCBEC31}" type="parTrans" cxnId="{3CC2C16D-AF44-495F-8950-610C7645D0F6}">
      <dgm:prSet/>
      <dgm:spPr/>
      <dgm:t>
        <a:bodyPr/>
        <a:lstStyle/>
        <a:p>
          <a:endParaRPr lang="zh-TW" altLang="en-US"/>
        </a:p>
      </dgm:t>
    </dgm:pt>
    <dgm:pt modelId="{BCB47AD6-31BF-4EA8-B045-A8465CCF7B43}" type="sibTrans" cxnId="{3CC2C16D-AF44-495F-8950-610C7645D0F6}">
      <dgm:prSet/>
      <dgm:spPr/>
      <dgm:t>
        <a:bodyPr/>
        <a:lstStyle/>
        <a:p>
          <a:endParaRPr lang="zh-TW" altLang="en-US"/>
        </a:p>
      </dgm:t>
    </dgm:pt>
    <dgm:pt modelId="{1D6F57AF-B268-4DB0-9667-3C3E5B3DDAD4}">
      <dgm:prSet phldrT="[文字]"/>
      <dgm:spPr/>
      <dgm:t>
        <a:bodyPr/>
        <a:lstStyle/>
        <a:p>
          <a:r>
            <a:rPr lang="zh-TW" altLang="en-US" b="1" dirty="0" smtClean="0"/>
            <a:t>專職人員於該年</a:t>
          </a:r>
          <a:r>
            <a:rPr lang="en-US" altLang="zh-TW" b="1" dirty="0" smtClean="0"/>
            <a:t>12</a:t>
          </a:r>
          <a:r>
            <a:rPr lang="zh-TW" altLang="en-US" b="1" dirty="0" smtClean="0"/>
            <a:t>月</a:t>
          </a:r>
          <a:r>
            <a:rPr lang="en-US" altLang="zh-TW" b="1" dirty="0" smtClean="0"/>
            <a:t>1</a:t>
          </a:r>
          <a:r>
            <a:rPr lang="zh-TW" altLang="en-US" b="1" dirty="0" smtClean="0"/>
            <a:t>日前離職者不得給付該年之年終獎金</a:t>
          </a:r>
          <a:endParaRPr lang="zh-TW" altLang="en-US" b="1" dirty="0"/>
        </a:p>
      </dgm:t>
    </dgm:pt>
    <dgm:pt modelId="{02416F3D-59E5-460F-962E-9CE972F30189}" type="parTrans" cxnId="{D46D6B0A-2CCA-4361-AA96-C9253473048C}">
      <dgm:prSet/>
      <dgm:spPr/>
      <dgm:t>
        <a:bodyPr/>
        <a:lstStyle/>
        <a:p>
          <a:endParaRPr lang="zh-TW" altLang="en-US"/>
        </a:p>
      </dgm:t>
    </dgm:pt>
    <dgm:pt modelId="{4DD894F5-6D1A-408C-9E28-388DF35814D5}" type="sibTrans" cxnId="{D46D6B0A-2CCA-4361-AA96-C9253473048C}">
      <dgm:prSet/>
      <dgm:spPr/>
      <dgm:t>
        <a:bodyPr/>
        <a:lstStyle/>
        <a:p>
          <a:endParaRPr lang="zh-TW" altLang="en-US"/>
        </a:p>
      </dgm:t>
    </dgm:pt>
    <dgm:pt modelId="{1EA88AC3-06C7-4F92-9879-79B64E033DBE}">
      <dgm:prSet/>
      <dgm:spPr/>
      <dgm:t>
        <a:bodyPr/>
        <a:lstStyle/>
        <a:p>
          <a:r>
            <a:rPr lang="zh-TW" altLang="en-US" b="1" dirty="0" smtClean="0"/>
            <a:t>計畫申請應於期限前提出</a:t>
          </a:r>
          <a:endParaRPr lang="zh-TW" altLang="en-US" b="1" dirty="0"/>
        </a:p>
      </dgm:t>
    </dgm:pt>
    <dgm:pt modelId="{B9A7E7CC-440D-4112-BB20-310FD5C0718B}" type="parTrans" cxnId="{E88AD413-050B-4466-B702-05655772BAA1}">
      <dgm:prSet/>
      <dgm:spPr/>
      <dgm:t>
        <a:bodyPr/>
        <a:lstStyle/>
        <a:p>
          <a:endParaRPr lang="zh-TW" altLang="en-US"/>
        </a:p>
      </dgm:t>
    </dgm:pt>
    <dgm:pt modelId="{DFF92760-658D-480F-862D-96D6F9BF7F6A}" type="sibTrans" cxnId="{E88AD413-050B-4466-B702-05655772BAA1}">
      <dgm:prSet/>
      <dgm:spPr/>
      <dgm:t>
        <a:bodyPr/>
        <a:lstStyle/>
        <a:p>
          <a:endParaRPr lang="zh-TW" altLang="en-US"/>
        </a:p>
      </dgm:t>
    </dgm:pt>
    <dgm:pt modelId="{0D3DE2FE-E978-4A0F-8172-1EEA0646E6B6}">
      <dgm:prSet/>
      <dgm:spPr/>
      <dgm:t>
        <a:bodyPr/>
        <a:lstStyle/>
        <a:p>
          <a:r>
            <a:rPr lang="zh-TW" altLang="en-US" b="1" dirty="0" smtClean="0"/>
            <a:t>年度方案成果應分列各項不同服務之具體成果</a:t>
          </a:r>
          <a:endParaRPr lang="zh-TW" altLang="en-US" b="1" dirty="0"/>
        </a:p>
      </dgm:t>
    </dgm:pt>
    <dgm:pt modelId="{83EAEFD8-BFFE-45A0-857E-50B18C8422CD}" type="parTrans" cxnId="{8025B46C-3DFF-4EA7-AC32-B5FA40640F9E}">
      <dgm:prSet/>
      <dgm:spPr/>
      <dgm:t>
        <a:bodyPr/>
        <a:lstStyle/>
        <a:p>
          <a:endParaRPr lang="zh-TW" altLang="en-US"/>
        </a:p>
      </dgm:t>
    </dgm:pt>
    <dgm:pt modelId="{3410886C-61D9-4211-BB58-B322E05429ED}" type="sibTrans" cxnId="{8025B46C-3DFF-4EA7-AC32-B5FA40640F9E}">
      <dgm:prSet/>
      <dgm:spPr/>
      <dgm:t>
        <a:bodyPr/>
        <a:lstStyle/>
        <a:p>
          <a:endParaRPr lang="zh-TW" altLang="en-US"/>
        </a:p>
      </dgm:t>
    </dgm:pt>
    <dgm:pt modelId="{403F40AD-DF49-491B-B5A8-EF80ECE3425E}">
      <dgm:prSet/>
      <dgm:spPr/>
      <dgm:t>
        <a:bodyPr/>
        <a:lstStyle/>
        <a:p>
          <a:r>
            <a:rPr lang="zh-TW" altLang="en-US" b="1" dirty="0" smtClean="0"/>
            <a:t>人事費用不含勞</a:t>
          </a:r>
          <a:r>
            <a:rPr lang="zh-TW" altLang="en-US" b="1" dirty="0" smtClean="0">
              <a:latin typeface="標楷體"/>
              <a:ea typeface="標楷體"/>
            </a:rPr>
            <a:t>、</a:t>
          </a:r>
          <a:r>
            <a:rPr lang="zh-TW" altLang="en-US" b="1" dirty="0" smtClean="0"/>
            <a:t>健保費用</a:t>
          </a:r>
          <a:endParaRPr lang="zh-TW" altLang="en-US" b="1" dirty="0"/>
        </a:p>
      </dgm:t>
    </dgm:pt>
    <dgm:pt modelId="{87D936B4-6B81-46DA-9932-C4DEC3F3FB1A}" type="sibTrans" cxnId="{9E182242-EA10-4E98-AED2-B0F09313521B}">
      <dgm:prSet/>
      <dgm:spPr/>
      <dgm:t>
        <a:bodyPr/>
        <a:lstStyle/>
        <a:p>
          <a:endParaRPr lang="zh-TW" altLang="en-US"/>
        </a:p>
      </dgm:t>
    </dgm:pt>
    <dgm:pt modelId="{24055233-A8DD-4B68-9D50-651E1063A42F}" type="parTrans" cxnId="{9E182242-EA10-4E98-AED2-B0F09313521B}">
      <dgm:prSet/>
      <dgm:spPr/>
      <dgm:t>
        <a:bodyPr/>
        <a:lstStyle/>
        <a:p>
          <a:endParaRPr lang="zh-TW" altLang="en-US"/>
        </a:p>
      </dgm:t>
    </dgm:pt>
    <dgm:pt modelId="{A598D40A-64AE-4BFD-8208-5792DA31D8F8}">
      <dgm:prSet/>
      <dgm:spPr/>
      <dgm:t>
        <a:bodyPr/>
        <a:lstStyle/>
        <a:p>
          <a:r>
            <a:rPr lang="zh-TW" altLang="en-US" b="1" dirty="0" smtClean="0"/>
            <a:t>各子項核定計畫經費不得流用</a:t>
          </a:r>
          <a:endParaRPr lang="en-US" altLang="zh-TW" b="1" dirty="0" smtClean="0"/>
        </a:p>
      </dgm:t>
    </dgm:pt>
    <dgm:pt modelId="{7D5A6F3F-4CD2-4781-B502-CDC2F20C4014}" type="parTrans" cxnId="{D2393C9D-3D55-4A31-BE49-61ADBD240E90}">
      <dgm:prSet/>
      <dgm:spPr/>
      <dgm:t>
        <a:bodyPr/>
        <a:lstStyle/>
        <a:p>
          <a:endParaRPr lang="zh-TW" altLang="en-US"/>
        </a:p>
      </dgm:t>
    </dgm:pt>
    <dgm:pt modelId="{1C04CAAA-F7DA-41A6-B33C-76C7B315B49F}" type="sibTrans" cxnId="{D2393C9D-3D55-4A31-BE49-61ADBD240E90}">
      <dgm:prSet/>
      <dgm:spPr/>
      <dgm:t>
        <a:bodyPr/>
        <a:lstStyle/>
        <a:p>
          <a:endParaRPr lang="zh-TW" altLang="en-US"/>
        </a:p>
      </dgm:t>
    </dgm:pt>
    <dgm:pt modelId="{BD215BD5-FD2A-4AA6-A752-F218E990E79C}" type="pres">
      <dgm:prSet presAssocID="{7516AD5D-BAEB-4A66-A1D0-085CA2E7F617}" presName="Name0" presStyleCnt="0">
        <dgm:presLayoutVars>
          <dgm:chMax val="7"/>
          <dgm:chPref val="7"/>
          <dgm:dir/>
        </dgm:presLayoutVars>
      </dgm:prSet>
      <dgm:spPr/>
      <dgm:t>
        <a:bodyPr/>
        <a:lstStyle/>
        <a:p>
          <a:endParaRPr lang="zh-TW" altLang="en-US"/>
        </a:p>
      </dgm:t>
    </dgm:pt>
    <dgm:pt modelId="{32488A23-9973-4B89-AEEB-C5B80DF1C7FD}" type="pres">
      <dgm:prSet presAssocID="{7516AD5D-BAEB-4A66-A1D0-085CA2E7F617}" presName="Name1" presStyleCnt="0"/>
      <dgm:spPr/>
    </dgm:pt>
    <dgm:pt modelId="{E5CF3931-6E15-4C8E-B276-0C0BE17941F3}" type="pres">
      <dgm:prSet presAssocID="{7516AD5D-BAEB-4A66-A1D0-085CA2E7F617}" presName="cycle" presStyleCnt="0"/>
      <dgm:spPr/>
    </dgm:pt>
    <dgm:pt modelId="{FB25D71F-04B4-4CB5-A52A-400531249CC9}" type="pres">
      <dgm:prSet presAssocID="{7516AD5D-BAEB-4A66-A1D0-085CA2E7F617}" presName="srcNode" presStyleLbl="node1" presStyleIdx="0" presStyleCnt="7"/>
      <dgm:spPr/>
    </dgm:pt>
    <dgm:pt modelId="{7A11B127-0DF6-492B-B941-F39DB1DEB65E}" type="pres">
      <dgm:prSet presAssocID="{7516AD5D-BAEB-4A66-A1D0-085CA2E7F617}" presName="conn" presStyleLbl="parChTrans1D2" presStyleIdx="0" presStyleCnt="1"/>
      <dgm:spPr/>
      <dgm:t>
        <a:bodyPr/>
        <a:lstStyle/>
        <a:p>
          <a:endParaRPr lang="zh-TW" altLang="en-US"/>
        </a:p>
      </dgm:t>
    </dgm:pt>
    <dgm:pt modelId="{185F0D64-8A53-4FAC-A961-8F3D098EB174}" type="pres">
      <dgm:prSet presAssocID="{7516AD5D-BAEB-4A66-A1D0-085CA2E7F617}" presName="extraNode" presStyleLbl="node1" presStyleIdx="0" presStyleCnt="7"/>
      <dgm:spPr/>
    </dgm:pt>
    <dgm:pt modelId="{1F5F302C-F07E-41CE-BFFC-892159C39D53}" type="pres">
      <dgm:prSet presAssocID="{7516AD5D-BAEB-4A66-A1D0-085CA2E7F617}" presName="dstNode" presStyleLbl="node1" presStyleIdx="0" presStyleCnt="7"/>
      <dgm:spPr/>
    </dgm:pt>
    <dgm:pt modelId="{5F2FF3AA-4449-4F5B-A7DA-F0F45B835F1B}" type="pres">
      <dgm:prSet presAssocID="{0D3DE2FE-E978-4A0F-8172-1EEA0646E6B6}" presName="text_1" presStyleLbl="node1" presStyleIdx="0" presStyleCnt="7">
        <dgm:presLayoutVars>
          <dgm:bulletEnabled val="1"/>
        </dgm:presLayoutVars>
      </dgm:prSet>
      <dgm:spPr/>
      <dgm:t>
        <a:bodyPr/>
        <a:lstStyle/>
        <a:p>
          <a:endParaRPr lang="zh-TW" altLang="en-US"/>
        </a:p>
      </dgm:t>
    </dgm:pt>
    <dgm:pt modelId="{FFAABB68-9C27-43EE-ACE7-557B2EF70E7B}" type="pres">
      <dgm:prSet presAssocID="{0D3DE2FE-E978-4A0F-8172-1EEA0646E6B6}" presName="accent_1" presStyleCnt="0"/>
      <dgm:spPr/>
    </dgm:pt>
    <dgm:pt modelId="{43D44D2A-11F2-49A6-A69A-DF9133F82E41}" type="pres">
      <dgm:prSet presAssocID="{0D3DE2FE-E978-4A0F-8172-1EEA0646E6B6}" presName="accentRepeatNode" presStyleLbl="solidFgAcc1" presStyleIdx="0" presStyleCnt="7"/>
      <dgm:spPr/>
    </dgm:pt>
    <dgm:pt modelId="{C2D4AAB8-3E41-4A14-B403-DA7797DE73D9}" type="pres">
      <dgm:prSet presAssocID="{AF890D00-686C-4885-BFD5-B051ABCB9F56}" presName="text_2" presStyleLbl="node1" presStyleIdx="1" presStyleCnt="7">
        <dgm:presLayoutVars>
          <dgm:bulletEnabled val="1"/>
        </dgm:presLayoutVars>
      </dgm:prSet>
      <dgm:spPr/>
      <dgm:t>
        <a:bodyPr/>
        <a:lstStyle/>
        <a:p>
          <a:endParaRPr lang="zh-TW" altLang="en-US"/>
        </a:p>
      </dgm:t>
    </dgm:pt>
    <dgm:pt modelId="{1C524778-0CB7-453F-A11B-2B3DBFA8BAC9}" type="pres">
      <dgm:prSet presAssocID="{AF890D00-686C-4885-BFD5-B051ABCB9F56}" presName="accent_2" presStyleCnt="0"/>
      <dgm:spPr/>
    </dgm:pt>
    <dgm:pt modelId="{E601DF75-3B48-4206-8F01-B2A128864DCE}" type="pres">
      <dgm:prSet presAssocID="{AF890D00-686C-4885-BFD5-B051ABCB9F56}" presName="accentRepeatNode" presStyleLbl="solidFgAcc1" presStyleIdx="1" presStyleCnt="7"/>
      <dgm:spPr/>
    </dgm:pt>
    <dgm:pt modelId="{9FC123CE-51EB-4B34-9044-F55FA81B824E}" type="pres">
      <dgm:prSet presAssocID="{403F40AD-DF49-491B-B5A8-EF80ECE3425E}" presName="text_3" presStyleLbl="node1" presStyleIdx="2" presStyleCnt="7">
        <dgm:presLayoutVars>
          <dgm:bulletEnabled val="1"/>
        </dgm:presLayoutVars>
      </dgm:prSet>
      <dgm:spPr/>
      <dgm:t>
        <a:bodyPr/>
        <a:lstStyle/>
        <a:p>
          <a:endParaRPr lang="zh-TW" altLang="en-US"/>
        </a:p>
      </dgm:t>
    </dgm:pt>
    <dgm:pt modelId="{A174F1B5-BDA3-4F7D-80C4-AF211B2A096F}" type="pres">
      <dgm:prSet presAssocID="{403F40AD-DF49-491B-B5A8-EF80ECE3425E}" presName="accent_3" presStyleCnt="0"/>
      <dgm:spPr/>
    </dgm:pt>
    <dgm:pt modelId="{519BDA83-5849-42E1-9EAB-4F05872D6A49}" type="pres">
      <dgm:prSet presAssocID="{403F40AD-DF49-491B-B5A8-EF80ECE3425E}" presName="accentRepeatNode" presStyleLbl="solidFgAcc1" presStyleIdx="2" presStyleCnt="7"/>
      <dgm:spPr/>
    </dgm:pt>
    <dgm:pt modelId="{EC8801E3-5A76-4568-93B5-6E2E8C466450}" type="pres">
      <dgm:prSet presAssocID="{A598D40A-64AE-4BFD-8208-5792DA31D8F8}" presName="text_4" presStyleLbl="node1" presStyleIdx="3" presStyleCnt="7">
        <dgm:presLayoutVars>
          <dgm:bulletEnabled val="1"/>
        </dgm:presLayoutVars>
      </dgm:prSet>
      <dgm:spPr/>
      <dgm:t>
        <a:bodyPr/>
        <a:lstStyle/>
        <a:p>
          <a:endParaRPr lang="zh-TW" altLang="en-US"/>
        </a:p>
      </dgm:t>
    </dgm:pt>
    <dgm:pt modelId="{22EE88DE-20A3-44AA-95AF-E4EC7B85B590}" type="pres">
      <dgm:prSet presAssocID="{A598D40A-64AE-4BFD-8208-5792DA31D8F8}" presName="accent_4" presStyleCnt="0"/>
      <dgm:spPr/>
    </dgm:pt>
    <dgm:pt modelId="{BF0A2ADA-00B1-4598-9A81-B288450DA92C}" type="pres">
      <dgm:prSet presAssocID="{A598D40A-64AE-4BFD-8208-5792DA31D8F8}" presName="accentRepeatNode" presStyleLbl="solidFgAcc1" presStyleIdx="3" presStyleCnt="7"/>
      <dgm:spPr/>
    </dgm:pt>
    <dgm:pt modelId="{4BDC7865-35F2-4F17-84DE-A22C9ACDD3C6}" type="pres">
      <dgm:prSet presAssocID="{1EA88AC3-06C7-4F92-9879-79B64E033DBE}" presName="text_5" presStyleLbl="node1" presStyleIdx="4" presStyleCnt="7">
        <dgm:presLayoutVars>
          <dgm:bulletEnabled val="1"/>
        </dgm:presLayoutVars>
      </dgm:prSet>
      <dgm:spPr/>
      <dgm:t>
        <a:bodyPr/>
        <a:lstStyle/>
        <a:p>
          <a:endParaRPr lang="zh-TW" altLang="en-US"/>
        </a:p>
      </dgm:t>
    </dgm:pt>
    <dgm:pt modelId="{DF32AADD-B307-418F-8629-0CB9929B08F0}" type="pres">
      <dgm:prSet presAssocID="{1EA88AC3-06C7-4F92-9879-79B64E033DBE}" presName="accent_5" presStyleCnt="0"/>
      <dgm:spPr/>
    </dgm:pt>
    <dgm:pt modelId="{5BE30075-AAE8-42F4-A0B0-8F446AD2DC79}" type="pres">
      <dgm:prSet presAssocID="{1EA88AC3-06C7-4F92-9879-79B64E033DBE}" presName="accentRepeatNode" presStyleLbl="solidFgAcc1" presStyleIdx="4" presStyleCnt="7"/>
      <dgm:spPr/>
    </dgm:pt>
    <dgm:pt modelId="{8EF14478-6BD3-4623-B4F5-9669A6E860A1}" type="pres">
      <dgm:prSet presAssocID="{8A5C9CA2-1A3E-483D-86C2-78A643F55A9D}" presName="text_6" presStyleLbl="node1" presStyleIdx="5" presStyleCnt="7">
        <dgm:presLayoutVars>
          <dgm:bulletEnabled val="1"/>
        </dgm:presLayoutVars>
      </dgm:prSet>
      <dgm:spPr/>
      <dgm:t>
        <a:bodyPr/>
        <a:lstStyle/>
        <a:p>
          <a:endParaRPr lang="zh-TW" altLang="en-US"/>
        </a:p>
      </dgm:t>
    </dgm:pt>
    <dgm:pt modelId="{8CDA71C5-612C-4A68-920A-017FD13CBFBF}" type="pres">
      <dgm:prSet presAssocID="{8A5C9CA2-1A3E-483D-86C2-78A643F55A9D}" presName="accent_6" presStyleCnt="0"/>
      <dgm:spPr/>
    </dgm:pt>
    <dgm:pt modelId="{90D21BEC-5ADE-4D4A-95AB-2FCF5C680AE1}" type="pres">
      <dgm:prSet presAssocID="{8A5C9CA2-1A3E-483D-86C2-78A643F55A9D}" presName="accentRepeatNode" presStyleLbl="solidFgAcc1" presStyleIdx="5" presStyleCnt="7"/>
      <dgm:spPr/>
    </dgm:pt>
    <dgm:pt modelId="{96C15F3C-92EA-4BF9-A1F2-F3E2FA0CA086}" type="pres">
      <dgm:prSet presAssocID="{1D6F57AF-B268-4DB0-9667-3C3E5B3DDAD4}" presName="text_7" presStyleLbl="node1" presStyleIdx="6" presStyleCnt="7">
        <dgm:presLayoutVars>
          <dgm:bulletEnabled val="1"/>
        </dgm:presLayoutVars>
      </dgm:prSet>
      <dgm:spPr/>
      <dgm:t>
        <a:bodyPr/>
        <a:lstStyle/>
        <a:p>
          <a:endParaRPr lang="zh-TW" altLang="en-US"/>
        </a:p>
      </dgm:t>
    </dgm:pt>
    <dgm:pt modelId="{60B0413A-22D2-41D1-8589-E972E13C155E}" type="pres">
      <dgm:prSet presAssocID="{1D6F57AF-B268-4DB0-9667-3C3E5B3DDAD4}" presName="accent_7" presStyleCnt="0"/>
      <dgm:spPr/>
    </dgm:pt>
    <dgm:pt modelId="{58A9F704-E40A-40AF-93F7-E1AC9A7A657A}" type="pres">
      <dgm:prSet presAssocID="{1D6F57AF-B268-4DB0-9667-3C3E5B3DDAD4}" presName="accentRepeatNode" presStyleLbl="solidFgAcc1" presStyleIdx="6" presStyleCnt="7"/>
      <dgm:spPr/>
    </dgm:pt>
  </dgm:ptLst>
  <dgm:cxnLst>
    <dgm:cxn modelId="{8025B46C-3DFF-4EA7-AC32-B5FA40640F9E}" srcId="{7516AD5D-BAEB-4A66-A1D0-085CA2E7F617}" destId="{0D3DE2FE-E978-4A0F-8172-1EEA0646E6B6}" srcOrd="0" destOrd="0" parTransId="{83EAEFD8-BFFE-45A0-857E-50B18C8422CD}" sibTransId="{3410886C-61D9-4211-BB58-B322E05429ED}"/>
    <dgm:cxn modelId="{4E02D212-A406-49F9-8DE0-17354C70A2E3}" type="presOf" srcId="{3410886C-61D9-4211-BB58-B322E05429ED}" destId="{7A11B127-0DF6-492B-B941-F39DB1DEB65E}" srcOrd="0" destOrd="0" presId="urn:microsoft.com/office/officeart/2008/layout/VerticalCurvedList"/>
    <dgm:cxn modelId="{E73B5A9B-399F-4DDD-81DD-64CD3D2A4432}" type="presOf" srcId="{AF890D00-686C-4885-BFD5-B051ABCB9F56}" destId="{C2D4AAB8-3E41-4A14-B403-DA7797DE73D9}" srcOrd="0" destOrd="0" presId="urn:microsoft.com/office/officeart/2008/layout/VerticalCurvedList"/>
    <dgm:cxn modelId="{D46D6B0A-2CCA-4361-AA96-C9253473048C}" srcId="{7516AD5D-BAEB-4A66-A1D0-085CA2E7F617}" destId="{1D6F57AF-B268-4DB0-9667-3C3E5B3DDAD4}" srcOrd="6" destOrd="0" parTransId="{02416F3D-59E5-460F-962E-9CE972F30189}" sibTransId="{4DD894F5-6D1A-408C-9E28-388DF35814D5}"/>
    <dgm:cxn modelId="{BF5066A9-F4EF-4634-AEAB-5EBF08AE8AA6}" type="presOf" srcId="{A598D40A-64AE-4BFD-8208-5792DA31D8F8}" destId="{EC8801E3-5A76-4568-93B5-6E2E8C466450}" srcOrd="0" destOrd="0" presId="urn:microsoft.com/office/officeart/2008/layout/VerticalCurvedList"/>
    <dgm:cxn modelId="{F712EC63-23E7-4D5B-A368-12CD4022DE4C}" srcId="{7516AD5D-BAEB-4A66-A1D0-085CA2E7F617}" destId="{AF890D00-686C-4885-BFD5-B051ABCB9F56}" srcOrd="1" destOrd="0" parTransId="{53353887-A511-4316-A0E9-95C241F40B6F}" sibTransId="{C81D5271-27A2-460B-9BF7-96DAF6F5F714}"/>
    <dgm:cxn modelId="{D2393C9D-3D55-4A31-BE49-61ADBD240E90}" srcId="{7516AD5D-BAEB-4A66-A1D0-085CA2E7F617}" destId="{A598D40A-64AE-4BFD-8208-5792DA31D8F8}" srcOrd="3" destOrd="0" parTransId="{7D5A6F3F-4CD2-4781-B502-CDC2F20C4014}" sibTransId="{1C04CAAA-F7DA-41A6-B33C-76C7B315B49F}"/>
    <dgm:cxn modelId="{3CC2C16D-AF44-495F-8950-610C7645D0F6}" srcId="{7516AD5D-BAEB-4A66-A1D0-085CA2E7F617}" destId="{8A5C9CA2-1A3E-483D-86C2-78A643F55A9D}" srcOrd="5" destOrd="0" parTransId="{05F23C46-30E4-444D-AC13-55FCCCCBEC31}" sibTransId="{BCB47AD6-31BF-4EA8-B045-A8465CCF7B43}"/>
    <dgm:cxn modelId="{28C6AFE5-DC59-46FA-A494-C04F8128D22D}" type="presOf" srcId="{8A5C9CA2-1A3E-483D-86C2-78A643F55A9D}" destId="{8EF14478-6BD3-4623-B4F5-9669A6E860A1}" srcOrd="0" destOrd="0" presId="urn:microsoft.com/office/officeart/2008/layout/VerticalCurvedList"/>
    <dgm:cxn modelId="{9E182242-EA10-4E98-AED2-B0F09313521B}" srcId="{7516AD5D-BAEB-4A66-A1D0-085CA2E7F617}" destId="{403F40AD-DF49-491B-B5A8-EF80ECE3425E}" srcOrd="2" destOrd="0" parTransId="{24055233-A8DD-4B68-9D50-651E1063A42F}" sibTransId="{87D936B4-6B81-46DA-9932-C4DEC3F3FB1A}"/>
    <dgm:cxn modelId="{E88AD413-050B-4466-B702-05655772BAA1}" srcId="{7516AD5D-BAEB-4A66-A1D0-085CA2E7F617}" destId="{1EA88AC3-06C7-4F92-9879-79B64E033DBE}" srcOrd="4" destOrd="0" parTransId="{B9A7E7CC-440D-4112-BB20-310FD5C0718B}" sibTransId="{DFF92760-658D-480F-862D-96D6F9BF7F6A}"/>
    <dgm:cxn modelId="{34E3486F-2013-4BE6-A477-B7D7B153356D}" type="presOf" srcId="{1EA88AC3-06C7-4F92-9879-79B64E033DBE}" destId="{4BDC7865-35F2-4F17-84DE-A22C9ACDD3C6}" srcOrd="0" destOrd="0" presId="urn:microsoft.com/office/officeart/2008/layout/VerticalCurvedList"/>
    <dgm:cxn modelId="{FD9DA8E1-4865-4DC0-9619-375F8E0F0CB5}" type="presOf" srcId="{1D6F57AF-B268-4DB0-9667-3C3E5B3DDAD4}" destId="{96C15F3C-92EA-4BF9-A1F2-F3E2FA0CA086}" srcOrd="0" destOrd="0" presId="urn:microsoft.com/office/officeart/2008/layout/VerticalCurvedList"/>
    <dgm:cxn modelId="{52D9BAF7-6407-4121-83D1-3E1094B8B127}" type="presOf" srcId="{0D3DE2FE-E978-4A0F-8172-1EEA0646E6B6}" destId="{5F2FF3AA-4449-4F5B-A7DA-F0F45B835F1B}" srcOrd="0" destOrd="0" presId="urn:microsoft.com/office/officeart/2008/layout/VerticalCurvedList"/>
    <dgm:cxn modelId="{98E5A1D6-83CA-461D-B528-05DCE4085714}" type="presOf" srcId="{7516AD5D-BAEB-4A66-A1D0-085CA2E7F617}" destId="{BD215BD5-FD2A-4AA6-A752-F218E990E79C}" srcOrd="0" destOrd="0" presId="urn:microsoft.com/office/officeart/2008/layout/VerticalCurvedList"/>
    <dgm:cxn modelId="{04732E58-D2DB-433D-8DC2-3862D8AC25D3}" type="presOf" srcId="{403F40AD-DF49-491B-B5A8-EF80ECE3425E}" destId="{9FC123CE-51EB-4B34-9044-F55FA81B824E}" srcOrd="0" destOrd="0" presId="urn:microsoft.com/office/officeart/2008/layout/VerticalCurvedList"/>
    <dgm:cxn modelId="{F7CBF5C4-8015-4ACC-AB4C-14CAA35BA43B}" type="presParOf" srcId="{BD215BD5-FD2A-4AA6-A752-F218E990E79C}" destId="{32488A23-9973-4B89-AEEB-C5B80DF1C7FD}" srcOrd="0" destOrd="0" presId="urn:microsoft.com/office/officeart/2008/layout/VerticalCurvedList"/>
    <dgm:cxn modelId="{01EC0F3E-517C-457A-BDD5-5A11F1677DCD}" type="presParOf" srcId="{32488A23-9973-4B89-AEEB-C5B80DF1C7FD}" destId="{E5CF3931-6E15-4C8E-B276-0C0BE17941F3}" srcOrd="0" destOrd="0" presId="urn:microsoft.com/office/officeart/2008/layout/VerticalCurvedList"/>
    <dgm:cxn modelId="{D004EA9F-2A3E-41F3-8828-922A9190BA87}" type="presParOf" srcId="{E5CF3931-6E15-4C8E-B276-0C0BE17941F3}" destId="{FB25D71F-04B4-4CB5-A52A-400531249CC9}" srcOrd="0" destOrd="0" presId="urn:microsoft.com/office/officeart/2008/layout/VerticalCurvedList"/>
    <dgm:cxn modelId="{7E5FD319-539F-4EB4-9DD3-1FC1DC8D8F31}" type="presParOf" srcId="{E5CF3931-6E15-4C8E-B276-0C0BE17941F3}" destId="{7A11B127-0DF6-492B-B941-F39DB1DEB65E}" srcOrd="1" destOrd="0" presId="urn:microsoft.com/office/officeart/2008/layout/VerticalCurvedList"/>
    <dgm:cxn modelId="{B162986F-1D07-4FF1-A7BC-DF45E3B5706F}" type="presParOf" srcId="{E5CF3931-6E15-4C8E-B276-0C0BE17941F3}" destId="{185F0D64-8A53-4FAC-A961-8F3D098EB174}" srcOrd="2" destOrd="0" presId="urn:microsoft.com/office/officeart/2008/layout/VerticalCurvedList"/>
    <dgm:cxn modelId="{E7363EE4-9A4B-428E-8BB4-2293630E1517}" type="presParOf" srcId="{E5CF3931-6E15-4C8E-B276-0C0BE17941F3}" destId="{1F5F302C-F07E-41CE-BFFC-892159C39D53}" srcOrd="3" destOrd="0" presId="urn:microsoft.com/office/officeart/2008/layout/VerticalCurvedList"/>
    <dgm:cxn modelId="{A800FAE8-7C73-4012-86F9-B2267545E3BB}" type="presParOf" srcId="{32488A23-9973-4B89-AEEB-C5B80DF1C7FD}" destId="{5F2FF3AA-4449-4F5B-A7DA-F0F45B835F1B}" srcOrd="1" destOrd="0" presId="urn:microsoft.com/office/officeart/2008/layout/VerticalCurvedList"/>
    <dgm:cxn modelId="{C3B6D771-8786-4A9A-81DE-0674EA8A5333}" type="presParOf" srcId="{32488A23-9973-4B89-AEEB-C5B80DF1C7FD}" destId="{FFAABB68-9C27-43EE-ACE7-557B2EF70E7B}" srcOrd="2" destOrd="0" presId="urn:microsoft.com/office/officeart/2008/layout/VerticalCurvedList"/>
    <dgm:cxn modelId="{3CA8F167-3D37-4EBC-B98C-EADCC64E0972}" type="presParOf" srcId="{FFAABB68-9C27-43EE-ACE7-557B2EF70E7B}" destId="{43D44D2A-11F2-49A6-A69A-DF9133F82E41}" srcOrd="0" destOrd="0" presId="urn:microsoft.com/office/officeart/2008/layout/VerticalCurvedList"/>
    <dgm:cxn modelId="{8BBCD2CF-ADA7-4BC7-84DE-485135C552A0}" type="presParOf" srcId="{32488A23-9973-4B89-AEEB-C5B80DF1C7FD}" destId="{C2D4AAB8-3E41-4A14-B403-DA7797DE73D9}" srcOrd="3" destOrd="0" presId="urn:microsoft.com/office/officeart/2008/layout/VerticalCurvedList"/>
    <dgm:cxn modelId="{81E07DE9-D711-4E73-BEF1-10D51783E2E9}" type="presParOf" srcId="{32488A23-9973-4B89-AEEB-C5B80DF1C7FD}" destId="{1C524778-0CB7-453F-A11B-2B3DBFA8BAC9}" srcOrd="4" destOrd="0" presId="urn:microsoft.com/office/officeart/2008/layout/VerticalCurvedList"/>
    <dgm:cxn modelId="{30C9EE6A-DA5A-4ADC-BB3D-68B4A3159942}" type="presParOf" srcId="{1C524778-0CB7-453F-A11B-2B3DBFA8BAC9}" destId="{E601DF75-3B48-4206-8F01-B2A128864DCE}" srcOrd="0" destOrd="0" presId="urn:microsoft.com/office/officeart/2008/layout/VerticalCurvedList"/>
    <dgm:cxn modelId="{1CD4744E-4FEA-4B27-B4C6-17AB44A057F8}" type="presParOf" srcId="{32488A23-9973-4B89-AEEB-C5B80DF1C7FD}" destId="{9FC123CE-51EB-4B34-9044-F55FA81B824E}" srcOrd="5" destOrd="0" presId="urn:microsoft.com/office/officeart/2008/layout/VerticalCurvedList"/>
    <dgm:cxn modelId="{57FF1581-9026-48F2-9320-B88B963ACAEB}" type="presParOf" srcId="{32488A23-9973-4B89-AEEB-C5B80DF1C7FD}" destId="{A174F1B5-BDA3-4F7D-80C4-AF211B2A096F}" srcOrd="6" destOrd="0" presId="urn:microsoft.com/office/officeart/2008/layout/VerticalCurvedList"/>
    <dgm:cxn modelId="{AAE8BE42-D83E-42D3-8B2F-D5C3CF3010B7}" type="presParOf" srcId="{A174F1B5-BDA3-4F7D-80C4-AF211B2A096F}" destId="{519BDA83-5849-42E1-9EAB-4F05872D6A49}" srcOrd="0" destOrd="0" presId="urn:microsoft.com/office/officeart/2008/layout/VerticalCurvedList"/>
    <dgm:cxn modelId="{3352922A-5E7F-4ACE-A05A-3F5F16AB2BA1}" type="presParOf" srcId="{32488A23-9973-4B89-AEEB-C5B80DF1C7FD}" destId="{EC8801E3-5A76-4568-93B5-6E2E8C466450}" srcOrd="7" destOrd="0" presId="urn:microsoft.com/office/officeart/2008/layout/VerticalCurvedList"/>
    <dgm:cxn modelId="{9B4EC960-3C61-440A-9641-F6C60F86C5BC}" type="presParOf" srcId="{32488A23-9973-4B89-AEEB-C5B80DF1C7FD}" destId="{22EE88DE-20A3-44AA-95AF-E4EC7B85B590}" srcOrd="8" destOrd="0" presId="urn:microsoft.com/office/officeart/2008/layout/VerticalCurvedList"/>
    <dgm:cxn modelId="{E97D9250-B7B7-4572-8322-A25D37ADA817}" type="presParOf" srcId="{22EE88DE-20A3-44AA-95AF-E4EC7B85B590}" destId="{BF0A2ADA-00B1-4598-9A81-B288450DA92C}" srcOrd="0" destOrd="0" presId="urn:microsoft.com/office/officeart/2008/layout/VerticalCurvedList"/>
    <dgm:cxn modelId="{1D0B8B14-1309-4FD7-9103-BEB668402D0B}" type="presParOf" srcId="{32488A23-9973-4B89-AEEB-C5B80DF1C7FD}" destId="{4BDC7865-35F2-4F17-84DE-A22C9ACDD3C6}" srcOrd="9" destOrd="0" presId="urn:microsoft.com/office/officeart/2008/layout/VerticalCurvedList"/>
    <dgm:cxn modelId="{C3D89F43-BF2C-43A8-9823-1272B9A0E6D9}" type="presParOf" srcId="{32488A23-9973-4B89-AEEB-C5B80DF1C7FD}" destId="{DF32AADD-B307-418F-8629-0CB9929B08F0}" srcOrd="10" destOrd="0" presId="urn:microsoft.com/office/officeart/2008/layout/VerticalCurvedList"/>
    <dgm:cxn modelId="{83336D6B-C463-41B3-B2B9-F9E3F5A11D85}" type="presParOf" srcId="{DF32AADD-B307-418F-8629-0CB9929B08F0}" destId="{5BE30075-AAE8-42F4-A0B0-8F446AD2DC79}" srcOrd="0" destOrd="0" presId="urn:microsoft.com/office/officeart/2008/layout/VerticalCurvedList"/>
    <dgm:cxn modelId="{33324855-911E-430E-AA69-92C2A9CE13C5}" type="presParOf" srcId="{32488A23-9973-4B89-AEEB-C5B80DF1C7FD}" destId="{8EF14478-6BD3-4623-B4F5-9669A6E860A1}" srcOrd="11" destOrd="0" presId="urn:microsoft.com/office/officeart/2008/layout/VerticalCurvedList"/>
    <dgm:cxn modelId="{1D6F787C-861D-4FE3-82FA-B8775E43E9A2}" type="presParOf" srcId="{32488A23-9973-4B89-AEEB-C5B80DF1C7FD}" destId="{8CDA71C5-612C-4A68-920A-017FD13CBFBF}" srcOrd="12" destOrd="0" presId="urn:microsoft.com/office/officeart/2008/layout/VerticalCurvedList"/>
    <dgm:cxn modelId="{8E56DB58-1324-4B02-BF50-7679B562A008}" type="presParOf" srcId="{8CDA71C5-612C-4A68-920A-017FD13CBFBF}" destId="{90D21BEC-5ADE-4D4A-95AB-2FCF5C680AE1}" srcOrd="0" destOrd="0" presId="urn:microsoft.com/office/officeart/2008/layout/VerticalCurvedList"/>
    <dgm:cxn modelId="{E711B078-B10A-4927-9E1C-E306147EC955}" type="presParOf" srcId="{32488A23-9973-4B89-AEEB-C5B80DF1C7FD}" destId="{96C15F3C-92EA-4BF9-A1F2-F3E2FA0CA086}" srcOrd="13" destOrd="0" presId="urn:microsoft.com/office/officeart/2008/layout/VerticalCurvedList"/>
    <dgm:cxn modelId="{EBE40C6E-27B7-4EDC-8EAB-D0AD672E8CA3}" type="presParOf" srcId="{32488A23-9973-4B89-AEEB-C5B80DF1C7FD}" destId="{60B0413A-22D2-41D1-8589-E972E13C155E}" srcOrd="14" destOrd="0" presId="urn:microsoft.com/office/officeart/2008/layout/VerticalCurvedList"/>
    <dgm:cxn modelId="{73BDBC8A-7C71-44FC-ACB2-3BCF8F6D7FF7}" type="presParOf" srcId="{60B0413A-22D2-41D1-8589-E972E13C155E}" destId="{58A9F704-E40A-40AF-93F7-E1AC9A7A657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67979A1-267D-4561-A199-F0490405A7DE}"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zh-TW" altLang="en-US"/>
        </a:p>
      </dgm:t>
    </dgm:pt>
    <dgm:pt modelId="{6EF9F1C7-5609-446A-AD82-EE03F0FDC4B7}">
      <dgm:prSet phldrT="[文字]"/>
      <dgm:spPr/>
      <dgm:t>
        <a:bodyPr/>
        <a:lstStyle/>
        <a:p>
          <a:r>
            <a:rPr lang="en-US" altLang="zh-TW" dirty="0" smtClean="0"/>
            <a:t>1</a:t>
          </a:r>
          <a:endParaRPr lang="zh-TW" altLang="en-US" dirty="0"/>
        </a:p>
      </dgm:t>
    </dgm:pt>
    <dgm:pt modelId="{08DD4F9F-CBB2-4AC5-BB16-A322FBA61A57}" type="parTrans" cxnId="{56FA0851-2998-4A30-AC33-21894BD3E386}">
      <dgm:prSet/>
      <dgm:spPr/>
      <dgm:t>
        <a:bodyPr/>
        <a:lstStyle/>
        <a:p>
          <a:endParaRPr lang="zh-TW" altLang="en-US"/>
        </a:p>
      </dgm:t>
    </dgm:pt>
    <dgm:pt modelId="{9DC14350-5395-432C-A8C8-923887F94C46}" type="sibTrans" cxnId="{56FA0851-2998-4A30-AC33-21894BD3E386}">
      <dgm:prSet/>
      <dgm:spPr/>
      <dgm:t>
        <a:bodyPr/>
        <a:lstStyle/>
        <a:p>
          <a:endParaRPr lang="zh-TW" altLang="en-US"/>
        </a:p>
      </dgm:t>
    </dgm:pt>
    <dgm:pt modelId="{13DF221E-7780-491A-8048-B8ADC1E3533B}">
      <dgm:prSet phldrT="[文字]"/>
      <dgm:spPr/>
      <dgm:t>
        <a:bodyPr/>
        <a:lstStyle/>
        <a:p>
          <a:r>
            <a:rPr lang="zh-TW" altLang="en-US"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多方爭取相對人預防性服務方案相關預算與資源</a:t>
          </a:r>
          <a:endParaRPr lang="zh-TW" alt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E7309D7F-9D5A-4DDB-836D-1BF63AF8AB9E}" type="parTrans" cxnId="{C5668872-FDAF-4709-B783-5FFB2B078FF1}">
      <dgm:prSet/>
      <dgm:spPr/>
      <dgm:t>
        <a:bodyPr/>
        <a:lstStyle/>
        <a:p>
          <a:endParaRPr lang="zh-TW" altLang="en-US"/>
        </a:p>
      </dgm:t>
    </dgm:pt>
    <dgm:pt modelId="{D9AB1BFD-8C34-41F8-BA4A-0B56A20A24EF}" type="sibTrans" cxnId="{C5668872-FDAF-4709-B783-5FFB2B078FF1}">
      <dgm:prSet/>
      <dgm:spPr/>
      <dgm:t>
        <a:bodyPr/>
        <a:lstStyle/>
        <a:p>
          <a:endParaRPr lang="zh-TW" altLang="en-US"/>
        </a:p>
      </dgm:t>
    </dgm:pt>
    <dgm:pt modelId="{5F96456D-F0A9-4A82-8094-303259FF528E}">
      <dgm:prSet phldrT="[文字]"/>
      <dgm:spPr/>
      <dgm:t>
        <a:bodyPr/>
        <a:lstStyle/>
        <a:p>
          <a:r>
            <a:rPr lang="en-US" altLang="zh-TW" dirty="0" smtClean="0"/>
            <a:t>2</a:t>
          </a:r>
          <a:endParaRPr lang="zh-TW" altLang="en-US" dirty="0"/>
        </a:p>
      </dgm:t>
    </dgm:pt>
    <dgm:pt modelId="{A8042137-3481-4DF2-B1F6-677237F36D30}" type="parTrans" cxnId="{1F87DC35-16CD-4791-A371-4E4E2CA2A2C2}">
      <dgm:prSet/>
      <dgm:spPr/>
      <dgm:t>
        <a:bodyPr/>
        <a:lstStyle/>
        <a:p>
          <a:endParaRPr lang="zh-TW" altLang="en-US"/>
        </a:p>
      </dgm:t>
    </dgm:pt>
    <dgm:pt modelId="{1E05A167-BC77-4BEC-B516-2CA703D5A63E}" type="sibTrans" cxnId="{1F87DC35-16CD-4791-A371-4E4E2CA2A2C2}">
      <dgm:prSet/>
      <dgm:spPr/>
      <dgm:t>
        <a:bodyPr/>
        <a:lstStyle/>
        <a:p>
          <a:endParaRPr lang="zh-TW" altLang="en-US"/>
        </a:p>
      </dgm:t>
    </dgm:pt>
    <dgm:pt modelId="{8377F317-EFCF-4443-98C1-F2C1720B8C71}">
      <dgm:prSet phldrT="[文字]"/>
      <dgm:spPr/>
      <dgm:t>
        <a:bodyPr/>
        <a:lstStyle/>
        <a:p>
          <a:r>
            <a:rPr lang="zh-TW" altLang="en-US"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召開相對人預防性服務方案諮詢會議，研擬訂定相關檢核指標及具體精進策略</a:t>
          </a:r>
          <a:endParaRPr lang="zh-TW" alt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1B13EA74-FB32-4E25-A76C-6FE78D96FD70}" type="parTrans" cxnId="{FA3A2051-94BB-44E7-A741-2767B39EF95E}">
      <dgm:prSet/>
      <dgm:spPr/>
      <dgm:t>
        <a:bodyPr/>
        <a:lstStyle/>
        <a:p>
          <a:endParaRPr lang="zh-TW" altLang="en-US"/>
        </a:p>
      </dgm:t>
    </dgm:pt>
    <dgm:pt modelId="{A2E6D0AD-8AF1-49F2-957D-CF20BF595C1B}" type="sibTrans" cxnId="{FA3A2051-94BB-44E7-A741-2767B39EF95E}">
      <dgm:prSet/>
      <dgm:spPr/>
      <dgm:t>
        <a:bodyPr/>
        <a:lstStyle/>
        <a:p>
          <a:endParaRPr lang="zh-TW" altLang="en-US"/>
        </a:p>
      </dgm:t>
    </dgm:pt>
    <dgm:pt modelId="{8DB04E24-90F7-4A6F-96A4-20D681253C01}">
      <dgm:prSet phldrT="[文字]"/>
      <dgm:spPr/>
      <dgm:t>
        <a:bodyPr/>
        <a:lstStyle/>
        <a:p>
          <a:r>
            <a:rPr lang="en-US" altLang="zh-TW" dirty="0" smtClean="0"/>
            <a:t>3</a:t>
          </a:r>
          <a:endParaRPr lang="zh-TW" altLang="en-US" dirty="0"/>
        </a:p>
      </dgm:t>
    </dgm:pt>
    <dgm:pt modelId="{13AB3130-65FD-4D2A-AAA6-66A6FBAAF955}" type="parTrans" cxnId="{5A540F9C-720B-4EE8-8AE2-6F41DBFEF42D}">
      <dgm:prSet/>
      <dgm:spPr/>
      <dgm:t>
        <a:bodyPr/>
        <a:lstStyle/>
        <a:p>
          <a:endParaRPr lang="zh-TW" altLang="en-US"/>
        </a:p>
      </dgm:t>
    </dgm:pt>
    <dgm:pt modelId="{4FA21AAE-BA82-4740-AD57-46293EECBCAD}" type="sibTrans" cxnId="{5A540F9C-720B-4EE8-8AE2-6F41DBFEF42D}">
      <dgm:prSet/>
      <dgm:spPr/>
      <dgm:t>
        <a:bodyPr/>
        <a:lstStyle/>
        <a:p>
          <a:endParaRPr lang="zh-TW" altLang="en-US"/>
        </a:p>
      </dgm:t>
    </dgm:pt>
    <dgm:pt modelId="{4AE174BF-DEB1-4EB5-93DC-F0FDD74E2BD8}">
      <dgm:prSet phldrT="[文字]"/>
      <dgm:spPr/>
      <dgm:t>
        <a:bodyPr/>
        <a:lstStyle/>
        <a:p>
          <a:r>
            <a:rPr lang="zh-TW" altLang="en-US"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定期召開相對人預防性服務方案網絡平台聯繫會議</a:t>
          </a:r>
          <a:endParaRPr lang="zh-TW" alt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gm:t>
    </dgm:pt>
    <dgm:pt modelId="{4B6520C0-D8E8-4067-A19A-8A6FB6CEFA55}" type="parTrans" cxnId="{40740B03-FA31-480A-A0E2-A65E74212293}">
      <dgm:prSet/>
      <dgm:spPr/>
      <dgm:t>
        <a:bodyPr/>
        <a:lstStyle/>
        <a:p>
          <a:endParaRPr lang="zh-TW" altLang="en-US"/>
        </a:p>
      </dgm:t>
    </dgm:pt>
    <dgm:pt modelId="{52805E02-C216-4699-BEF9-99774D7E277B}" type="sibTrans" cxnId="{40740B03-FA31-480A-A0E2-A65E74212293}">
      <dgm:prSet/>
      <dgm:spPr/>
      <dgm:t>
        <a:bodyPr/>
        <a:lstStyle/>
        <a:p>
          <a:endParaRPr lang="zh-TW" altLang="en-US"/>
        </a:p>
      </dgm:t>
    </dgm:pt>
    <dgm:pt modelId="{1E68DCA4-BD25-4E75-BA29-80B3CA4981F0}" type="pres">
      <dgm:prSet presAssocID="{767979A1-267D-4561-A199-F0490405A7DE}" presName="linearFlow" presStyleCnt="0">
        <dgm:presLayoutVars>
          <dgm:dir/>
          <dgm:animLvl val="lvl"/>
          <dgm:resizeHandles val="exact"/>
        </dgm:presLayoutVars>
      </dgm:prSet>
      <dgm:spPr/>
      <dgm:t>
        <a:bodyPr/>
        <a:lstStyle/>
        <a:p>
          <a:endParaRPr lang="zh-TW" altLang="en-US"/>
        </a:p>
      </dgm:t>
    </dgm:pt>
    <dgm:pt modelId="{4D2C1F5A-402E-4154-9A5A-25FAC5C9775A}" type="pres">
      <dgm:prSet presAssocID="{6EF9F1C7-5609-446A-AD82-EE03F0FDC4B7}" presName="composite" presStyleCnt="0"/>
      <dgm:spPr/>
    </dgm:pt>
    <dgm:pt modelId="{9E07AC8E-9C6E-4985-A43F-F4F9DEAAE4B3}" type="pres">
      <dgm:prSet presAssocID="{6EF9F1C7-5609-446A-AD82-EE03F0FDC4B7}" presName="parentText" presStyleLbl="alignNode1" presStyleIdx="0" presStyleCnt="3">
        <dgm:presLayoutVars>
          <dgm:chMax val="1"/>
          <dgm:bulletEnabled val="1"/>
        </dgm:presLayoutVars>
      </dgm:prSet>
      <dgm:spPr/>
      <dgm:t>
        <a:bodyPr/>
        <a:lstStyle/>
        <a:p>
          <a:endParaRPr lang="zh-TW" altLang="en-US"/>
        </a:p>
      </dgm:t>
    </dgm:pt>
    <dgm:pt modelId="{376F3CF4-CBCE-4E5B-B33A-73D2E93356A3}" type="pres">
      <dgm:prSet presAssocID="{6EF9F1C7-5609-446A-AD82-EE03F0FDC4B7}" presName="descendantText" presStyleLbl="alignAcc1" presStyleIdx="0" presStyleCnt="3">
        <dgm:presLayoutVars>
          <dgm:bulletEnabled val="1"/>
        </dgm:presLayoutVars>
      </dgm:prSet>
      <dgm:spPr/>
      <dgm:t>
        <a:bodyPr/>
        <a:lstStyle/>
        <a:p>
          <a:endParaRPr lang="zh-TW" altLang="en-US"/>
        </a:p>
      </dgm:t>
    </dgm:pt>
    <dgm:pt modelId="{FE6426C4-02AF-4E51-A706-1091F53D35F3}" type="pres">
      <dgm:prSet presAssocID="{9DC14350-5395-432C-A8C8-923887F94C46}" presName="sp" presStyleCnt="0"/>
      <dgm:spPr/>
    </dgm:pt>
    <dgm:pt modelId="{D572CC18-829B-4A0C-BFD5-70773DFA34DD}" type="pres">
      <dgm:prSet presAssocID="{5F96456D-F0A9-4A82-8094-303259FF528E}" presName="composite" presStyleCnt="0"/>
      <dgm:spPr/>
    </dgm:pt>
    <dgm:pt modelId="{8511F949-E53C-49DB-B8C1-5016F4CB1E9D}" type="pres">
      <dgm:prSet presAssocID="{5F96456D-F0A9-4A82-8094-303259FF528E}" presName="parentText" presStyleLbl="alignNode1" presStyleIdx="1" presStyleCnt="3">
        <dgm:presLayoutVars>
          <dgm:chMax val="1"/>
          <dgm:bulletEnabled val="1"/>
        </dgm:presLayoutVars>
      </dgm:prSet>
      <dgm:spPr/>
      <dgm:t>
        <a:bodyPr/>
        <a:lstStyle/>
        <a:p>
          <a:endParaRPr lang="zh-TW" altLang="en-US"/>
        </a:p>
      </dgm:t>
    </dgm:pt>
    <dgm:pt modelId="{26C925E3-C56D-4C1F-8AB3-8545CAB879D7}" type="pres">
      <dgm:prSet presAssocID="{5F96456D-F0A9-4A82-8094-303259FF528E}" presName="descendantText" presStyleLbl="alignAcc1" presStyleIdx="1" presStyleCnt="3">
        <dgm:presLayoutVars>
          <dgm:bulletEnabled val="1"/>
        </dgm:presLayoutVars>
      </dgm:prSet>
      <dgm:spPr/>
      <dgm:t>
        <a:bodyPr/>
        <a:lstStyle/>
        <a:p>
          <a:endParaRPr lang="zh-TW" altLang="en-US"/>
        </a:p>
      </dgm:t>
    </dgm:pt>
    <dgm:pt modelId="{5807A86D-C4FC-4024-9DC6-321B97E43EFB}" type="pres">
      <dgm:prSet presAssocID="{1E05A167-BC77-4BEC-B516-2CA703D5A63E}" presName="sp" presStyleCnt="0"/>
      <dgm:spPr/>
    </dgm:pt>
    <dgm:pt modelId="{A2540F4C-FC67-4432-8A2B-A34E23711592}" type="pres">
      <dgm:prSet presAssocID="{8DB04E24-90F7-4A6F-96A4-20D681253C01}" presName="composite" presStyleCnt="0"/>
      <dgm:spPr/>
    </dgm:pt>
    <dgm:pt modelId="{26082318-662F-4637-BC97-458F590BAB9B}" type="pres">
      <dgm:prSet presAssocID="{8DB04E24-90F7-4A6F-96A4-20D681253C01}" presName="parentText" presStyleLbl="alignNode1" presStyleIdx="2" presStyleCnt="3">
        <dgm:presLayoutVars>
          <dgm:chMax val="1"/>
          <dgm:bulletEnabled val="1"/>
        </dgm:presLayoutVars>
      </dgm:prSet>
      <dgm:spPr/>
      <dgm:t>
        <a:bodyPr/>
        <a:lstStyle/>
        <a:p>
          <a:endParaRPr lang="zh-TW" altLang="en-US"/>
        </a:p>
      </dgm:t>
    </dgm:pt>
    <dgm:pt modelId="{DFBFB108-BC68-4ECF-AF98-FD8FAF5BA2B6}" type="pres">
      <dgm:prSet presAssocID="{8DB04E24-90F7-4A6F-96A4-20D681253C01}" presName="descendantText" presStyleLbl="alignAcc1" presStyleIdx="2" presStyleCnt="3">
        <dgm:presLayoutVars>
          <dgm:bulletEnabled val="1"/>
        </dgm:presLayoutVars>
      </dgm:prSet>
      <dgm:spPr/>
      <dgm:t>
        <a:bodyPr/>
        <a:lstStyle/>
        <a:p>
          <a:endParaRPr lang="zh-TW" altLang="en-US"/>
        </a:p>
      </dgm:t>
    </dgm:pt>
  </dgm:ptLst>
  <dgm:cxnLst>
    <dgm:cxn modelId="{5A540F9C-720B-4EE8-8AE2-6F41DBFEF42D}" srcId="{767979A1-267D-4561-A199-F0490405A7DE}" destId="{8DB04E24-90F7-4A6F-96A4-20D681253C01}" srcOrd="2" destOrd="0" parTransId="{13AB3130-65FD-4D2A-AAA6-66A6FBAAF955}" sibTransId="{4FA21AAE-BA82-4740-AD57-46293EECBCAD}"/>
    <dgm:cxn modelId="{447DE6CF-13B3-4C15-84C3-A887791B0E9C}" type="presOf" srcId="{5F96456D-F0A9-4A82-8094-303259FF528E}" destId="{8511F949-E53C-49DB-B8C1-5016F4CB1E9D}" srcOrd="0" destOrd="0" presId="urn:microsoft.com/office/officeart/2005/8/layout/chevron2"/>
    <dgm:cxn modelId="{C5668872-FDAF-4709-B783-5FFB2B078FF1}" srcId="{6EF9F1C7-5609-446A-AD82-EE03F0FDC4B7}" destId="{13DF221E-7780-491A-8048-B8ADC1E3533B}" srcOrd="0" destOrd="0" parTransId="{E7309D7F-9D5A-4DDB-836D-1BF63AF8AB9E}" sibTransId="{D9AB1BFD-8C34-41F8-BA4A-0B56A20A24EF}"/>
    <dgm:cxn modelId="{69FABA2F-86AD-4D07-A832-124754370963}" type="presOf" srcId="{6EF9F1C7-5609-446A-AD82-EE03F0FDC4B7}" destId="{9E07AC8E-9C6E-4985-A43F-F4F9DEAAE4B3}" srcOrd="0" destOrd="0" presId="urn:microsoft.com/office/officeart/2005/8/layout/chevron2"/>
    <dgm:cxn modelId="{FA3A2051-94BB-44E7-A741-2767B39EF95E}" srcId="{5F96456D-F0A9-4A82-8094-303259FF528E}" destId="{8377F317-EFCF-4443-98C1-F2C1720B8C71}" srcOrd="0" destOrd="0" parTransId="{1B13EA74-FB32-4E25-A76C-6FE78D96FD70}" sibTransId="{A2E6D0AD-8AF1-49F2-957D-CF20BF595C1B}"/>
    <dgm:cxn modelId="{49A29520-B862-416C-8AC8-FC8B5040A0B9}" type="presOf" srcId="{8DB04E24-90F7-4A6F-96A4-20D681253C01}" destId="{26082318-662F-4637-BC97-458F590BAB9B}" srcOrd="0" destOrd="0" presId="urn:microsoft.com/office/officeart/2005/8/layout/chevron2"/>
    <dgm:cxn modelId="{40740B03-FA31-480A-A0E2-A65E74212293}" srcId="{8DB04E24-90F7-4A6F-96A4-20D681253C01}" destId="{4AE174BF-DEB1-4EB5-93DC-F0FDD74E2BD8}" srcOrd="0" destOrd="0" parTransId="{4B6520C0-D8E8-4067-A19A-8A6FB6CEFA55}" sibTransId="{52805E02-C216-4699-BEF9-99774D7E277B}"/>
    <dgm:cxn modelId="{57D42CB6-147C-4EDC-A68C-8E0D595C82C5}" type="presOf" srcId="{13DF221E-7780-491A-8048-B8ADC1E3533B}" destId="{376F3CF4-CBCE-4E5B-B33A-73D2E93356A3}" srcOrd="0" destOrd="0" presId="urn:microsoft.com/office/officeart/2005/8/layout/chevron2"/>
    <dgm:cxn modelId="{56FA0851-2998-4A30-AC33-21894BD3E386}" srcId="{767979A1-267D-4561-A199-F0490405A7DE}" destId="{6EF9F1C7-5609-446A-AD82-EE03F0FDC4B7}" srcOrd="0" destOrd="0" parTransId="{08DD4F9F-CBB2-4AC5-BB16-A322FBA61A57}" sibTransId="{9DC14350-5395-432C-A8C8-923887F94C46}"/>
    <dgm:cxn modelId="{1F87DC35-16CD-4791-A371-4E4E2CA2A2C2}" srcId="{767979A1-267D-4561-A199-F0490405A7DE}" destId="{5F96456D-F0A9-4A82-8094-303259FF528E}" srcOrd="1" destOrd="0" parTransId="{A8042137-3481-4DF2-B1F6-677237F36D30}" sibTransId="{1E05A167-BC77-4BEC-B516-2CA703D5A63E}"/>
    <dgm:cxn modelId="{E247204B-498F-4732-A309-8A41854D697F}" type="presOf" srcId="{4AE174BF-DEB1-4EB5-93DC-F0FDD74E2BD8}" destId="{DFBFB108-BC68-4ECF-AF98-FD8FAF5BA2B6}" srcOrd="0" destOrd="0" presId="urn:microsoft.com/office/officeart/2005/8/layout/chevron2"/>
    <dgm:cxn modelId="{697DE3BB-A0DC-46D4-8BAF-534D165A2C02}" type="presOf" srcId="{8377F317-EFCF-4443-98C1-F2C1720B8C71}" destId="{26C925E3-C56D-4C1F-8AB3-8545CAB879D7}" srcOrd="0" destOrd="0" presId="urn:microsoft.com/office/officeart/2005/8/layout/chevron2"/>
    <dgm:cxn modelId="{8E8FA16F-3CE4-421C-80E4-C0EA4BAFFA2B}" type="presOf" srcId="{767979A1-267D-4561-A199-F0490405A7DE}" destId="{1E68DCA4-BD25-4E75-BA29-80B3CA4981F0}" srcOrd="0" destOrd="0" presId="urn:microsoft.com/office/officeart/2005/8/layout/chevron2"/>
    <dgm:cxn modelId="{293D38CC-72C5-4300-B268-1D16C77CA799}" type="presParOf" srcId="{1E68DCA4-BD25-4E75-BA29-80B3CA4981F0}" destId="{4D2C1F5A-402E-4154-9A5A-25FAC5C9775A}" srcOrd="0" destOrd="0" presId="urn:microsoft.com/office/officeart/2005/8/layout/chevron2"/>
    <dgm:cxn modelId="{73011FDB-EE53-42E4-B459-11E9A0CA8B11}" type="presParOf" srcId="{4D2C1F5A-402E-4154-9A5A-25FAC5C9775A}" destId="{9E07AC8E-9C6E-4985-A43F-F4F9DEAAE4B3}" srcOrd="0" destOrd="0" presId="urn:microsoft.com/office/officeart/2005/8/layout/chevron2"/>
    <dgm:cxn modelId="{8474DE32-11CD-450C-AF0E-A2856C85E693}" type="presParOf" srcId="{4D2C1F5A-402E-4154-9A5A-25FAC5C9775A}" destId="{376F3CF4-CBCE-4E5B-B33A-73D2E93356A3}" srcOrd="1" destOrd="0" presId="urn:microsoft.com/office/officeart/2005/8/layout/chevron2"/>
    <dgm:cxn modelId="{373F66CA-6760-4DFF-B6C1-7B19E0A8B69B}" type="presParOf" srcId="{1E68DCA4-BD25-4E75-BA29-80B3CA4981F0}" destId="{FE6426C4-02AF-4E51-A706-1091F53D35F3}" srcOrd="1" destOrd="0" presId="urn:microsoft.com/office/officeart/2005/8/layout/chevron2"/>
    <dgm:cxn modelId="{932653E0-695D-4C3F-BED0-E8E0E45CC3D0}" type="presParOf" srcId="{1E68DCA4-BD25-4E75-BA29-80B3CA4981F0}" destId="{D572CC18-829B-4A0C-BFD5-70773DFA34DD}" srcOrd="2" destOrd="0" presId="urn:microsoft.com/office/officeart/2005/8/layout/chevron2"/>
    <dgm:cxn modelId="{7B7297A0-CADA-4B8F-B55D-12D33E153909}" type="presParOf" srcId="{D572CC18-829B-4A0C-BFD5-70773DFA34DD}" destId="{8511F949-E53C-49DB-B8C1-5016F4CB1E9D}" srcOrd="0" destOrd="0" presId="urn:microsoft.com/office/officeart/2005/8/layout/chevron2"/>
    <dgm:cxn modelId="{F258BE2E-C414-44D5-B907-7D9BFC1E722F}" type="presParOf" srcId="{D572CC18-829B-4A0C-BFD5-70773DFA34DD}" destId="{26C925E3-C56D-4C1F-8AB3-8545CAB879D7}" srcOrd="1" destOrd="0" presId="urn:microsoft.com/office/officeart/2005/8/layout/chevron2"/>
    <dgm:cxn modelId="{65622FE5-F236-453C-8F5C-E57EC6013886}" type="presParOf" srcId="{1E68DCA4-BD25-4E75-BA29-80B3CA4981F0}" destId="{5807A86D-C4FC-4024-9DC6-321B97E43EFB}" srcOrd="3" destOrd="0" presId="urn:microsoft.com/office/officeart/2005/8/layout/chevron2"/>
    <dgm:cxn modelId="{CCA79F7D-34BF-470E-8758-6E040F27287C}" type="presParOf" srcId="{1E68DCA4-BD25-4E75-BA29-80B3CA4981F0}" destId="{A2540F4C-FC67-4432-8A2B-A34E23711592}" srcOrd="4" destOrd="0" presId="urn:microsoft.com/office/officeart/2005/8/layout/chevron2"/>
    <dgm:cxn modelId="{E3EDCCBD-6499-42D8-AACF-103615C3CDBE}" type="presParOf" srcId="{A2540F4C-FC67-4432-8A2B-A34E23711592}" destId="{26082318-662F-4637-BC97-458F590BAB9B}" srcOrd="0" destOrd="0" presId="urn:microsoft.com/office/officeart/2005/8/layout/chevron2"/>
    <dgm:cxn modelId="{C317DBA7-8A31-4A4A-B22A-1154AD400CC9}" type="presParOf" srcId="{A2540F4C-FC67-4432-8A2B-A34E23711592}" destId="{DFBFB108-BC68-4ECF-AF98-FD8FAF5BA2B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CC497-71FA-42D7-B10A-ED81F884EB47}">
      <dsp:nvSpPr>
        <dsp:cNvPr id="0" name=""/>
        <dsp:cNvSpPr/>
      </dsp:nvSpPr>
      <dsp:spPr>
        <a:xfrm>
          <a:off x="0" y="290051"/>
          <a:ext cx="5328591" cy="352800"/>
        </a:xfrm>
        <a:prstGeom prst="rect">
          <a:avLst/>
        </a:prstGeom>
        <a:solidFill>
          <a:schemeClr val="lt1">
            <a:alpha val="90000"/>
            <a:hueOff val="0"/>
            <a:satOff val="0"/>
            <a:lumOff val="0"/>
            <a:alphaOff val="0"/>
          </a:schemeClr>
        </a:solidFill>
        <a:ln w="10000" cap="flat" cmpd="sng" algn="ctr">
          <a:solidFill>
            <a:schemeClr val="accent5">
              <a:hueOff val="0"/>
              <a:satOff val="0"/>
              <a:lumOff val="0"/>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7CEB722D-6505-4943-AF5B-51B5B37E097A}">
      <dsp:nvSpPr>
        <dsp:cNvPr id="0" name=""/>
        <dsp:cNvSpPr/>
      </dsp:nvSpPr>
      <dsp:spPr>
        <a:xfrm>
          <a:off x="266429" y="83411"/>
          <a:ext cx="3730014" cy="413280"/>
        </a:xfrm>
        <a:prstGeom prst="roundRect">
          <a:avLst/>
        </a:prstGeom>
        <a:gradFill rotWithShape="0">
          <a:gsLst>
            <a:gs pos="0">
              <a:schemeClr val="accent5">
                <a:hueOff val="0"/>
                <a:satOff val="0"/>
                <a:lumOff val="0"/>
                <a:alphaOff val="0"/>
              </a:schemeClr>
            </a:gs>
            <a:gs pos="90000">
              <a:schemeClr val="accent5">
                <a:hueOff val="0"/>
                <a:satOff val="0"/>
                <a:lumOff val="0"/>
                <a:alphaOff val="0"/>
                <a:shade val="100000"/>
              </a:schemeClr>
            </a:gs>
            <a:gs pos="100000">
              <a:schemeClr val="accent5">
                <a:hueOff val="0"/>
                <a:satOff val="0"/>
                <a:lumOff val="0"/>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zh-TW" sz="1800" b="1" kern="1200" dirty="0" smtClean="0"/>
            <a:t>多元諮商服務</a:t>
          </a:r>
          <a:endParaRPr lang="zh-TW" altLang="en-US" b="1" kern="1200" dirty="0"/>
        </a:p>
      </dsp:txBody>
      <dsp:txXfrm>
        <a:off x="286604" y="103586"/>
        <a:ext cx="3689664" cy="372930"/>
      </dsp:txXfrm>
    </dsp:sp>
    <dsp:sp modelId="{4693B24A-D1CA-4AB0-B11E-F87A051E1695}">
      <dsp:nvSpPr>
        <dsp:cNvPr id="0" name=""/>
        <dsp:cNvSpPr/>
      </dsp:nvSpPr>
      <dsp:spPr>
        <a:xfrm>
          <a:off x="0" y="925091"/>
          <a:ext cx="5328591" cy="352800"/>
        </a:xfrm>
        <a:prstGeom prst="rect">
          <a:avLst/>
        </a:prstGeom>
        <a:solidFill>
          <a:schemeClr val="lt1">
            <a:alpha val="90000"/>
            <a:hueOff val="0"/>
            <a:satOff val="0"/>
            <a:lumOff val="0"/>
            <a:alphaOff val="0"/>
          </a:schemeClr>
        </a:solidFill>
        <a:ln w="10000" cap="flat" cmpd="sng" algn="ctr">
          <a:solidFill>
            <a:schemeClr val="accent5">
              <a:hueOff val="1739954"/>
              <a:satOff val="-4173"/>
              <a:lumOff val="327"/>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DBA09C10-1085-49F2-AF65-955E36C29D48}">
      <dsp:nvSpPr>
        <dsp:cNvPr id="0" name=""/>
        <dsp:cNvSpPr/>
      </dsp:nvSpPr>
      <dsp:spPr>
        <a:xfrm>
          <a:off x="266429" y="718451"/>
          <a:ext cx="3730014" cy="413280"/>
        </a:xfrm>
        <a:prstGeom prst="roundRect">
          <a:avLst/>
        </a:prstGeom>
        <a:gradFill rotWithShape="0">
          <a:gsLst>
            <a:gs pos="0">
              <a:schemeClr val="accent5">
                <a:hueOff val="1739954"/>
                <a:satOff val="-4173"/>
                <a:lumOff val="327"/>
                <a:alphaOff val="0"/>
              </a:schemeClr>
            </a:gs>
            <a:gs pos="90000">
              <a:schemeClr val="accent5">
                <a:hueOff val="1739954"/>
                <a:satOff val="-4173"/>
                <a:lumOff val="327"/>
                <a:alphaOff val="0"/>
                <a:shade val="100000"/>
              </a:schemeClr>
            </a:gs>
            <a:gs pos="100000">
              <a:schemeClr val="accent5">
                <a:hueOff val="1739954"/>
                <a:satOff val="-4173"/>
                <a:lumOff val="327"/>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zh-TW" sz="1800" b="1" kern="1200" dirty="0" smtClean="0"/>
            <a:t>社工評估</a:t>
          </a:r>
          <a:endParaRPr lang="zh-TW" altLang="en-US" b="1" kern="1200" dirty="0"/>
        </a:p>
      </dsp:txBody>
      <dsp:txXfrm>
        <a:off x="286604" y="738626"/>
        <a:ext cx="3689664" cy="372930"/>
      </dsp:txXfrm>
    </dsp:sp>
    <dsp:sp modelId="{F5C1A946-32FD-49DD-BA20-64787465BD5B}">
      <dsp:nvSpPr>
        <dsp:cNvPr id="0" name=""/>
        <dsp:cNvSpPr/>
      </dsp:nvSpPr>
      <dsp:spPr>
        <a:xfrm>
          <a:off x="0" y="1560131"/>
          <a:ext cx="5328591" cy="352800"/>
        </a:xfrm>
        <a:prstGeom prst="rect">
          <a:avLst/>
        </a:prstGeom>
        <a:solidFill>
          <a:schemeClr val="lt1">
            <a:alpha val="90000"/>
            <a:hueOff val="0"/>
            <a:satOff val="0"/>
            <a:lumOff val="0"/>
            <a:alphaOff val="0"/>
          </a:schemeClr>
        </a:solidFill>
        <a:ln w="10000" cap="flat" cmpd="sng" algn="ctr">
          <a:solidFill>
            <a:schemeClr val="accent5">
              <a:hueOff val="3479907"/>
              <a:satOff val="-8347"/>
              <a:lumOff val="654"/>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A824ACE-9E9A-4362-967F-53690AB0F152}">
      <dsp:nvSpPr>
        <dsp:cNvPr id="0" name=""/>
        <dsp:cNvSpPr/>
      </dsp:nvSpPr>
      <dsp:spPr>
        <a:xfrm>
          <a:off x="266429" y="1353492"/>
          <a:ext cx="3730014" cy="413280"/>
        </a:xfrm>
        <a:prstGeom prst="roundRect">
          <a:avLst/>
        </a:prstGeom>
        <a:gradFill rotWithShape="0">
          <a:gsLst>
            <a:gs pos="0">
              <a:schemeClr val="accent5">
                <a:hueOff val="3479907"/>
                <a:satOff val="-8347"/>
                <a:lumOff val="654"/>
                <a:alphaOff val="0"/>
              </a:schemeClr>
            </a:gs>
            <a:gs pos="90000">
              <a:schemeClr val="accent5">
                <a:hueOff val="3479907"/>
                <a:satOff val="-8347"/>
                <a:lumOff val="654"/>
                <a:alphaOff val="0"/>
                <a:shade val="100000"/>
              </a:schemeClr>
            </a:gs>
            <a:gs pos="100000">
              <a:schemeClr val="accent5">
                <a:hueOff val="3479907"/>
                <a:satOff val="-8347"/>
                <a:lumOff val="654"/>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zh-TW" sz="1800" b="1" kern="1200" dirty="0" smtClean="0"/>
            <a:t>關懷訪視</a:t>
          </a:r>
          <a:endParaRPr lang="zh-TW" altLang="en-US" b="1" kern="1200" dirty="0"/>
        </a:p>
      </dsp:txBody>
      <dsp:txXfrm>
        <a:off x="286604" y="1373667"/>
        <a:ext cx="3689664" cy="372930"/>
      </dsp:txXfrm>
    </dsp:sp>
    <dsp:sp modelId="{0E9AE7ED-B5F4-4C67-8A34-878A15840902}">
      <dsp:nvSpPr>
        <dsp:cNvPr id="0" name=""/>
        <dsp:cNvSpPr/>
      </dsp:nvSpPr>
      <dsp:spPr>
        <a:xfrm>
          <a:off x="0" y="2195171"/>
          <a:ext cx="5328591" cy="352800"/>
        </a:xfrm>
        <a:prstGeom prst="rect">
          <a:avLst/>
        </a:prstGeom>
        <a:solidFill>
          <a:schemeClr val="lt1">
            <a:alpha val="90000"/>
            <a:hueOff val="0"/>
            <a:satOff val="0"/>
            <a:lumOff val="0"/>
            <a:alphaOff val="0"/>
          </a:schemeClr>
        </a:solidFill>
        <a:ln w="10000" cap="flat" cmpd="sng" algn="ctr">
          <a:solidFill>
            <a:schemeClr val="accent5">
              <a:hueOff val="5219861"/>
              <a:satOff val="-12520"/>
              <a:lumOff val="980"/>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2CAF10B2-60F1-4F34-869C-A998CD3201D4}">
      <dsp:nvSpPr>
        <dsp:cNvPr id="0" name=""/>
        <dsp:cNvSpPr/>
      </dsp:nvSpPr>
      <dsp:spPr>
        <a:xfrm>
          <a:off x="266429" y="1988532"/>
          <a:ext cx="3730014" cy="413280"/>
        </a:xfrm>
        <a:prstGeom prst="roundRect">
          <a:avLst/>
        </a:prstGeom>
        <a:gradFill rotWithShape="0">
          <a:gsLst>
            <a:gs pos="0">
              <a:schemeClr val="accent5">
                <a:hueOff val="5219861"/>
                <a:satOff val="-12520"/>
                <a:lumOff val="980"/>
                <a:alphaOff val="0"/>
              </a:schemeClr>
            </a:gs>
            <a:gs pos="90000">
              <a:schemeClr val="accent5">
                <a:hueOff val="5219861"/>
                <a:satOff val="-12520"/>
                <a:lumOff val="980"/>
                <a:alphaOff val="0"/>
                <a:shade val="100000"/>
              </a:schemeClr>
            </a:gs>
            <a:gs pos="100000">
              <a:schemeClr val="accent5">
                <a:hueOff val="5219861"/>
                <a:satOff val="-12520"/>
                <a:lumOff val="980"/>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zh-TW" sz="1800" b="1" kern="1200" dirty="0" smtClean="0"/>
            <a:t>陪同出席</a:t>
          </a:r>
          <a:endParaRPr lang="zh-TW" altLang="en-US" b="1" kern="1200" dirty="0"/>
        </a:p>
      </dsp:txBody>
      <dsp:txXfrm>
        <a:off x="286604" y="2008707"/>
        <a:ext cx="3689664" cy="372930"/>
      </dsp:txXfrm>
    </dsp:sp>
    <dsp:sp modelId="{72A90E14-31E3-439D-9EA0-BA5C8CF87519}">
      <dsp:nvSpPr>
        <dsp:cNvPr id="0" name=""/>
        <dsp:cNvSpPr/>
      </dsp:nvSpPr>
      <dsp:spPr>
        <a:xfrm>
          <a:off x="0" y="2830212"/>
          <a:ext cx="5328591" cy="352800"/>
        </a:xfrm>
        <a:prstGeom prst="rect">
          <a:avLst/>
        </a:prstGeom>
        <a:solidFill>
          <a:schemeClr val="lt1">
            <a:alpha val="90000"/>
            <a:hueOff val="0"/>
            <a:satOff val="0"/>
            <a:lumOff val="0"/>
            <a:alphaOff val="0"/>
          </a:schemeClr>
        </a:solidFill>
        <a:ln w="10000" cap="flat" cmpd="sng" algn="ctr">
          <a:solidFill>
            <a:schemeClr val="accent5">
              <a:hueOff val="6959815"/>
              <a:satOff val="-16693"/>
              <a:lumOff val="1307"/>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CD611A3-88F1-4029-8361-55919C520CC5}">
      <dsp:nvSpPr>
        <dsp:cNvPr id="0" name=""/>
        <dsp:cNvSpPr/>
      </dsp:nvSpPr>
      <dsp:spPr>
        <a:xfrm>
          <a:off x="266429" y="2623571"/>
          <a:ext cx="3730014" cy="413280"/>
        </a:xfrm>
        <a:prstGeom prst="roundRect">
          <a:avLst/>
        </a:prstGeom>
        <a:gradFill rotWithShape="0">
          <a:gsLst>
            <a:gs pos="0">
              <a:schemeClr val="accent5">
                <a:hueOff val="6959815"/>
                <a:satOff val="-16693"/>
                <a:lumOff val="1307"/>
                <a:alphaOff val="0"/>
              </a:schemeClr>
            </a:gs>
            <a:gs pos="90000">
              <a:schemeClr val="accent5">
                <a:hueOff val="6959815"/>
                <a:satOff val="-16693"/>
                <a:lumOff val="1307"/>
                <a:alphaOff val="0"/>
                <a:shade val="100000"/>
              </a:schemeClr>
            </a:gs>
            <a:gs pos="100000">
              <a:schemeClr val="accent5">
                <a:hueOff val="6959815"/>
                <a:satOff val="-16693"/>
                <a:lumOff val="1307"/>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zh-TW" sz="1800" b="1" kern="1200" dirty="0" smtClean="0"/>
            <a:t>宣導及教育訓練</a:t>
          </a:r>
          <a:endParaRPr lang="zh-TW" altLang="en-US" b="1" kern="1200" dirty="0"/>
        </a:p>
      </dsp:txBody>
      <dsp:txXfrm>
        <a:off x="286604" y="2643746"/>
        <a:ext cx="3689664" cy="372930"/>
      </dsp:txXfrm>
    </dsp:sp>
    <dsp:sp modelId="{09A480E2-7884-4902-8C8B-0D10C186296D}">
      <dsp:nvSpPr>
        <dsp:cNvPr id="0" name=""/>
        <dsp:cNvSpPr/>
      </dsp:nvSpPr>
      <dsp:spPr>
        <a:xfrm>
          <a:off x="0" y="3465252"/>
          <a:ext cx="5328591" cy="352800"/>
        </a:xfrm>
        <a:prstGeom prst="rect">
          <a:avLst/>
        </a:prstGeom>
        <a:solidFill>
          <a:schemeClr val="lt1">
            <a:alpha val="90000"/>
            <a:hueOff val="0"/>
            <a:satOff val="0"/>
            <a:lumOff val="0"/>
            <a:alphaOff val="0"/>
          </a:schemeClr>
        </a:solidFill>
        <a:ln w="10000" cap="flat" cmpd="sng" algn="ctr">
          <a:solidFill>
            <a:schemeClr val="accent5">
              <a:hueOff val="8699767"/>
              <a:satOff val="-20867"/>
              <a:lumOff val="1634"/>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97B17CE-E597-4908-B9CD-FCF4FF205FF6}">
      <dsp:nvSpPr>
        <dsp:cNvPr id="0" name=""/>
        <dsp:cNvSpPr/>
      </dsp:nvSpPr>
      <dsp:spPr>
        <a:xfrm>
          <a:off x="266429" y="3258611"/>
          <a:ext cx="3730014" cy="413280"/>
        </a:xfrm>
        <a:prstGeom prst="roundRect">
          <a:avLst/>
        </a:prstGeom>
        <a:gradFill rotWithShape="0">
          <a:gsLst>
            <a:gs pos="0">
              <a:schemeClr val="accent5">
                <a:hueOff val="8699767"/>
                <a:satOff val="-20867"/>
                <a:lumOff val="1634"/>
                <a:alphaOff val="0"/>
              </a:schemeClr>
            </a:gs>
            <a:gs pos="90000">
              <a:schemeClr val="accent5">
                <a:hueOff val="8699767"/>
                <a:satOff val="-20867"/>
                <a:lumOff val="1634"/>
                <a:alphaOff val="0"/>
                <a:shade val="100000"/>
              </a:schemeClr>
            </a:gs>
            <a:gs pos="100000">
              <a:schemeClr val="accent5">
                <a:hueOff val="8699767"/>
                <a:satOff val="-20867"/>
                <a:lumOff val="1634"/>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zh-TW" sz="1800" b="1" kern="1200" dirty="0" smtClean="0"/>
            <a:t>電話訪視</a:t>
          </a:r>
          <a:endParaRPr lang="zh-TW" altLang="en-US" b="1" kern="1200" dirty="0"/>
        </a:p>
      </dsp:txBody>
      <dsp:txXfrm>
        <a:off x="286604" y="3278786"/>
        <a:ext cx="3689664" cy="372930"/>
      </dsp:txXfrm>
    </dsp:sp>
    <dsp:sp modelId="{21E4E0DC-EE47-4B21-A038-6DC79FE4D488}">
      <dsp:nvSpPr>
        <dsp:cNvPr id="0" name=""/>
        <dsp:cNvSpPr/>
      </dsp:nvSpPr>
      <dsp:spPr>
        <a:xfrm>
          <a:off x="0" y="4100292"/>
          <a:ext cx="5328591" cy="352800"/>
        </a:xfrm>
        <a:prstGeom prst="rect">
          <a:avLst/>
        </a:prstGeom>
        <a:solidFill>
          <a:schemeClr val="lt1">
            <a:alpha val="90000"/>
            <a:hueOff val="0"/>
            <a:satOff val="0"/>
            <a:lumOff val="0"/>
            <a:alphaOff val="0"/>
          </a:schemeClr>
        </a:solidFill>
        <a:ln w="10000" cap="flat" cmpd="sng" algn="ctr">
          <a:solidFill>
            <a:schemeClr val="accent5">
              <a:hueOff val="10439722"/>
              <a:satOff val="-25040"/>
              <a:lumOff val="1961"/>
              <a:alphaOff val="0"/>
            </a:schemeClr>
          </a:solidFill>
          <a:prstDash val="solid"/>
        </a:ln>
        <a:effectLst>
          <a:outerShdw blurRad="31750" dist="25400" dir="5400000" rotWithShape="0">
            <a:srgbClr val="000000">
              <a:alpha val="5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34CD6B9-2715-426A-917F-803AFD02D2AA}">
      <dsp:nvSpPr>
        <dsp:cNvPr id="0" name=""/>
        <dsp:cNvSpPr/>
      </dsp:nvSpPr>
      <dsp:spPr>
        <a:xfrm>
          <a:off x="266429" y="3893651"/>
          <a:ext cx="3730014" cy="413280"/>
        </a:xfrm>
        <a:prstGeom prst="roundRect">
          <a:avLst/>
        </a:prstGeom>
        <a:gradFill rotWithShape="0">
          <a:gsLst>
            <a:gs pos="0">
              <a:schemeClr val="accent5">
                <a:hueOff val="10439722"/>
                <a:satOff val="-25040"/>
                <a:lumOff val="1961"/>
                <a:alphaOff val="0"/>
              </a:schemeClr>
            </a:gs>
            <a:gs pos="90000">
              <a:schemeClr val="accent5">
                <a:hueOff val="10439722"/>
                <a:satOff val="-25040"/>
                <a:lumOff val="1961"/>
                <a:alphaOff val="0"/>
                <a:shade val="100000"/>
              </a:schemeClr>
            </a:gs>
            <a:gs pos="100000">
              <a:schemeClr val="accent5">
                <a:hueOff val="10439722"/>
                <a:satOff val="-25040"/>
                <a:lumOff val="1961"/>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0986" tIns="0" rIns="140986" bIns="0" numCol="1" spcCol="1270" anchor="ctr" anchorCtr="0">
          <a:noAutofit/>
        </a:bodyPr>
        <a:lstStyle/>
        <a:p>
          <a:pPr lvl="0" algn="l" defTabSz="800100">
            <a:lnSpc>
              <a:spcPct val="90000"/>
            </a:lnSpc>
            <a:spcBef>
              <a:spcPct val="0"/>
            </a:spcBef>
            <a:spcAft>
              <a:spcPct val="35000"/>
            </a:spcAft>
          </a:pPr>
          <a:r>
            <a:rPr lang="zh-TW" altLang="en-US" sz="1800" b="1" kern="1200" dirty="0" smtClean="0"/>
            <a:t>資源連結</a:t>
          </a:r>
          <a:endParaRPr lang="zh-TW" altLang="en-US" sz="1800" b="1" kern="1200" dirty="0"/>
        </a:p>
      </dsp:txBody>
      <dsp:txXfrm>
        <a:off x="286604" y="3913826"/>
        <a:ext cx="3689664" cy="372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5CCB86-D1B5-423C-94BD-DA18632EFC17}">
      <dsp:nvSpPr>
        <dsp:cNvPr id="0" name=""/>
        <dsp:cNvSpPr/>
      </dsp:nvSpPr>
      <dsp:spPr>
        <a:xfrm>
          <a:off x="-13205" y="846658"/>
          <a:ext cx="4104455" cy="1931052"/>
        </a:xfrm>
        <a:prstGeom prst="rightArrow">
          <a:avLst>
            <a:gd name="adj1" fmla="val 50000"/>
            <a:gd name="adj2" fmla="val 5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3820" tIns="83820" rIns="254000" bIns="94903" numCol="1" spcCol="1270" anchor="ctr" anchorCtr="0">
          <a:noAutofit/>
        </a:bodyPr>
        <a:lstStyle/>
        <a:p>
          <a:pPr lvl="0" algn="l" defTabSz="977900">
            <a:lnSpc>
              <a:spcPct val="90000"/>
            </a:lnSpc>
            <a:spcBef>
              <a:spcPct val="0"/>
            </a:spcBef>
            <a:spcAft>
              <a:spcPct val="35000"/>
            </a:spcAft>
          </a:pPr>
          <a:r>
            <a:rPr lang="zh-TW" altLang="en-US" sz="2200" kern="1200" dirty="0" smtClean="0"/>
            <a:t> </a:t>
          </a:r>
          <a:r>
            <a:rPr lang="zh-TW" altLang="en-US" sz="2200" kern="1200" dirty="0" smtClean="0"/>
            <a:t>       </a:t>
          </a:r>
          <a:r>
            <a:rPr lang="en-US" altLang="zh-TW" sz="2200" kern="1200" dirty="0" smtClean="0"/>
            <a:t>97</a:t>
          </a:r>
          <a:r>
            <a:rPr lang="zh-TW" altLang="en-US" sz="2200" kern="1200" dirty="0" smtClean="0"/>
            <a:t>年</a:t>
          </a:r>
          <a:endParaRPr lang="zh-TW" altLang="en-US" sz="2200" kern="1200" dirty="0"/>
        </a:p>
      </dsp:txBody>
      <dsp:txXfrm>
        <a:off x="-13205" y="1329421"/>
        <a:ext cx="3621692" cy="965526"/>
      </dsp:txXfrm>
    </dsp:sp>
    <dsp:sp modelId="{54379A29-7226-492A-B8D7-591C4886CC68}">
      <dsp:nvSpPr>
        <dsp:cNvPr id="0" name=""/>
        <dsp:cNvSpPr/>
      </dsp:nvSpPr>
      <dsp:spPr>
        <a:xfrm>
          <a:off x="-154694" y="1975760"/>
          <a:ext cx="2179237" cy="1334352"/>
        </a:xfrm>
        <a:prstGeom prst="rect">
          <a:avLst/>
        </a:prstGeom>
        <a:solidFill>
          <a:schemeClr val="lt1">
            <a:hueOff val="0"/>
            <a:satOff val="0"/>
            <a:lumOff val="0"/>
            <a:alphaOff val="0"/>
          </a:schemeClr>
        </a:solidFill>
        <a:ln w="10000" cap="flat" cmpd="sng" algn="ctr">
          <a:solidFill>
            <a:schemeClr val="accent1">
              <a:hueOff val="0"/>
              <a:satOff val="0"/>
              <a:lumOff val="0"/>
              <a:alphaOff val="0"/>
            </a:schemeClr>
          </a:solidFill>
          <a:prstDash val="solid"/>
        </a:ln>
        <a:effectLst>
          <a:outerShdw blurRad="31750" dist="25400" dir="5400000" rotWithShape="0">
            <a:srgbClr val="000000">
              <a:alpha val="50000"/>
            </a:srgbClr>
          </a:outerShdw>
        </a:effectLst>
        <a:sp3d extrusionH="12700" prstMaterial="flat">
          <a:bevelT w="50800" h="50800"/>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t" anchorCtr="0">
          <a:noAutofit/>
        </a:bodyPr>
        <a:lstStyle/>
        <a:p>
          <a:pPr lvl="0" algn="l" defTabSz="755650">
            <a:lnSpc>
              <a:spcPct val="90000"/>
            </a:lnSpc>
            <a:spcBef>
              <a:spcPct val="0"/>
            </a:spcBef>
            <a:spcAft>
              <a:spcPct val="35000"/>
            </a:spcAft>
          </a:pPr>
          <a:r>
            <a:rPr lang="zh-TW" altLang="en-US" sz="1700" b="1" kern="1200" dirty="0" smtClean="0"/>
            <a:t>           內政部</a:t>
          </a:r>
          <a:endParaRPr lang="en-US" altLang="zh-TW" sz="1700" b="1" kern="1200" dirty="0" smtClean="0"/>
        </a:p>
        <a:p>
          <a:pPr lvl="0" algn="l" defTabSz="755650">
            <a:lnSpc>
              <a:spcPct val="90000"/>
            </a:lnSpc>
            <a:spcBef>
              <a:spcPct val="0"/>
            </a:spcBef>
            <a:spcAft>
              <a:spcPct val="35000"/>
            </a:spcAft>
          </a:pPr>
          <a:r>
            <a:rPr lang="zh-TW" altLang="en-US" sz="1700" b="1" kern="1200" dirty="0" smtClean="0"/>
            <a:t>家庭暴力防治委員會</a:t>
          </a:r>
          <a:endParaRPr lang="zh-TW" altLang="en-US" sz="1700" b="1" kern="1200" dirty="0"/>
        </a:p>
      </dsp:txBody>
      <dsp:txXfrm>
        <a:off x="-154694" y="1975760"/>
        <a:ext cx="2179237" cy="1334352"/>
      </dsp:txXfrm>
    </dsp:sp>
    <dsp:sp modelId="{704CDD0E-1D19-4618-9F42-7E07140A1174}">
      <dsp:nvSpPr>
        <dsp:cNvPr id="0" name=""/>
        <dsp:cNvSpPr/>
      </dsp:nvSpPr>
      <dsp:spPr>
        <a:xfrm>
          <a:off x="1715152" y="1366097"/>
          <a:ext cx="2543997" cy="1290584"/>
        </a:xfrm>
        <a:prstGeom prst="rightArrow">
          <a:avLst>
            <a:gd name="adj1" fmla="val 50000"/>
            <a:gd name="adj2" fmla="val 50000"/>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254000" bIns="94903" numCol="1" spcCol="1270" anchor="ctr" anchorCtr="0">
          <a:noAutofit/>
        </a:bodyPr>
        <a:lstStyle/>
        <a:p>
          <a:pPr lvl="0" algn="l" defTabSz="933450">
            <a:lnSpc>
              <a:spcPct val="90000"/>
            </a:lnSpc>
            <a:spcBef>
              <a:spcPct val="0"/>
            </a:spcBef>
            <a:spcAft>
              <a:spcPct val="35000"/>
            </a:spcAft>
          </a:pPr>
          <a:r>
            <a:rPr lang="zh-TW" altLang="en-US" sz="2100" kern="1200" dirty="0" smtClean="0"/>
            <a:t>      </a:t>
          </a:r>
          <a:r>
            <a:rPr lang="zh-TW" altLang="en-US" sz="2100" kern="1200" dirty="0" smtClean="0"/>
            <a:t>    </a:t>
          </a:r>
          <a:r>
            <a:rPr lang="en-US" altLang="zh-TW" sz="2200" b="1" kern="1200" dirty="0" smtClean="0">
              <a:solidFill>
                <a:schemeClr val="bg1"/>
              </a:solidFill>
            </a:rPr>
            <a:t>102</a:t>
          </a:r>
          <a:r>
            <a:rPr lang="zh-TW" altLang="en-US" sz="2200" b="1" kern="1200" dirty="0" smtClean="0">
              <a:solidFill>
                <a:schemeClr val="bg1"/>
              </a:solidFill>
            </a:rPr>
            <a:t>年</a:t>
          </a:r>
          <a:endParaRPr lang="zh-TW" altLang="en-US" sz="2200" b="1" kern="1200" dirty="0">
            <a:solidFill>
              <a:schemeClr val="bg1"/>
            </a:solidFill>
          </a:endParaRPr>
        </a:p>
      </dsp:txBody>
      <dsp:txXfrm>
        <a:off x="1715152" y="1688743"/>
        <a:ext cx="2221351" cy="645292"/>
      </dsp:txXfrm>
    </dsp:sp>
    <dsp:sp modelId="{7C3B7E98-E234-413C-83D0-7EA11B80186B}">
      <dsp:nvSpPr>
        <dsp:cNvPr id="0" name=""/>
        <dsp:cNvSpPr/>
      </dsp:nvSpPr>
      <dsp:spPr>
        <a:xfrm>
          <a:off x="2024533" y="2159473"/>
          <a:ext cx="1913855" cy="1334352"/>
        </a:xfrm>
        <a:prstGeom prst="rect">
          <a:avLst/>
        </a:prstGeom>
        <a:solidFill>
          <a:schemeClr val="lt1">
            <a:hueOff val="0"/>
            <a:satOff val="0"/>
            <a:lumOff val="0"/>
            <a:alphaOff val="0"/>
          </a:schemeClr>
        </a:solidFill>
        <a:ln w="10000" cap="flat" cmpd="sng" algn="ctr">
          <a:solidFill>
            <a:schemeClr val="accent1">
              <a:hueOff val="0"/>
              <a:satOff val="0"/>
              <a:lumOff val="0"/>
              <a:alphaOff val="0"/>
            </a:schemeClr>
          </a:solidFill>
          <a:prstDash val="solid"/>
        </a:ln>
        <a:effectLst>
          <a:outerShdw blurRad="31750" dist="25400" dir="5400000" rotWithShape="0">
            <a:srgbClr val="000000">
              <a:alpha val="50000"/>
            </a:srgbClr>
          </a:outerShdw>
        </a:effectLst>
        <a:sp3d extrusionH="12700" prstMaterial="flat">
          <a:bevelT w="50800" h="50800"/>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t" anchorCtr="0">
          <a:noAutofit/>
        </a:bodyPr>
        <a:lstStyle/>
        <a:p>
          <a:pPr lvl="0" algn="l" defTabSz="755650">
            <a:lnSpc>
              <a:spcPct val="90000"/>
            </a:lnSpc>
            <a:spcBef>
              <a:spcPct val="0"/>
            </a:spcBef>
            <a:spcAft>
              <a:spcPct val="35000"/>
            </a:spcAft>
          </a:pPr>
          <a:r>
            <a:rPr lang="zh-TW" altLang="en-US" sz="1700" b="1" kern="1200" dirty="0" smtClean="0">
              <a:solidFill>
                <a:srgbClr val="002060"/>
              </a:solidFill>
            </a:rPr>
            <a:t>     衛生</a:t>
          </a:r>
          <a:r>
            <a:rPr lang="zh-TW" altLang="en-US" sz="1700" b="1" kern="1200" dirty="0" smtClean="0">
              <a:solidFill>
                <a:srgbClr val="002060"/>
              </a:solidFill>
            </a:rPr>
            <a:t>福利部</a:t>
          </a:r>
          <a:endParaRPr lang="en-US" altLang="zh-TW" sz="1700" b="1" kern="1200" dirty="0" smtClean="0">
            <a:solidFill>
              <a:srgbClr val="002060"/>
            </a:solidFill>
          </a:endParaRPr>
        </a:p>
        <a:p>
          <a:pPr lvl="0" algn="l" defTabSz="755650">
            <a:lnSpc>
              <a:spcPct val="90000"/>
            </a:lnSpc>
            <a:spcBef>
              <a:spcPct val="0"/>
            </a:spcBef>
            <a:spcAft>
              <a:spcPct val="35000"/>
            </a:spcAft>
          </a:pPr>
          <a:r>
            <a:rPr lang="zh-TW" altLang="en-US" sz="1700" b="1" kern="1200" dirty="0" smtClean="0">
              <a:solidFill>
                <a:srgbClr val="002060"/>
              </a:solidFill>
            </a:rPr>
            <a:t>心理及口腔健康司</a:t>
          </a:r>
          <a:endParaRPr lang="zh-TW" altLang="en-US" sz="1700" b="1" kern="1200" dirty="0">
            <a:solidFill>
              <a:srgbClr val="002060"/>
            </a:solidFill>
          </a:endParaRPr>
        </a:p>
      </dsp:txBody>
      <dsp:txXfrm>
        <a:off x="2024533" y="2159473"/>
        <a:ext cx="1913855" cy="13343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DCFA8E-32C6-4E62-BD1D-D2F223CDA542}">
      <dsp:nvSpPr>
        <dsp:cNvPr id="0" name=""/>
        <dsp:cNvSpPr/>
      </dsp:nvSpPr>
      <dsp:spPr>
        <a:xfrm>
          <a:off x="754396" y="0"/>
          <a:ext cx="8039576" cy="4680519"/>
        </a:xfrm>
        <a:prstGeom prst="rightArrow">
          <a:avLst/>
        </a:prstGeom>
        <a:gradFill rotWithShape="0">
          <a:gsLst>
            <a:gs pos="0">
              <a:schemeClr val="accent5">
                <a:tint val="40000"/>
                <a:hueOff val="0"/>
                <a:satOff val="0"/>
                <a:lumOff val="0"/>
                <a:alphaOff val="0"/>
              </a:schemeClr>
            </a:gs>
            <a:gs pos="90000">
              <a:schemeClr val="accent5">
                <a:tint val="40000"/>
                <a:hueOff val="0"/>
                <a:satOff val="0"/>
                <a:lumOff val="0"/>
                <a:alphaOff val="0"/>
                <a:shade val="100000"/>
              </a:schemeClr>
            </a:gs>
            <a:gs pos="100000">
              <a:schemeClr val="accent5">
                <a:tint val="40000"/>
                <a:hueOff val="0"/>
                <a:satOff val="0"/>
                <a:lumOff val="0"/>
                <a:alphaOff val="0"/>
                <a:shade val="85000"/>
              </a:schemeClr>
            </a:gs>
          </a:gsLst>
          <a:path path="circle">
            <a:fillToRect l="100000" t="100000" r="100000" b="100000"/>
          </a:path>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7E4222E2-D295-4DB0-8CC0-D580A0CA5B46}">
      <dsp:nvSpPr>
        <dsp:cNvPr id="0" name=""/>
        <dsp:cNvSpPr/>
      </dsp:nvSpPr>
      <dsp:spPr>
        <a:xfrm>
          <a:off x="1042469" y="648074"/>
          <a:ext cx="3377097" cy="3384370"/>
        </a:xfrm>
        <a:prstGeom prst="roundRect">
          <a:avLst/>
        </a:prstGeom>
        <a:gradFill rotWithShape="0">
          <a:gsLst>
            <a:gs pos="0">
              <a:schemeClr val="accent5">
                <a:hueOff val="0"/>
                <a:satOff val="0"/>
                <a:lumOff val="0"/>
                <a:alphaOff val="0"/>
              </a:schemeClr>
            </a:gs>
            <a:gs pos="90000">
              <a:schemeClr val="accent5">
                <a:hueOff val="0"/>
                <a:satOff val="0"/>
                <a:lumOff val="0"/>
                <a:alphaOff val="0"/>
                <a:shade val="100000"/>
              </a:schemeClr>
            </a:gs>
            <a:gs pos="100000">
              <a:schemeClr val="accent5">
                <a:hueOff val="0"/>
                <a:satOff val="0"/>
                <a:lumOff val="0"/>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zh-TW" altLang="en-US" sz="1800" kern="1200" dirty="0" smtClean="0"/>
            <a:t>                    </a:t>
          </a:r>
          <a:r>
            <a:rPr lang="zh-TW" altLang="en-US" sz="2400" b="1" kern="1200" cap="none" spc="50" dirty="0" smtClean="0">
              <a:ln w="12700" cmpd="sng">
                <a:solidFill>
                  <a:schemeClr val="accent6">
                    <a:satMod val="120000"/>
                    <a:shade val="80000"/>
                  </a:schemeClr>
                </a:solidFill>
                <a:prstDash val="solid"/>
              </a:ln>
              <a:solidFill>
                <a:schemeClr val="tx1"/>
              </a:solidFill>
              <a:effectLst>
                <a:glow rad="53100">
                  <a:schemeClr val="accent6">
                    <a:satMod val="180000"/>
                    <a:alpha val="30000"/>
                  </a:schemeClr>
                </a:glow>
              </a:effectLst>
            </a:rPr>
            <a:t>過 去</a:t>
          </a:r>
          <a:endParaRPr lang="zh-TW" altLang="en-US" sz="2400" b="1" kern="1200" dirty="0">
            <a:solidFill>
              <a:schemeClr val="tx1"/>
            </a:solidFill>
          </a:endParaRPr>
        </a:p>
        <a:p>
          <a:pPr marL="228600" lvl="1" indent="-228600" algn="l" defTabSz="1066800">
            <a:lnSpc>
              <a:spcPct val="90000"/>
            </a:lnSpc>
            <a:spcBef>
              <a:spcPct val="0"/>
            </a:spcBef>
            <a:spcAft>
              <a:spcPct val="15000"/>
            </a:spcAft>
            <a:buChar char="••"/>
          </a:pPr>
          <a:r>
            <a:rPr lang="zh-TW" altLang="en-US"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被害人保護安置</a:t>
          </a:r>
          <a:endParaRPr lang="en-US" altLang="zh-TW"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228600" lvl="1" indent="-228600" algn="l" defTabSz="1066800">
            <a:lnSpc>
              <a:spcPct val="90000"/>
            </a:lnSpc>
            <a:spcBef>
              <a:spcPct val="0"/>
            </a:spcBef>
            <a:spcAft>
              <a:spcPct val="15000"/>
            </a:spcAft>
            <a:buChar char="••"/>
          </a:pPr>
          <a:r>
            <a:rPr lang="en-US" altLang="zh-TW"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97</a:t>
          </a:r>
          <a:r>
            <a:rPr lang="zh-TW" altLang="en-US"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年預算</a:t>
          </a:r>
          <a:r>
            <a:rPr lang="en-US" altLang="zh-TW"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467</a:t>
          </a:r>
          <a:r>
            <a:rPr lang="zh-TW" altLang="en-US"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萬</a:t>
          </a:r>
          <a:endParaRPr lang="en-US" altLang="zh-TW"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228600" lvl="1" indent="-228600" algn="l" defTabSz="1066800">
            <a:lnSpc>
              <a:spcPct val="90000"/>
            </a:lnSpc>
            <a:spcBef>
              <a:spcPct val="0"/>
            </a:spcBef>
            <a:spcAft>
              <a:spcPct val="15000"/>
            </a:spcAft>
            <a:buChar char="••"/>
          </a:pPr>
          <a:r>
            <a:rPr lang="zh-TW" altLang="en-US"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若干縣市</a:t>
          </a:r>
          <a:endParaRPr lang="en-US" altLang="zh-TW"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228600" lvl="1" indent="-228600" algn="l" defTabSz="1066800">
            <a:lnSpc>
              <a:spcPct val="90000"/>
            </a:lnSpc>
            <a:spcBef>
              <a:spcPct val="0"/>
            </a:spcBef>
            <a:spcAft>
              <a:spcPct val="15000"/>
            </a:spcAft>
            <a:buChar char="••"/>
          </a:pPr>
          <a:r>
            <a:rPr lang="zh-TW" altLang="en-US" sz="2400" b="1" kern="1200"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單一局處</a:t>
          </a:r>
          <a:endParaRPr lang="zh-TW" altLang="en-US" sz="2400" b="1" kern="1200"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dsp:txBody>
      <dsp:txXfrm>
        <a:off x="1207325" y="812930"/>
        <a:ext cx="3047385" cy="3054658"/>
      </dsp:txXfrm>
    </dsp:sp>
    <dsp:sp modelId="{D601C456-4F64-4EF0-A247-F77C17B638BE}">
      <dsp:nvSpPr>
        <dsp:cNvPr id="0" name=""/>
        <dsp:cNvSpPr/>
      </dsp:nvSpPr>
      <dsp:spPr>
        <a:xfrm>
          <a:off x="4785755" y="648074"/>
          <a:ext cx="3523371" cy="3384370"/>
        </a:xfrm>
        <a:prstGeom prst="roundRect">
          <a:avLst/>
        </a:prstGeom>
        <a:gradFill rotWithShape="0">
          <a:gsLst>
            <a:gs pos="0">
              <a:schemeClr val="accent5">
                <a:hueOff val="10439722"/>
                <a:satOff val="-25040"/>
                <a:lumOff val="1961"/>
                <a:alphaOff val="0"/>
              </a:schemeClr>
            </a:gs>
            <a:gs pos="90000">
              <a:schemeClr val="accent5">
                <a:hueOff val="10439722"/>
                <a:satOff val="-25040"/>
                <a:lumOff val="1961"/>
                <a:alphaOff val="0"/>
                <a:shade val="100000"/>
              </a:schemeClr>
            </a:gs>
            <a:gs pos="100000">
              <a:schemeClr val="accent5">
                <a:hueOff val="10439722"/>
                <a:satOff val="-25040"/>
                <a:lumOff val="1961"/>
                <a:alphaOff val="0"/>
                <a:shade val="85000"/>
              </a:schemeClr>
            </a:gs>
          </a:gsLst>
          <a:path path="circle">
            <a:fillToRect l="100000" t="100000" r="100000" b="100000"/>
          </a:path>
        </a:gradFill>
        <a:ln>
          <a:noFill/>
        </a:ln>
        <a:effectLst>
          <a:outerShdw blurRad="31750" dist="25400" dir="5400000"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lvl="0" algn="ctr" defTabSz="1066800">
            <a:lnSpc>
              <a:spcPct val="90000"/>
            </a:lnSpc>
            <a:spcBef>
              <a:spcPct val="0"/>
            </a:spcBef>
            <a:spcAft>
              <a:spcPct val="35000"/>
            </a:spcAft>
          </a:pPr>
          <a:r>
            <a:rPr lang="zh-TW" altLang="en-US" sz="2400" b="1" kern="1200" cap="none" spc="50" dirty="0" smtClean="0">
              <a:ln w="12700" cmpd="sng">
                <a:solidFill>
                  <a:schemeClr val="accent6">
                    <a:satMod val="120000"/>
                    <a:shade val="80000"/>
                  </a:schemeClr>
                </a:solidFill>
                <a:prstDash val="solid"/>
              </a:ln>
              <a:solidFill>
                <a:schemeClr val="tx1"/>
              </a:solidFill>
              <a:effectLst>
                <a:glow rad="53100">
                  <a:schemeClr val="accent6">
                    <a:satMod val="180000"/>
                    <a:alpha val="30000"/>
                  </a:schemeClr>
                </a:glow>
              </a:effectLst>
            </a:rPr>
            <a:t>現 在</a:t>
          </a:r>
          <a:endParaRPr lang="zh-TW" altLang="en-US" sz="2400" b="1" kern="1200" cap="none" spc="50" dirty="0">
            <a:ln w="12700" cmpd="sng">
              <a:solidFill>
                <a:schemeClr val="accent6">
                  <a:satMod val="120000"/>
                  <a:shade val="80000"/>
                </a:schemeClr>
              </a:solidFill>
              <a:prstDash val="solid"/>
            </a:ln>
            <a:solidFill>
              <a:schemeClr val="tx1"/>
            </a:solidFill>
            <a:effectLst>
              <a:glow rad="53100">
                <a:schemeClr val="accent6">
                  <a:satMod val="180000"/>
                  <a:alpha val="30000"/>
                </a:schemeClr>
              </a:glow>
            </a:effectLst>
          </a:endParaRPr>
        </a:p>
        <a:p>
          <a:pPr marL="228600" lvl="1" indent="-228600" algn="l" defTabSz="1066800">
            <a:lnSpc>
              <a:spcPct val="90000"/>
            </a:lnSpc>
            <a:spcBef>
              <a:spcPct val="0"/>
            </a:spcBef>
            <a:spcAft>
              <a:spcPct val="15000"/>
            </a:spcAft>
            <a:buChar char="••"/>
          </a:pPr>
          <a:r>
            <a:rPr lang="zh-TW" altLang="en-US" sz="2400" b="0" kern="1200" cap="all" spc="0" dirty="0" smtClean="0">
              <a:ln w="9000" cmpd="sng">
                <a:prstDash val="solid"/>
              </a:ln>
              <a:effectLst>
                <a:reflection blurRad="12700" stA="28000" endPos="45000" dist="1000" dir="5400000" sy="-100000" algn="bl" rotWithShape="0"/>
              </a:effectLst>
            </a:rPr>
            <a:t>相對人多元處遇服務</a:t>
          </a:r>
          <a:endParaRPr lang="en-US" altLang="zh-TW" sz="2400" b="0" kern="1200" cap="all" spc="0" dirty="0" smtClean="0">
            <a:ln w="9000" cmpd="sng">
              <a:prstDash val="solid"/>
            </a:ln>
            <a:effectLst>
              <a:reflection blurRad="12700" stA="28000" endPos="45000" dist="1000" dir="5400000" sy="-100000" algn="bl" rotWithShape="0"/>
            </a:effectLst>
          </a:endParaRPr>
        </a:p>
        <a:p>
          <a:pPr marL="228600" lvl="1" indent="-228600" algn="l" defTabSz="1066800">
            <a:lnSpc>
              <a:spcPct val="90000"/>
            </a:lnSpc>
            <a:spcBef>
              <a:spcPct val="0"/>
            </a:spcBef>
            <a:spcAft>
              <a:spcPct val="15000"/>
            </a:spcAft>
            <a:buChar char="••"/>
          </a:pPr>
          <a:r>
            <a:rPr lang="en-US" altLang="zh-TW" sz="2400" b="0" kern="1200" cap="all" spc="0" dirty="0" smtClean="0">
              <a:ln w="9000" cmpd="sng">
                <a:prstDash val="solid"/>
              </a:ln>
              <a:effectLst>
                <a:reflection blurRad="12700" stA="28000" endPos="45000" dist="1000" dir="5400000" sy="-100000" algn="bl" rotWithShape="0"/>
              </a:effectLst>
            </a:rPr>
            <a:t>104</a:t>
          </a:r>
          <a:r>
            <a:rPr lang="zh-TW" altLang="en-US" sz="2400" b="0" kern="1200" cap="all" spc="0" dirty="0" smtClean="0">
              <a:ln w="9000" cmpd="sng">
                <a:prstDash val="solid"/>
              </a:ln>
              <a:effectLst>
                <a:reflection blurRad="12700" stA="28000" endPos="45000" dist="1000" dir="5400000" sy="-100000" algn="bl" rotWithShape="0"/>
              </a:effectLst>
            </a:rPr>
            <a:t>年預算</a:t>
          </a:r>
          <a:r>
            <a:rPr lang="en-US" altLang="zh-TW" sz="2400" b="0" kern="1200" cap="all" spc="0" dirty="0" smtClean="0">
              <a:ln w="9000" cmpd="sng">
                <a:prstDash val="solid"/>
              </a:ln>
              <a:effectLst>
                <a:reflection blurRad="12700" stA="28000" endPos="45000" dist="1000" dir="5400000" sy="-100000" algn="bl" rotWithShape="0"/>
              </a:effectLst>
            </a:rPr>
            <a:t>2,600</a:t>
          </a:r>
          <a:r>
            <a:rPr lang="zh-TW" altLang="en-US" sz="2400" b="0" kern="1200" cap="all" spc="0" dirty="0" smtClean="0">
              <a:ln w="9000" cmpd="sng">
                <a:prstDash val="solid"/>
              </a:ln>
              <a:effectLst>
                <a:reflection blurRad="12700" stA="28000" endPos="45000" dist="1000" dir="5400000" sy="-100000" algn="bl" rotWithShape="0"/>
              </a:effectLst>
            </a:rPr>
            <a:t>萬</a:t>
          </a:r>
          <a:endParaRPr lang="en-US" altLang="zh-TW" sz="2400" b="0" kern="1200" cap="all" spc="0" dirty="0" smtClean="0">
            <a:ln w="9000" cmpd="sng">
              <a:prstDash val="solid"/>
            </a:ln>
            <a:effectLst>
              <a:reflection blurRad="12700" stA="28000" endPos="45000" dist="1000" dir="5400000" sy="-100000" algn="bl" rotWithShape="0"/>
            </a:effectLst>
          </a:endParaRPr>
        </a:p>
        <a:p>
          <a:pPr marL="228600" lvl="1" indent="-228600" algn="l" defTabSz="1066800">
            <a:lnSpc>
              <a:spcPct val="90000"/>
            </a:lnSpc>
            <a:spcBef>
              <a:spcPct val="0"/>
            </a:spcBef>
            <a:spcAft>
              <a:spcPct val="15000"/>
            </a:spcAft>
            <a:buChar char="••"/>
          </a:pPr>
          <a:r>
            <a:rPr lang="zh-TW" altLang="en-US" sz="2400" b="0" kern="1200" cap="all" spc="0" dirty="0" smtClean="0">
              <a:ln w="9000" cmpd="sng">
                <a:prstDash val="solid"/>
              </a:ln>
              <a:effectLst>
                <a:reflection blurRad="12700" stA="28000" endPos="45000" dist="1000" dir="5400000" sy="-100000" algn="bl" rotWithShape="0"/>
              </a:effectLst>
            </a:rPr>
            <a:t>全國各縣市</a:t>
          </a:r>
          <a:endParaRPr lang="en-US" altLang="zh-TW" sz="2400" b="0" kern="1200" cap="all" spc="0" dirty="0" smtClean="0">
            <a:ln w="9000" cmpd="sng">
              <a:prstDash val="solid"/>
            </a:ln>
            <a:effectLst>
              <a:reflection blurRad="12700" stA="28000" endPos="45000" dist="1000" dir="5400000" sy="-100000" algn="bl" rotWithShape="0"/>
            </a:effectLst>
          </a:endParaRPr>
        </a:p>
        <a:p>
          <a:pPr marL="228600" lvl="1" indent="-228600" algn="l" defTabSz="1066800">
            <a:lnSpc>
              <a:spcPct val="90000"/>
            </a:lnSpc>
            <a:spcBef>
              <a:spcPct val="0"/>
            </a:spcBef>
            <a:spcAft>
              <a:spcPct val="15000"/>
            </a:spcAft>
            <a:buChar char="••"/>
          </a:pPr>
          <a:r>
            <a:rPr lang="zh-TW" altLang="en-US" sz="2400" b="0" kern="1200" cap="all" spc="0" dirty="0" smtClean="0">
              <a:ln w="9000" cmpd="sng">
                <a:prstDash val="solid"/>
              </a:ln>
              <a:effectLst>
                <a:reflection blurRad="12700" stA="28000" endPos="45000" dist="1000" dir="5400000" sy="-100000" algn="bl" rotWithShape="0"/>
              </a:effectLst>
            </a:rPr>
            <a:t>跨局處網絡</a:t>
          </a:r>
          <a:endParaRPr lang="en-US" altLang="zh-TW" sz="2400" b="0" kern="1200" cap="all" spc="0" dirty="0" smtClean="0">
            <a:ln w="9000" cmpd="sng">
              <a:prstDash val="solid"/>
            </a:ln>
            <a:effectLst>
              <a:reflection blurRad="12700" stA="28000" endPos="45000" dist="1000" dir="5400000" sy="-100000" algn="bl" rotWithShape="0"/>
            </a:effectLst>
          </a:endParaRPr>
        </a:p>
        <a:p>
          <a:pPr marL="228600" lvl="1" indent="-228600" algn="l" defTabSz="1066800">
            <a:lnSpc>
              <a:spcPct val="90000"/>
            </a:lnSpc>
            <a:spcBef>
              <a:spcPct val="0"/>
            </a:spcBef>
            <a:spcAft>
              <a:spcPct val="15000"/>
            </a:spcAft>
            <a:buChar char="••"/>
          </a:pPr>
          <a:endParaRPr lang="zh-TW" altLang="en-US" sz="2800" kern="1200" dirty="0"/>
        </a:p>
      </dsp:txBody>
      <dsp:txXfrm>
        <a:off x="4950966" y="813285"/>
        <a:ext cx="3192949" cy="30539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58AE13-0ACA-4641-B288-AB0B4FD4D227}">
      <dsp:nvSpPr>
        <dsp:cNvPr id="0" name=""/>
        <dsp:cNvSpPr/>
      </dsp:nvSpPr>
      <dsp:spPr>
        <a:xfrm>
          <a:off x="0" y="0"/>
          <a:ext cx="4406900" cy="4406900"/>
        </a:xfrm>
        <a:prstGeom prst="pie">
          <a:avLst>
            <a:gd name="adj1" fmla="val 5400000"/>
            <a:gd name="adj2" fmla="val 1620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3B984A-9F20-49DB-9804-3D42EE98C142}">
      <dsp:nvSpPr>
        <dsp:cNvPr id="0" name=""/>
        <dsp:cNvSpPr/>
      </dsp:nvSpPr>
      <dsp:spPr>
        <a:xfrm>
          <a:off x="2203450" y="0"/>
          <a:ext cx="7254875" cy="44069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zh-TW" altLang="en-US" sz="4400" b="1" kern="1200"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合理分配有限資源</a:t>
          </a:r>
          <a:endParaRPr lang="zh-TW" altLang="en-US" sz="44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a:off x="2203450" y="0"/>
        <a:ext cx="7254875" cy="1322072"/>
      </dsp:txXfrm>
    </dsp:sp>
    <dsp:sp modelId="{F0BA5586-F468-4258-A45F-198297339B13}">
      <dsp:nvSpPr>
        <dsp:cNvPr id="0" name=""/>
        <dsp:cNvSpPr/>
      </dsp:nvSpPr>
      <dsp:spPr>
        <a:xfrm>
          <a:off x="771208" y="1322072"/>
          <a:ext cx="2864482" cy="2864482"/>
        </a:xfrm>
        <a:prstGeom prst="pie">
          <a:avLst>
            <a:gd name="adj1" fmla="val 5400000"/>
            <a:gd name="adj2" fmla="val 16200000"/>
          </a:avLst>
        </a:prstGeom>
        <a:solidFill>
          <a:schemeClr val="accent5">
            <a:hueOff val="5219861"/>
            <a:satOff val="-12520"/>
            <a:lumOff val="98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650192-0A60-44C0-B6DB-F2054FC51299}">
      <dsp:nvSpPr>
        <dsp:cNvPr id="0" name=""/>
        <dsp:cNvSpPr/>
      </dsp:nvSpPr>
      <dsp:spPr>
        <a:xfrm>
          <a:off x="2203450" y="1322072"/>
          <a:ext cx="7254875" cy="2864482"/>
        </a:xfrm>
        <a:prstGeom prst="rect">
          <a:avLst/>
        </a:prstGeom>
        <a:solidFill>
          <a:schemeClr val="lt1">
            <a:alpha val="90000"/>
            <a:hueOff val="0"/>
            <a:satOff val="0"/>
            <a:lumOff val="0"/>
            <a:alphaOff val="0"/>
          </a:schemeClr>
        </a:solidFill>
        <a:ln w="19050" cap="flat" cmpd="sng" algn="ctr">
          <a:solidFill>
            <a:schemeClr val="accent5">
              <a:hueOff val="5219861"/>
              <a:satOff val="-12520"/>
              <a:lumOff val="98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zh-TW" altLang="en-US" sz="4400" b="1" kern="1200"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兼顧資源相對缺乏地區</a:t>
          </a:r>
          <a:endParaRPr lang="zh-TW" altLang="en-US" sz="44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a:off x="2203450" y="1322072"/>
        <a:ext cx="7254875" cy="1322068"/>
      </dsp:txXfrm>
    </dsp:sp>
    <dsp:sp modelId="{87ABC5B0-678A-4FA5-87E0-E3CFC865B1E1}">
      <dsp:nvSpPr>
        <dsp:cNvPr id="0" name=""/>
        <dsp:cNvSpPr/>
      </dsp:nvSpPr>
      <dsp:spPr>
        <a:xfrm>
          <a:off x="1542415" y="2644141"/>
          <a:ext cx="1322068" cy="1322068"/>
        </a:xfrm>
        <a:prstGeom prst="pie">
          <a:avLst>
            <a:gd name="adj1" fmla="val 5400000"/>
            <a:gd name="adj2" fmla="val 16200000"/>
          </a:avLst>
        </a:prstGeom>
        <a:solidFill>
          <a:schemeClr val="accent5">
            <a:hueOff val="10439722"/>
            <a:satOff val="-25040"/>
            <a:lumOff val="196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BBD160-83D5-4E0D-BF4D-0A3FD48EF149}">
      <dsp:nvSpPr>
        <dsp:cNvPr id="0" name=""/>
        <dsp:cNvSpPr/>
      </dsp:nvSpPr>
      <dsp:spPr>
        <a:xfrm>
          <a:off x="2203450" y="2644141"/>
          <a:ext cx="7254875" cy="1322068"/>
        </a:xfrm>
        <a:prstGeom prst="rect">
          <a:avLst/>
        </a:prstGeom>
        <a:solidFill>
          <a:schemeClr val="lt1">
            <a:alpha val="90000"/>
            <a:hueOff val="0"/>
            <a:satOff val="0"/>
            <a:lumOff val="0"/>
            <a:alphaOff val="0"/>
          </a:schemeClr>
        </a:solidFill>
        <a:ln w="19050" cap="flat" cmpd="sng" algn="ctr">
          <a:solidFill>
            <a:schemeClr val="accent5">
              <a:hueOff val="10439722"/>
              <a:satOff val="-25040"/>
              <a:lumOff val="196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zh-TW" altLang="en-US" sz="4400" b="1" kern="1200"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服務方案與訓練計畫分流</a:t>
          </a:r>
          <a:endParaRPr lang="zh-TW" altLang="en-US" sz="44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a:off x="2203450" y="2644141"/>
        <a:ext cx="7254875" cy="13220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D5D12C-61D3-4A72-9103-41D87D6E5EE7}">
      <dsp:nvSpPr>
        <dsp:cNvPr id="0" name=""/>
        <dsp:cNvSpPr/>
      </dsp:nvSpPr>
      <dsp:spPr>
        <a:xfrm>
          <a:off x="745282" y="0"/>
          <a:ext cx="8446538" cy="4878089"/>
        </a:xfrm>
        <a:prstGeom prst="rightArrow">
          <a:avLst/>
        </a:prstGeom>
        <a:solidFill>
          <a:schemeClr val="accent2">
            <a:tint val="40000"/>
            <a:hueOff val="0"/>
            <a:satOff val="0"/>
            <a:lumOff val="0"/>
            <a:alphaOff val="0"/>
          </a:schemeClr>
        </a:solidFill>
        <a:ln>
          <a:noFill/>
        </a:ln>
        <a:effectLst/>
        <a:sp3d z="-1618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sp>
    <dsp:sp modelId="{E2ED28FA-8E9B-4A29-AE40-6656B4F97909}">
      <dsp:nvSpPr>
        <dsp:cNvPr id="0" name=""/>
        <dsp:cNvSpPr/>
      </dsp:nvSpPr>
      <dsp:spPr>
        <a:xfrm>
          <a:off x="66835" y="1463426"/>
          <a:ext cx="3245332" cy="1951235"/>
        </a:xfrm>
        <a:prstGeom prst="roundRect">
          <a:avLst/>
        </a:prstGeom>
        <a:solidFill>
          <a:schemeClr val="accent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zh-TW" altLang="en-US" sz="2000" b="1" kern="1200" dirty="0" smtClean="0"/>
            <a:t>家庭暴力相對人服務方案</a:t>
          </a:r>
          <a:endParaRPr lang="zh-TW" altLang="en-US" sz="2000" b="1" kern="1200" dirty="0"/>
        </a:p>
      </dsp:txBody>
      <dsp:txXfrm>
        <a:off x="162086" y="1558677"/>
        <a:ext cx="3054830" cy="1760733"/>
      </dsp:txXfrm>
    </dsp:sp>
    <dsp:sp modelId="{68D2CCCE-98BA-4F40-8201-E4430567A747}">
      <dsp:nvSpPr>
        <dsp:cNvPr id="0" name=""/>
        <dsp:cNvSpPr/>
      </dsp:nvSpPr>
      <dsp:spPr>
        <a:xfrm>
          <a:off x="3628524" y="1463426"/>
          <a:ext cx="6241743" cy="1951235"/>
        </a:xfrm>
        <a:prstGeom prst="roundRect">
          <a:avLst/>
        </a:prstGeom>
        <a:solidFill>
          <a:schemeClr val="accent3">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US" altLang="zh-TW" sz="2100" b="1" kern="1200" dirty="0" smtClean="0">
              <a:solidFill>
                <a:srgbClr val="7030A0"/>
              </a:solidFill>
            </a:rPr>
            <a:t>1.</a:t>
          </a:r>
          <a:r>
            <a:rPr lang="zh-TW" altLang="en-US" sz="2100" b="1" kern="1200" dirty="0" smtClean="0">
              <a:solidFill>
                <a:srgbClr val="7030A0"/>
              </a:solidFill>
            </a:rPr>
            <a:t>家庭暴力相對人處遇品質服務方案</a:t>
          </a:r>
          <a:endParaRPr lang="en-US" altLang="zh-TW" sz="2100" b="1" kern="1200" dirty="0" smtClean="0">
            <a:solidFill>
              <a:srgbClr val="7030A0"/>
            </a:solidFill>
          </a:endParaRPr>
        </a:p>
        <a:p>
          <a:pPr lvl="0" algn="l" defTabSz="933450">
            <a:lnSpc>
              <a:spcPct val="90000"/>
            </a:lnSpc>
            <a:spcBef>
              <a:spcPct val="0"/>
            </a:spcBef>
            <a:spcAft>
              <a:spcPct val="35000"/>
            </a:spcAft>
          </a:pPr>
          <a:r>
            <a:rPr lang="en-US" altLang="zh-TW" sz="2100" b="1" kern="1200" dirty="0" smtClean="0">
              <a:solidFill>
                <a:srgbClr val="7030A0"/>
              </a:solidFill>
            </a:rPr>
            <a:t>2.</a:t>
          </a:r>
          <a:r>
            <a:rPr lang="zh-TW" altLang="en-US" sz="2100" b="1" kern="1200" dirty="0" smtClean="0">
              <a:solidFill>
                <a:srgbClr val="7030A0"/>
              </a:solidFill>
            </a:rPr>
            <a:t>家庭暴力及性侵害加害人多元處育資源培力計畫</a:t>
          </a:r>
          <a:endParaRPr lang="en-US" altLang="zh-TW" sz="2100" b="1" kern="1200" dirty="0" smtClean="0">
            <a:solidFill>
              <a:srgbClr val="7030A0"/>
            </a:solidFill>
          </a:endParaRPr>
        </a:p>
        <a:p>
          <a:pPr lvl="0" algn="l" defTabSz="933450">
            <a:lnSpc>
              <a:spcPct val="90000"/>
            </a:lnSpc>
            <a:spcBef>
              <a:spcPct val="0"/>
            </a:spcBef>
            <a:spcAft>
              <a:spcPct val="35000"/>
            </a:spcAft>
          </a:pPr>
          <a:r>
            <a:rPr lang="en-US" altLang="zh-TW" sz="2100" b="1" kern="1200" dirty="0" smtClean="0">
              <a:solidFill>
                <a:srgbClr val="7030A0"/>
              </a:solidFill>
            </a:rPr>
            <a:t>3.</a:t>
          </a:r>
          <a:r>
            <a:rPr lang="zh-TW" altLang="en-US" sz="2100" b="1" kern="1200" dirty="0" smtClean="0">
              <a:solidFill>
                <a:srgbClr val="7030A0"/>
              </a:solidFill>
            </a:rPr>
            <a:t>未成年性侵害事件行為人處遇品質提升方案</a:t>
          </a:r>
          <a:endParaRPr lang="en-US" altLang="zh-TW" sz="2100" b="1" kern="1200" dirty="0" smtClean="0">
            <a:solidFill>
              <a:srgbClr val="7030A0"/>
            </a:solidFill>
          </a:endParaRPr>
        </a:p>
      </dsp:txBody>
      <dsp:txXfrm>
        <a:off x="3723775" y="1558677"/>
        <a:ext cx="6051241" cy="17607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6A2FA-B796-4ADA-B172-E04AAB476C08}">
      <dsp:nvSpPr>
        <dsp:cNvPr id="0" name=""/>
        <dsp:cNvSpPr/>
      </dsp:nvSpPr>
      <dsp:spPr>
        <a:xfrm>
          <a:off x="694764" y="2250"/>
          <a:ext cx="1462662" cy="73133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zh-TW" altLang="en-US" sz="1600" b="1" kern="1200" dirty="0" smtClean="0"/>
            <a:t>全國性人民團體專業組織</a:t>
          </a:r>
          <a:endParaRPr lang="zh-TW" altLang="en-US" sz="1600" b="1" kern="1200" dirty="0"/>
        </a:p>
      </dsp:txBody>
      <dsp:txXfrm>
        <a:off x="716184" y="23670"/>
        <a:ext cx="1419822" cy="688491"/>
      </dsp:txXfrm>
    </dsp:sp>
    <dsp:sp modelId="{19676DCC-509B-44AC-AC7F-1CAA0BBF6A77}">
      <dsp:nvSpPr>
        <dsp:cNvPr id="0" name=""/>
        <dsp:cNvSpPr/>
      </dsp:nvSpPr>
      <dsp:spPr>
        <a:xfrm>
          <a:off x="841030" y="733581"/>
          <a:ext cx="146266" cy="548498"/>
        </a:xfrm>
        <a:custGeom>
          <a:avLst/>
          <a:gdLst/>
          <a:ahLst/>
          <a:cxnLst/>
          <a:rect l="0" t="0" r="0" b="0"/>
          <a:pathLst>
            <a:path>
              <a:moveTo>
                <a:pt x="0" y="0"/>
              </a:moveTo>
              <a:lnTo>
                <a:pt x="0" y="548498"/>
              </a:lnTo>
              <a:lnTo>
                <a:pt x="146266" y="548498"/>
              </a:lnTo>
            </a:path>
          </a:pathLst>
        </a:custGeom>
        <a:noFill/>
        <a:ln w="1905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0088EF-1314-42CD-8C62-524585BADBA7}">
      <dsp:nvSpPr>
        <dsp:cNvPr id="0" name=""/>
        <dsp:cNvSpPr/>
      </dsp:nvSpPr>
      <dsp:spPr>
        <a:xfrm>
          <a:off x="987296" y="916414"/>
          <a:ext cx="1170129" cy="731331"/>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t>宗教文教</a:t>
          </a:r>
          <a:endParaRPr lang="en-US" altLang="zh-TW" sz="1400" b="1" kern="1200" dirty="0" smtClean="0"/>
        </a:p>
        <a:p>
          <a:pPr lvl="0" algn="ctr" defTabSz="622300">
            <a:lnSpc>
              <a:spcPct val="90000"/>
            </a:lnSpc>
            <a:spcBef>
              <a:spcPct val="0"/>
            </a:spcBef>
            <a:spcAft>
              <a:spcPct val="35000"/>
            </a:spcAft>
          </a:pPr>
          <a:r>
            <a:rPr lang="zh-TW" altLang="en-US" sz="1400" b="1" kern="1200" dirty="0" smtClean="0"/>
            <a:t>基金會</a:t>
          </a:r>
          <a:endParaRPr lang="zh-TW" altLang="en-US" sz="1400" b="1" kern="1200" dirty="0"/>
        </a:p>
      </dsp:txBody>
      <dsp:txXfrm>
        <a:off x="1008716" y="937834"/>
        <a:ext cx="1127289" cy="688491"/>
      </dsp:txXfrm>
    </dsp:sp>
    <dsp:sp modelId="{563267F4-5AC0-4DF6-991F-ACC39C14920C}">
      <dsp:nvSpPr>
        <dsp:cNvPr id="0" name=""/>
        <dsp:cNvSpPr/>
      </dsp:nvSpPr>
      <dsp:spPr>
        <a:xfrm>
          <a:off x="841030" y="733581"/>
          <a:ext cx="146266" cy="1462662"/>
        </a:xfrm>
        <a:custGeom>
          <a:avLst/>
          <a:gdLst/>
          <a:ahLst/>
          <a:cxnLst/>
          <a:rect l="0" t="0" r="0" b="0"/>
          <a:pathLst>
            <a:path>
              <a:moveTo>
                <a:pt x="0" y="0"/>
              </a:moveTo>
              <a:lnTo>
                <a:pt x="0" y="1462662"/>
              </a:lnTo>
              <a:lnTo>
                <a:pt x="146266" y="1462662"/>
              </a:lnTo>
            </a:path>
          </a:pathLst>
        </a:custGeom>
        <a:noFill/>
        <a:ln w="1905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6DB7B4-8FA7-4F72-AE82-C6813891A30E}">
      <dsp:nvSpPr>
        <dsp:cNvPr id="0" name=""/>
        <dsp:cNvSpPr/>
      </dsp:nvSpPr>
      <dsp:spPr>
        <a:xfrm>
          <a:off x="987296" y="1830578"/>
          <a:ext cx="1170129" cy="731331"/>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t>醫療機構</a:t>
          </a:r>
          <a:endParaRPr lang="zh-TW" altLang="en-US" sz="1400" b="1" kern="1200" dirty="0"/>
        </a:p>
      </dsp:txBody>
      <dsp:txXfrm>
        <a:off x="1008716" y="1851998"/>
        <a:ext cx="1127289" cy="688491"/>
      </dsp:txXfrm>
    </dsp:sp>
    <dsp:sp modelId="{9EBBBCE9-72E0-49A3-A6B4-7DDC833D23C1}">
      <dsp:nvSpPr>
        <dsp:cNvPr id="0" name=""/>
        <dsp:cNvSpPr/>
      </dsp:nvSpPr>
      <dsp:spPr>
        <a:xfrm>
          <a:off x="841030" y="733581"/>
          <a:ext cx="146266" cy="2376826"/>
        </a:xfrm>
        <a:custGeom>
          <a:avLst/>
          <a:gdLst/>
          <a:ahLst/>
          <a:cxnLst/>
          <a:rect l="0" t="0" r="0" b="0"/>
          <a:pathLst>
            <a:path>
              <a:moveTo>
                <a:pt x="0" y="0"/>
              </a:moveTo>
              <a:lnTo>
                <a:pt x="0" y="2376826"/>
              </a:lnTo>
              <a:lnTo>
                <a:pt x="146266" y="2376826"/>
              </a:lnTo>
            </a:path>
          </a:pathLst>
        </a:custGeom>
        <a:noFill/>
        <a:ln w="1905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D03550-9202-4C07-9B91-CE1B1AEAFF46}">
      <dsp:nvSpPr>
        <dsp:cNvPr id="0" name=""/>
        <dsp:cNvSpPr/>
      </dsp:nvSpPr>
      <dsp:spPr>
        <a:xfrm>
          <a:off x="987296" y="2744742"/>
          <a:ext cx="1170129" cy="731331"/>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t>社會福利慈善事業</a:t>
          </a:r>
          <a:endParaRPr lang="zh-TW" altLang="en-US" sz="1400" b="1" kern="1200" dirty="0"/>
        </a:p>
      </dsp:txBody>
      <dsp:txXfrm>
        <a:off x="1008716" y="2766162"/>
        <a:ext cx="1127289" cy="688491"/>
      </dsp:txXfrm>
    </dsp:sp>
    <dsp:sp modelId="{36EC785B-C7A6-430E-843D-6B5D414CF836}">
      <dsp:nvSpPr>
        <dsp:cNvPr id="0" name=""/>
        <dsp:cNvSpPr/>
      </dsp:nvSpPr>
      <dsp:spPr>
        <a:xfrm>
          <a:off x="841030" y="733581"/>
          <a:ext cx="146266" cy="3290989"/>
        </a:xfrm>
        <a:custGeom>
          <a:avLst/>
          <a:gdLst/>
          <a:ahLst/>
          <a:cxnLst/>
          <a:rect l="0" t="0" r="0" b="0"/>
          <a:pathLst>
            <a:path>
              <a:moveTo>
                <a:pt x="0" y="0"/>
              </a:moveTo>
              <a:lnTo>
                <a:pt x="0" y="3290989"/>
              </a:lnTo>
              <a:lnTo>
                <a:pt x="146266" y="3290989"/>
              </a:lnTo>
            </a:path>
          </a:pathLst>
        </a:custGeom>
        <a:noFill/>
        <a:ln w="1905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E51AFD-7708-43E2-B2F8-DDF50DF01C7F}">
      <dsp:nvSpPr>
        <dsp:cNvPr id="0" name=""/>
        <dsp:cNvSpPr/>
      </dsp:nvSpPr>
      <dsp:spPr>
        <a:xfrm>
          <a:off x="987296" y="3658906"/>
          <a:ext cx="1170129" cy="731331"/>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zh-TW" altLang="en-US" sz="1400" b="1" kern="1200" dirty="0" smtClean="0"/>
            <a:t>心理健康精神衛生學協公會</a:t>
          </a:r>
        </a:p>
      </dsp:txBody>
      <dsp:txXfrm>
        <a:off x="1008716" y="3680326"/>
        <a:ext cx="1127289" cy="688491"/>
      </dsp:txXfrm>
    </dsp:sp>
    <dsp:sp modelId="{087BB47E-88F3-4ABE-9761-34B610690874}">
      <dsp:nvSpPr>
        <dsp:cNvPr id="0" name=""/>
        <dsp:cNvSpPr/>
      </dsp:nvSpPr>
      <dsp:spPr>
        <a:xfrm>
          <a:off x="2523092" y="2250"/>
          <a:ext cx="1462662" cy="73133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t>直轄市政府</a:t>
          </a:r>
          <a:endParaRPr lang="en-US" altLang="zh-TW" sz="1400" b="1" kern="1200" dirty="0" smtClean="0"/>
        </a:p>
        <a:p>
          <a:pPr lvl="0" algn="ctr" defTabSz="622300">
            <a:lnSpc>
              <a:spcPct val="90000"/>
            </a:lnSpc>
            <a:spcBef>
              <a:spcPct val="0"/>
            </a:spcBef>
            <a:spcAft>
              <a:spcPct val="35000"/>
            </a:spcAft>
          </a:pPr>
          <a:r>
            <a:rPr lang="zh-TW" altLang="en-US" sz="1400" b="1" kern="1200" dirty="0" smtClean="0"/>
            <a:t>縣</a:t>
          </a:r>
          <a:r>
            <a:rPr lang="en-US" altLang="zh-TW" sz="1400" b="1" kern="1200" dirty="0" smtClean="0"/>
            <a:t>(</a:t>
          </a:r>
          <a:r>
            <a:rPr lang="zh-TW" altLang="en-US" sz="1400" b="1" kern="1200" dirty="0" smtClean="0"/>
            <a:t>市</a:t>
          </a:r>
          <a:r>
            <a:rPr lang="en-US" altLang="zh-TW" sz="1400" b="1" kern="1200" dirty="0" smtClean="0"/>
            <a:t>)</a:t>
          </a:r>
          <a:r>
            <a:rPr lang="zh-TW" altLang="en-US" sz="1400" b="1" kern="1200" dirty="0" smtClean="0"/>
            <a:t>政府</a:t>
          </a:r>
          <a:endParaRPr lang="zh-TW" altLang="en-US" sz="1400" b="1" kern="1200" dirty="0"/>
        </a:p>
      </dsp:txBody>
      <dsp:txXfrm>
        <a:off x="2544512" y="23670"/>
        <a:ext cx="1419822" cy="688491"/>
      </dsp:txXfrm>
    </dsp:sp>
    <dsp:sp modelId="{2AD8EA66-BB45-48B1-A651-CA4F31DF9CBA}">
      <dsp:nvSpPr>
        <dsp:cNvPr id="0" name=""/>
        <dsp:cNvSpPr/>
      </dsp:nvSpPr>
      <dsp:spPr>
        <a:xfrm>
          <a:off x="2669358" y="733581"/>
          <a:ext cx="146266" cy="548498"/>
        </a:xfrm>
        <a:custGeom>
          <a:avLst/>
          <a:gdLst/>
          <a:ahLst/>
          <a:cxnLst/>
          <a:rect l="0" t="0" r="0" b="0"/>
          <a:pathLst>
            <a:path>
              <a:moveTo>
                <a:pt x="0" y="0"/>
              </a:moveTo>
              <a:lnTo>
                <a:pt x="0" y="548498"/>
              </a:lnTo>
              <a:lnTo>
                <a:pt x="146266" y="548498"/>
              </a:lnTo>
            </a:path>
          </a:pathLst>
        </a:custGeom>
        <a:noFill/>
        <a:ln w="1905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8FA3C7-84BE-40CA-8458-BC3E87636817}">
      <dsp:nvSpPr>
        <dsp:cNvPr id="0" name=""/>
        <dsp:cNvSpPr/>
      </dsp:nvSpPr>
      <dsp:spPr>
        <a:xfrm>
          <a:off x="2815624" y="916414"/>
          <a:ext cx="1170129" cy="731331"/>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t>社會局</a:t>
          </a:r>
          <a:r>
            <a:rPr lang="en-US" altLang="zh-TW" sz="1400" b="1" kern="1200" dirty="0" smtClean="0"/>
            <a:t>(</a:t>
          </a:r>
          <a:r>
            <a:rPr lang="zh-TW" altLang="en-US" sz="1400" b="1" kern="1200" dirty="0" smtClean="0"/>
            <a:t>處</a:t>
          </a:r>
          <a:r>
            <a:rPr lang="en-US" altLang="zh-TW" sz="1400" b="1" kern="1200" dirty="0" smtClean="0"/>
            <a:t>)</a:t>
          </a:r>
          <a:endParaRPr lang="zh-TW" altLang="en-US" sz="1400" b="1" kern="1200" dirty="0"/>
        </a:p>
      </dsp:txBody>
      <dsp:txXfrm>
        <a:off x="2837044" y="937834"/>
        <a:ext cx="1127289" cy="688491"/>
      </dsp:txXfrm>
    </dsp:sp>
    <dsp:sp modelId="{49A729CD-44C8-40FF-BCAD-9B25EFA14D5D}">
      <dsp:nvSpPr>
        <dsp:cNvPr id="0" name=""/>
        <dsp:cNvSpPr/>
      </dsp:nvSpPr>
      <dsp:spPr>
        <a:xfrm>
          <a:off x="2669358" y="733581"/>
          <a:ext cx="146266" cy="1462662"/>
        </a:xfrm>
        <a:custGeom>
          <a:avLst/>
          <a:gdLst/>
          <a:ahLst/>
          <a:cxnLst/>
          <a:rect l="0" t="0" r="0" b="0"/>
          <a:pathLst>
            <a:path>
              <a:moveTo>
                <a:pt x="0" y="0"/>
              </a:moveTo>
              <a:lnTo>
                <a:pt x="0" y="1462662"/>
              </a:lnTo>
              <a:lnTo>
                <a:pt x="146266" y="1462662"/>
              </a:lnTo>
            </a:path>
          </a:pathLst>
        </a:custGeom>
        <a:noFill/>
        <a:ln w="1905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C1C82B-186E-4039-9042-29FCF61C525A}">
      <dsp:nvSpPr>
        <dsp:cNvPr id="0" name=""/>
        <dsp:cNvSpPr/>
      </dsp:nvSpPr>
      <dsp:spPr>
        <a:xfrm>
          <a:off x="2815624" y="1830578"/>
          <a:ext cx="1170129" cy="731331"/>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zh-TW" altLang="en-US" sz="1400" b="1" kern="1200" dirty="0" smtClean="0"/>
            <a:t>衛生局</a:t>
          </a:r>
          <a:endParaRPr lang="zh-TW" altLang="en-US" sz="1400" b="1" kern="1200" dirty="0"/>
        </a:p>
      </dsp:txBody>
      <dsp:txXfrm>
        <a:off x="2837044" y="1851998"/>
        <a:ext cx="1127289" cy="68849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FD6C9-70F5-41D1-8655-46A880A02CEE}">
      <dsp:nvSpPr>
        <dsp:cNvPr id="0" name=""/>
        <dsp:cNvSpPr/>
      </dsp:nvSpPr>
      <dsp:spPr>
        <a:xfrm>
          <a:off x="0" y="297020"/>
          <a:ext cx="5472608" cy="4788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F09778-6EFC-4841-AA2C-BE172ED3A8C2}">
      <dsp:nvSpPr>
        <dsp:cNvPr id="0" name=""/>
        <dsp:cNvSpPr/>
      </dsp:nvSpPr>
      <dsp:spPr>
        <a:xfrm>
          <a:off x="273630" y="16580"/>
          <a:ext cx="4838945" cy="5608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96" tIns="0" rIns="144796" bIns="0" numCol="1" spcCol="1270" anchor="ctr" anchorCtr="0">
          <a:noAutofit/>
        </a:bodyPr>
        <a:lstStyle/>
        <a:p>
          <a:pPr lvl="0" algn="l" defTabSz="800100">
            <a:lnSpc>
              <a:spcPct val="90000"/>
            </a:lnSpc>
            <a:spcBef>
              <a:spcPct val="0"/>
            </a:spcBef>
            <a:spcAft>
              <a:spcPct val="35000"/>
            </a:spcAft>
          </a:pPr>
          <a:r>
            <a:rPr lang="zh-TW" altLang="en-US" sz="1800" b="1" kern="1200" dirty="0" smtClean="0"/>
            <a:t>每縣市最多補助 </a:t>
          </a:r>
          <a:r>
            <a:rPr lang="en-US" altLang="zh-TW" sz="1800" b="1" kern="1200" dirty="0" smtClean="0"/>
            <a:t>2</a:t>
          </a:r>
          <a:r>
            <a:rPr lang="zh-TW" altLang="en-US" sz="1800" b="1" kern="1200" dirty="0" smtClean="0"/>
            <a:t> 案</a:t>
          </a:r>
          <a:endParaRPr lang="zh-TW" altLang="en-US" sz="1800" b="1" kern="1200" dirty="0"/>
        </a:p>
      </dsp:txBody>
      <dsp:txXfrm>
        <a:off x="301010" y="43960"/>
        <a:ext cx="4784185" cy="506120"/>
      </dsp:txXfrm>
    </dsp:sp>
    <dsp:sp modelId="{60CCF5B1-0227-4349-ADA5-C3021BA71068}">
      <dsp:nvSpPr>
        <dsp:cNvPr id="0" name=""/>
        <dsp:cNvSpPr/>
      </dsp:nvSpPr>
      <dsp:spPr>
        <a:xfrm>
          <a:off x="0" y="1158860"/>
          <a:ext cx="5472608" cy="478800"/>
        </a:xfrm>
        <a:prstGeom prst="rect">
          <a:avLst/>
        </a:prstGeom>
        <a:solidFill>
          <a:schemeClr val="lt1">
            <a:alpha val="90000"/>
            <a:hueOff val="0"/>
            <a:satOff val="0"/>
            <a:lumOff val="0"/>
            <a:alphaOff val="0"/>
          </a:schemeClr>
        </a:solidFill>
        <a:ln w="19050" cap="flat" cmpd="sng" algn="ctr">
          <a:solidFill>
            <a:schemeClr val="accent5">
              <a:hueOff val="2609930"/>
              <a:satOff val="-6260"/>
              <a:lumOff val="490"/>
              <a:alphaOff val="0"/>
            </a:schemeClr>
          </a:solidFill>
          <a:prstDash val="solid"/>
        </a:ln>
        <a:effectLst/>
      </dsp:spPr>
      <dsp:style>
        <a:lnRef idx="2">
          <a:scrgbClr r="0" g="0" b="0"/>
        </a:lnRef>
        <a:fillRef idx="1">
          <a:scrgbClr r="0" g="0" b="0"/>
        </a:fillRef>
        <a:effectRef idx="0">
          <a:scrgbClr r="0" g="0" b="0"/>
        </a:effectRef>
        <a:fontRef idx="minor"/>
      </dsp:style>
    </dsp:sp>
    <dsp:sp modelId="{C0950205-5830-4A99-8A7E-3ED08789B840}">
      <dsp:nvSpPr>
        <dsp:cNvPr id="0" name=""/>
        <dsp:cNvSpPr/>
      </dsp:nvSpPr>
      <dsp:spPr>
        <a:xfrm>
          <a:off x="273630" y="878420"/>
          <a:ext cx="4838945" cy="560880"/>
        </a:xfrm>
        <a:prstGeom prst="roundRect">
          <a:avLst/>
        </a:prstGeom>
        <a:solidFill>
          <a:schemeClr val="accent5">
            <a:hueOff val="2609930"/>
            <a:satOff val="-6260"/>
            <a:lumOff val="49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96" tIns="0" rIns="144796"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smtClean="0"/>
            <a:t>每案最高補助上限新台幣 </a:t>
          </a:r>
          <a:r>
            <a:rPr lang="en-US" altLang="zh-TW" sz="1800" b="1" kern="1200" dirty="0" smtClean="0"/>
            <a:t>150</a:t>
          </a:r>
          <a:r>
            <a:rPr lang="zh-TW" altLang="en-US" sz="1800" b="1" kern="1200" dirty="0" smtClean="0"/>
            <a:t> 萬元</a:t>
          </a:r>
          <a:endParaRPr lang="en-US" altLang="zh-TW" sz="1800" b="1" kern="1200" dirty="0" smtClean="0"/>
        </a:p>
      </dsp:txBody>
      <dsp:txXfrm>
        <a:off x="301010" y="905800"/>
        <a:ext cx="4784185" cy="506120"/>
      </dsp:txXfrm>
    </dsp:sp>
    <dsp:sp modelId="{EAD83C37-62E3-4179-AD16-C9C8F79FBB7F}">
      <dsp:nvSpPr>
        <dsp:cNvPr id="0" name=""/>
        <dsp:cNvSpPr/>
      </dsp:nvSpPr>
      <dsp:spPr>
        <a:xfrm>
          <a:off x="0" y="2020700"/>
          <a:ext cx="5472608" cy="478800"/>
        </a:xfrm>
        <a:prstGeom prst="rect">
          <a:avLst/>
        </a:prstGeom>
        <a:solidFill>
          <a:schemeClr val="lt1">
            <a:alpha val="90000"/>
            <a:hueOff val="0"/>
            <a:satOff val="0"/>
            <a:lumOff val="0"/>
            <a:alphaOff val="0"/>
          </a:schemeClr>
        </a:solidFill>
        <a:ln w="19050" cap="flat" cmpd="sng" algn="ctr">
          <a:solidFill>
            <a:schemeClr val="accent5">
              <a:hueOff val="5219861"/>
              <a:satOff val="-12520"/>
              <a:lumOff val="980"/>
              <a:alphaOff val="0"/>
            </a:schemeClr>
          </a:solidFill>
          <a:prstDash val="solid"/>
        </a:ln>
        <a:effectLst/>
      </dsp:spPr>
      <dsp:style>
        <a:lnRef idx="2">
          <a:scrgbClr r="0" g="0" b="0"/>
        </a:lnRef>
        <a:fillRef idx="1">
          <a:scrgbClr r="0" g="0" b="0"/>
        </a:fillRef>
        <a:effectRef idx="0">
          <a:scrgbClr r="0" g="0" b="0"/>
        </a:effectRef>
        <a:fontRef idx="minor"/>
      </dsp:style>
    </dsp:sp>
    <dsp:sp modelId="{91CEA790-41CF-413D-A5F4-9B377620AEB3}">
      <dsp:nvSpPr>
        <dsp:cNvPr id="0" name=""/>
        <dsp:cNvSpPr/>
      </dsp:nvSpPr>
      <dsp:spPr>
        <a:xfrm>
          <a:off x="273630" y="1740260"/>
          <a:ext cx="4838945" cy="560880"/>
        </a:xfrm>
        <a:prstGeom prst="roundRect">
          <a:avLst/>
        </a:prstGeom>
        <a:solidFill>
          <a:schemeClr val="accent5">
            <a:hueOff val="5219861"/>
            <a:satOff val="-12520"/>
            <a:lumOff val="98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96" tIns="0" rIns="144796" bIns="0" numCol="1" spcCol="1270" anchor="ctr" anchorCtr="0">
          <a:noAutofit/>
        </a:bodyPr>
        <a:lstStyle/>
        <a:p>
          <a:pPr lvl="0" algn="l" defTabSz="800100">
            <a:lnSpc>
              <a:spcPct val="90000"/>
            </a:lnSpc>
            <a:spcBef>
              <a:spcPct val="0"/>
            </a:spcBef>
            <a:spcAft>
              <a:spcPct val="35000"/>
            </a:spcAft>
          </a:pPr>
          <a:r>
            <a:rPr lang="zh-TW" altLang="en-US" sz="1800" b="1" kern="1200" dirty="0" smtClean="0"/>
            <a:t>地方性團體須與地方政府訂定委託契約</a:t>
          </a:r>
          <a:endParaRPr lang="en-US" altLang="zh-TW" sz="1800" b="1" kern="1200" dirty="0" smtClean="0"/>
        </a:p>
      </dsp:txBody>
      <dsp:txXfrm>
        <a:off x="301010" y="1767640"/>
        <a:ext cx="4784185" cy="506120"/>
      </dsp:txXfrm>
    </dsp:sp>
    <dsp:sp modelId="{80C155BC-5816-45DA-AF24-C97C8B1AAC3D}">
      <dsp:nvSpPr>
        <dsp:cNvPr id="0" name=""/>
        <dsp:cNvSpPr/>
      </dsp:nvSpPr>
      <dsp:spPr>
        <a:xfrm>
          <a:off x="0" y="2882540"/>
          <a:ext cx="5472608" cy="478800"/>
        </a:xfrm>
        <a:prstGeom prst="rect">
          <a:avLst/>
        </a:prstGeom>
        <a:solidFill>
          <a:schemeClr val="lt1">
            <a:alpha val="90000"/>
            <a:hueOff val="0"/>
            <a:satOff val="0"/>
            <a:lumOff val="0"/>
            <a:alphaOff val="0"/>
          </a:schemeClr>
        </a:solidFill>
        <a:ln w="19050" cap="flat" cmpd="sng" algn="ctr">
          <a:solidFill>
            <a:schemeClr val="accent5">
              <a:hueOff val="7829791"/>
              <a:satOff val="-18780"/>
              <a:lumOff val="1471"/>
              <a:alphaOff val="0"/>
            </a:schemeClr>
          </a:solidFill>
          <a:prstDash val="solid"/>
        </a:ln>
        <a:effectLst/>
      </dsp:spPr>
      <dsp:style>
        <a:lnRef idx="2">
          <a:scrgbClr r="0" g="0" b="0"/>
        </a:lnRef>
        <a:fillRef idx="1">
          <a:scrgbClr r="0" g="0" b="0"/>
        </a:fillRef>
        <a:effectRef idx="0">
          <a:scrgbClr r="0" g="0" b="0"/>
        </a:effectRef>
        <a:fontRef idx="minor"/>
      </dsp:style>
    </dsp:sp>
    <dsp:sp modelId="{C7CF94C5-34FC-40EF-8A9C-405BEC91189A}">
      <dsp:nvSpPr>
        <dsp:cNvPr id="0" name=""/>
        <dsp:cNvSpPr/>
      </dsp:nvSpPr>
      <dsp:spPr>
        <a:xfrm>
          <a:off x="273630" y="2602100"/>
          <a:ext cx="4838945" cy="560880"/>
        </a:xfrm>
        <a:prstGeom prst="roundRect">
          <a:avLst/>
        </a:prstGeom>
        <a:solidFill>
          <a:schemeClr val="accent5">
            <a:hueOff val="7829791"/>
            <a:satOff val="-18780"/>
            <a:lumOff val="147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96" tIns="0" rIns="144796"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smtClean="0"/>
            <a:t>全國性團體檢附相關函件送本部</a:t>
          </a:r>
        </a:p>
      </dsp:txBody>
      <dsp:txXfrm>
        <a:off x="301010" y="2629480"/>
        <a:ext cx="4784185" cy="506120"/>
      </dsp:txXfrm>
    </dsp:sp>
    <dsp:sp modelId="{ADE69355-9A39-4A08-ABBB-659C5A59183A}">
      <dsp:nvSpPr>
        <dsp:cNvPr id="0" name=""/>
        <dsp:cNvSpPr/>
      </dsp:nvSpPr>
      <dsp:spPr>
        <a:xfrm>
          <a:off x="0" y="3744380"/>
          <a:ext cx="5472608" cy="478800"/>
        </a:xfrm>
        <a:prstGeom prst="rect">
          <a:avLst/>
        </a:prstGeom>
        <a:solidFill>
          <a:schemeClr val="lt1">
            <a:alpha val="90000"/>
            <a:hueOff val="0"/>
            <a:satOff val="0"/>
            <a:lumOff val="0"/>
            <a:alphaOff val="0"/>
          </a:schemeClr>
        </a:solidFill>
        <a:ln w="19050" cap="flat" cmpd="sng" algn="ctr">
          <a:solidFill>
            <a:schemeClr val="accent5">
              <a:hueOff val="10439722"/>
              <a:satOff val="-25040"/>
              <a:lumOff val="1961"/>
              <a:alphaOff val="0"/>
            </a:schemeClr>
          </a:solidFill>
          <a:prstDash val="solid"/>
        </a:ln>
        <a:effectLst/>
      </dsp:spPr>
      <dsp:style>
        <a:lnRef idx="2">
          <a:scrgbClr r="0" g="0" b="0"/>
        </a:lnRef>
        <a:fillRef idx="1">
          <a:scrgbClr r="0" g="0" b="0"/>
        </a:fillRef>
        <a:effectRef idx="0">
          <a:scrgbClr r="0" g="0" b="0"/>
        </a:effectRef>
        <a:fontRef idx="minor"/>
      </dsp:style>
    </dsp:sp>
    <dsp:sp modelId="{484619EA-1F47-4940-88FE-8A30117618BC}">
      <dsp:nvSpPr>
        <dsp:cNvPr id="0" name=""/>
        <dsp:cNvSpPr/>
      </dsp:nvSpPr>
      <dsp:spPr>
        <a:xfrm>
          <a:off x="273630" y="3463940"/>
          <a:ext cx="4838945" cy="560880"/>
        </a:xfrm>
        <a:prstGeom prst="roundRect">
          <a:avLst/>
        </a:prstGeom>
        <a:solidFill>
          <a:schemeClr val="accent5">
            <a:hueOff val="10439722"/>
            <a:satOff val="-25040"/>
            <a:lumOff val="196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96" tIns="0" rIns="144796" bIns="0" numCol="1" spcCol="1270" anchor="ctr" anchorCtr="0">
          <a:noAutofit/>
        </a:bodyPr>
        <a:lstStyle/>
        <a:p>
          <a:pPr lvl="0" algn="l" defTabSz="800100">
            <a:lnSpc>
              <a:spcPct val="90000"/>
            </a:lnSpc>
            <a:spcBef>
              <a:spcPct val="0"/>
            </a:spcBef>
            <a:spcAft>
              <a:spcPct val="35000"/>
            </a:spcAft>
          </a:pPr>
          <a:r>
            <a:rPr lang="zh-TW" altLang="en-US" sz="1800" b="1" kern="1200" dirty="0" smtClean="0"/>
            <a:t>需連結男性關懷專線</a:t>
          </a:r>
          <a:endParaRPr lang="zh-TW" altLang="en-US" sz="1800" b="1" kern="1200" dirty="0"/>
        </a:p>
      </dsp:txBody>
      <dsp:txXfrm>
        <a:off x="301010" y="3491320"/>
        <a:ext cx="4784185" cy="5061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FD6C9-70F5-41D1-8655-46A880A02CEE}">
      <dsp:nvSpPr>
        <dsp:cNvPr id="0" name=""/>
        <dsp:cNvSpPr/>
      </dsp:nvSpPr>
      <dsp:spPr>
        <a:xfrm>
          <a:off x="0" y="402000"/>
          <a:ext cx="5688633" cy="6048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F09778-6EFC-4841-AA2C-BE172ED3A8C2}">
      <dsp:nvSpPr>
        <dsp:cNvPr id="0" name=""/>
        <dsp:cNvSpPr/>
      </dsp:nvSpPr>
      <dsp:spPr>
        <a:xfrm>
          <a:off x="284431" y="47760"/>
          <a:ext cx="5261991" cy="708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lvl="0" algn="l" defTabSz="800100">
            <a:lnSpc>
              <a:spcPct val="90000"/>
            </a:lnSpc>
            <a:spcBef>
              <a:spcPct val="0"/>
            </a:spcBef>
            <a:spcAft>
              <a:spcPct val="35000"/>
            </a:spcAft>
          </a:pPr>
          <a:r>
            <a:rPr lang="zh-TW" altLang="en-US" sz="1800" b="1" kern="1200" dirty="0" smtClean="0"/>
            <a:t>每縣市最多補助 </a:t>
          </a:r>
          <a:r>
            <a:rPr lang="en-US" altLang="zh-TW" sz="1800" b="1" kern="1200" dirty="0" smtClean="0"/>
            <a:t>1</a:t>
          </a:r>
          <a:r>
            <a:rPr lang="zh-TW" altLang="en-US" sz="1800" b="1" kern="1200" dirty="0" smtClean="0"/>
            <a:t> 案</a:t>
          </a:r>
          <a:endParaRPr lang="zh-TW" altLang="en-US" sz="1800" b="1" kern="1200" dirty="0"/>
        </a:p>
      </dsp:txBody>
      <dsp:txXfrm>
        <a:off x="319016" y="82345"/>
        <a:ext cx="5192821" cy="639310"/>
      </dsp:txXfrm>
    </dsp:sp>
    <dsp:sp modelId="{60CCF5B1-0227-4349-ADA5-C3021BA71068}">
      <dsp:nvSpPr>
        <dsp:cNvPr id="0" name=""/>
        <dsp:cNvSpPr/>
      </dsp:nvSpPr>
      <dsp:spPr>
        <a:xfrm>
          <a:off x="0" y="1490640"/>
          <a:ext cx="5688633" cy="604800"/>
        </a:xfrm>
        <a:prstGeom prst="rect">
          <a:avLst/>
        </a:prstGeom>
        <a:solidFill>
          <a:schemeClr val="lt1">
            <a:alpha val="90000"/>
            <a:hueOff val="0"/>
            <a:satOff val="0"/>
            <a:lumOff val="0"/>
            <a:alphaOff val="0"/>
          </a:schemeClr>
        </a:solidFill>
        <a:ln w="19050" cap="flat" cmpd="sng" algn="ctr">
          <a:solidFill>
            <a:schemeClr val="accent5">
              <a:hueOff val="3479907"/>
              <a:satOff val="-8347"/>
              <a:lumOff val="654"/>
              <a:alphaOff val="0"/>
            </a:schemeClr>
          </a:solidFill>
          <a:prstDash val="solid"/>
        </a:ln>
        <a:effectLst/>
      </dsp:spPr>
      <dsp:style>
        <a:lnRef idx="2">
          <a:scrgbClr r="0" g="0" b="0"/>
        </a:lnRef>
        <a:fillRef idx="1">
          <a:scrgbClr r="0" g="0" b="0"/>
        </a:fillRef>
        <a:effectRef idx="0">
          <a:scrgbClr r="0" g="0" b="0"/>
        </a:effectRef>
        <a:fontRef idx="minor"/>
      </dsp:style>
    </dsp:sp>
    <dsp:sp modelId="{C0950205-5830-4A99-8A7E-3ED08789B840}">
      <dsp:nvSpPr>
        <dsp:cNvPr id="0" name=""/>
        <dsp:cNvSpPr/>
      </dsp:nvSpPr>
      <dsp:spPr>
        <a:xfrm>
          <a:off x="284431" y="1136400"/>
          <a:ext cx="5261991" cy="708480"/>
        </a:xfrm>
        <a:prstGeom prst="roundRect">
          <a:avLst/>
        </a:prstGeom>
        <a:solidFill>
          <a:schemeClr val="accent5">
            <a:hueOff val="3479907"/>
            <a:satOff val="-8347"/>
            <a:lumOff val="65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smtClean="0"/>
            <a:t>每案最高補助上限新台幣 </a:t>
          </a:r>
          <a:r>
            <a:rPr lang="en-US" altLang="zh-TW" sz="1800" b="1" kern="1200" dirty="0" smtClean="0"/>
            <a:t>35</a:t>
          </a:r>
          <a:r>
            <a:rPr lang="zh-TW" altLang="en-US" sz="1800" b="1" kern="1200" dirty="0" smtClean="0"/>
            <a:t> 萬元</a:t>
          </a:r>
          <a:endParaRPr lang="en-US" altLang="zh-TW" sz="1800" b="1" kern="1200" dirty="0" smtClean="0"/>
        </a:p>
      </dsp:txBody>
      <dsp:txXfrm>
        <a:off x="319016" y="1170985"/>
        <a:ext cx="5192821" cy="639310"/>
      </dsp:txXfrm>
    </dsp:sp>
    <dsp:sp modelId="{EAD83C37-62E3-4179-AD16-C9C8F79FBB7F}">
      <dsp:nvSpPr>
        <dsp:cNvPr id="0" name=""/>
        <dsp:cNvSpPr/>
      </dsp:nvSpPr>
      <dsp:spPr>
        <a:xfrm>
          <a:off x="0" y="2579280"/>
          <a:ext cx="5688633" cy="604800"/>
        </a:xfrm>
        <a:prstGeom prst="rect">
          <a:avLst/>
        </a:prstGeom>
        <a:solidFill>
          <a:schemeClr val="lt1">
            <a:alpha val="90000"/>
            <a:hueOff val="0"/>
            <a:satOff val="0"/>
            <a:lumOff val="0"/>
            <a:alphaOff val="0"/>
          </a:schemeClr>
        </a:solidFill>
        <a:ln w="19050" cap="flat" cmpd="sng" algn="ctr">
          <a:solidFill>
            <a:schemeClr val="accent5">
              <a:hueOff val="6959815"/>
              <a:satOff val="-16693"/>
              <a:lumOff val="1307"/>
              <a:alphaOff val="0"/>
            </a:schemeClr>
          </a:solidFill>
          <a:prstDash val="solid"/>
        </a:ln>
        <a:effectLst/>
      </dsp:spPr>
      <dsp:style>
        <a:lnRef idx="2">
          <a:scrgbClr r="0" g="0" b="0"/>
        </a:lnRef>
        <a:fillRef idx="1">
          <a:scrgbClr r="0" g="0" b="0"/>
        </a:fillRef>
        <a:effectRef idx="0">
          <a:scrgbClr r="0" g="0" b="0"/>
        </a:effectRef>
        <a:fontRef idx="minor"/>
      </dsp:style>
    </dsp:sp>
    <dsp:sp modelId="{91CEA790-41CF-413D-A5F4-9B377620AEB3}">
      <dsp:nvSpPr>
        <dsp:cNvPr id="0" name=""/>
        <dsp:cNvSpPr/>
      </dsp:nvSpPr>
      <dsp:spPr>
        <a:xfrm>
          <a:off x="284431" y="2225040"/>
          <a:ext cx="5275928" cy="708480"/>
        </a:xfrm>
        <a:prstGeom prst="roundRect">
          <a:avLst/>
        </a:prstGeom>
        <a:solidFill>
          <a:schemeClr val="accent5">
            <a:hueOff val="6959815"/>
            <a:satOff val="-16693"/>
            <a:lumOff val="130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lvl="0" algn="l" defTabSz="800100">
            <a:lnSpc>
              <a:spcPct val="90000"/>
            </a:lnSpc>
            <a:spcBef>
              <a:spcPct val="0"/>
            </a:spcBef>
            <a:spcAft>
              <a:spcPct val="35000"/>
            </a:spcAft>
          </a:pPr>
          <a:r>
            <a:rPr lang="zh-TW" altLang="en-US" sz="1800" b="1" kern="1200" dirty="0" smtClean="0"/>
            <a:t>特定地區每案最高補助上限</a:t>
          </a:r>
          <a:r>
            <a:rPr lang="en-US" altLang="zh-TW" sz="1800" b="1" kern="1200" dirty="0" smtClean="0"/>
            <a:t>50</a:t>
          </a:r>
          <a:r>
            <a:rPr lang="zh-TW" altLang="en-US" sz="1800" b="1" kern="1200" dirty="0" smtClean="0"/>
            <a:t>萬元</a:t>
          </a:r>
          <a:endParaRPr lang="en-US" altLang="zh-TW" sz="1800" b="1" kern="1200" dirty="0" smtClean="0"/>
        </a:p>
      </dsp:txBody>
      <dsp:txXfrm>
        <a:off x="319016" y="2259625"/>
        <a:ext cx="5206758" cy="639310"/>
      </dsp:txXfrm>
    </dsp:sp>
    <dsp:sp modelId="{80C155BC-5816-45DA-AF24-C97C8B1AAC3D}">
      <dsp:nvSpPr>
        <dsp:cNvPr id="0" name=""/>
        <dsp:cNvSpPr/>
      </dsp:nvSpPr>
      <dsp:spPr>
        <a:xfrm>
          <a:off x="0" y="3667919"/>
          <a:ext cx="5688633" cy="604800"/>
        </a:xfrm>
        <a:prstGeom prst="rect">
          <a:avLst/>
        </a:prstGeom>
        <a:solidFill>
          <a:schemeClr val="lt1">
            <a:alpha val="90000"/>
            <a:hueOff val="0"/>
            <a:satOff val="0"/>
            <a:lumOff val="0"/>
            <a:alphaOff val="0"/>
          </a:schemeClr>
        </a:solidFill>
        <a:ln w="19050" cap="flat" cmpd="sng" algn="ctr">
          <a:solidFill>
            <a:schemeClr val="accent5">
              <a:hueOff val="10439722"/>
              <a:satOff val="-25040"/>
              <a:lumOff val="1961"/>
              <a:alphaOff val="0"/>
            </a:schemeClr>
          </a:solidFill>
          <a:prstDash val="solid"/>
        </a:ln>
        <a:effectLst/>
      </dsp:spPr>
      <dsp:style>
        <a:lnRef idx="2">
          <a:scrgbClr r="0" g="0" b="0"/>
        </a:lnRef>
        <a:fillRef idx="1">
          <a:scrgbClr r="0" g="0" b="0"/>
        </a:fillRef>
        <a:effectRef idx="0">
          <a:scrgbClr r="0" g="0" b="0"/>
        </a:effectRef>
        <a:fontRef idx="minor"/>
      </dsp:style>
    </dsp:sp>
    <dsp:sp modelId="{C7CF94C5-34FC-40EF-8A9C-405BEC91189A}">
      <dsp:nvSpPr>
        <dsp:cNvPr id="0" name=""/>
        <dsp:cNvSpPr/>
      </dsp:nvSpPr>
      <dsp:spPr>
        <a:xfrm>
          <a:off x="284431" y="3313680"/>
          <a:ext cx="5261991" cy="708480"/>
        </a:xfrm>
        <a:prstGeom prst="roundRect">
          <a:avLst/>
        </a:prstGeom>
        <a:solidFill>
          <a:schemeClr val="accent5">
            <a:hueOff val="10439722"/>
            <a:satOff val="-25040"/>
            <a:lumOff val="196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smtClean="0"/>
            <a:t>培植地方性加害人處遇執行機構與人力資源為主</a:t>
          </a:r>
        </a:p>
      </dsp:txBody>
      <dsp:txXfrm>
        <a:off x="319016" y="3348265"/>
        <a:ext cx="5192821" cy="6393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5CD17-11D9-46E1-B7BD-3EDBA5FA407D}">
      <dsp:nvSpPr>
        <dsp:cNvPr id="0" name=""/>
        <dsp:cNvSpPr/>
      </dsp:nvSpPr>
      <dsp:spPr>
        <a:xfrm>
          <a:off x="439762" y="1832714"/>
          <a:ext cx="1911094" cy="1373829"/>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zh-TW" altLang="en-US" sz="2500" b="0" kern="120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補助對象</a:t>
          </a:r>
          <a:endParaRPr lang="zh-TW" altLang="en-US" sz="2500" b="0" kern="120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dsp:txBody>
      <dsp:txXfrm>
        <a:off x="719635" y="2033907"/>
        <a:ext cx="1351348" cy="971443"/>
      </dsp:txXfrm>
    </dsp:sp>
    <dsp:sp modelId="{DCE9B4AD-24B9-4F18-A9C5-7DBABB8DA85B}">
      <dsp:nvSpPr>
        <dsp:cNvPr id="0" name=""/>
        <dsp:cNvSpPr/>
      </dsp:nvSpPr>
      <dsp:spPr>
        <a:xfrm>
          <a:off x="0" y="1068867"/>
          <a:ext cx="2769275" cy="2886801"/>
        </a:xfrm>
        <a:prstGeom prst="blockArc">
          <a:avLst>
            <a:gd name="adj1" fmla="val 17527788"/>
            <a:gd name="adj2" fmla="val 4119114"/>
            <a:gd name="adj3" fmla="val 575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09A273-4EC4-40D2-A4B7-C2A16D37CB72}">
      <dsp:nvSpPr>
        <dsp:cNvPr id="0" name=""/>
        <dsp:cNvSpPr/>
      </dsp:nvSpPr>
      <dsp:spPr>
        <a:xfrm>
          <a:off x="2039093" y="1312224"/>
          <a:ext cx="735928" cy="73613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7C6773-2271-404A-9CE3-C55FEBF648BA}">
      <dsp:nvSpPr>
        <dsp:cNvPr id="0" name=""/>
        <dsp:cNvSpPr/>
      </dsp:nvSpPr>
      <dsp:spPr>
        <a:xfrm>
          <a:off x="2830842" y="1324060"/>
          <a:ext cx="985069" cy="71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l" defTabSz="711200">
            <a:lnSpc>
              <a:spcPct val="90000"/>
            </a:lnSpc>
            <a:spcBef>
              <a:spcPct val="0"/>
            </a:spcBef>
            <a:spcAft>
              <a:spcPct val="10000"/>
            </a:spcAft>
          </a:pPr>
          <a:r>
            <a:rPr lang="zh-TW" altLang="en-US" sz="1600" b="1" kern="1200" dirty="0" smtClean="0"/>
            <a:t>直轄市政府社會局</a:t>
          </a:r>
          <a:endParaRPr lang="zh-TW" altLang="en-US" sz="1600" b="1" kern="1200" dirty="0"/>
        </a:p>
      </dsp:txBody>
      <dsp:txXfrm>
        <a:off x="2830842" y="1324060"/>
        <a:ext cx="985069" cy="712462"/>
      </dsp:txXfrm>
    </dsp:sp>
    <dsp:sp modelId="{E86CA66D-E6C2-44E6-96EE-7BAEE2266422}">
      <dsp:nvSpPr>
        <dsp:cNvPr id="0" name=""/>
        <dsp:cNvSpPr/>
      </dsp:nvSpPr>
      <dsp:spPr>
        <a:xfrm>
          <a:off x="2323531" y="2149685"/>
          <a:ext cx="735928" cy="73613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63888B-9D5B-4D43-8D12-8BD95519F78D}">
      <dsp:nvSpPr>
        <dsp:cNvPr id="0" name=""/>
        <dsp:cNvSpPr/>
      </dsp:nvSpPr>
      <dsp:spPr>
        <a:xfrm>
          <a:off x="3119385" y="2160078"/>
          <a:ext cx="985069" cy="71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l" defTabSz="711200">
            <a:lnSpc>
              <a:spcPct val="90000"/>
            </a:lnSpc>
            <a:spcBef>
              <a:spcPct val="0"/>
            </a:spcBef>
            <a:spcAft>
              <a:spcPct val="10000"/>
            </a:spcAft>
          </a:pPr>
          <a:r>
            <a:rPr lang="zh-TW" altLang="en-US" sz="1600" b="1" kern="1200" dirty="0" smtClean="0"/>
            <a:t>縣</a:t>
          </a:r>
          <a:r>
            <a:rPr lang="en-US" altLang="zh-TW" sz="1600" b="1" kern="1200" dirty="0" smtClean="0"/>
            <a:t>(</a:t>
          </a:r>
          <a:r>
            <a:rPr lang="zh-TW" altLang="en-US" sz="1600" b="1" kern="1200" dirty="0" smtClean="0"/>
            <a:t>市</a:t>
          </a:r>
          <a:r>
            <a:rPr lang="en-US" altLang="zh-TW" sz="1600" b="1" kern="1200" dirty="0" smtClean="0"/>
            <a:t>)</a:t>
          </a:r>
          <a:r>
            <a:rPr lang="zh-TW" altLang="en-US" sz="1600" b="1" kern="1200" dirty="0" smtClean="0"/>
            <a:t>政府社會局</a:t>
          </a:r>
          <a:r>
            <a:rPr lang="en-US" altLang="zh-TW" sz="1600" b="1" kern="1200" dirty="0" smtClean="0"/>
            <a:t>(</a:t>
          </a:r>
          <a:r>
            <a:rPr lang="zh-TW" altLang="en-US" sz="1600" b="1" kern="1200" dirty="0" smtClean="0"/>
            <a:t>處</a:t>
          </a:r>
          <a:r>
            <a:rPr lang="en-US" altLang="zh-TW" sz="1600" b="1" kern="1200" dirty="0" smtClean="0"/>
            <a:t>)</a:t>
          </a:r>
          <a:endParaRPr lang="zh-TW" altLang="en-US" sz="1600" b="1" kern="1200" dirty="0"/>
        </a:p>
      </dsp:txBody>
      <dsp:txXfrm>
        <a:off x="3119385" y="2160078"/>
        <a:ext cx="985069" cy="712462"/>
      </dsp:txXfrm>
    </dsp:sp>
    <dsp:sp modelId="{B9A74877-40A7-461B-AC3C-8DBB7F61636A}">
      <dsp:nvSpPr>
        <dsp:cNvPr id="0" name=""/>
        <dsp:cNvSpPr/>
      </dsp:nvSpPr>
      <dsp:spPr>
        <a:xfrm>
          <a:off x="2039093" y="2998982"/>
          <a:ext cx="735928" cy="73613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8571B9-C4CF-4566-A319-86F640E57D58}">
      <dsp:nvSpPr>
        <dsp:cNvPr id="0" name=""/>
        <dsp:cNvSpPr/>
      </dsp:nvSpPr>
      <dsp:spPr>
        <a:xfrm>
          <a:off x="2830842" y="3013994"/>
          <a:ext cx="985069" cy="71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l" defTabSz="711200">
            <a:lnSpc>
              <a:spcPct val="90000"/>
            </a:lnSpc>
            <a:spcBef>
              <a:spcPct val="0"/>
            </a:spcBef>
            <a:spcAft>
              <a:spcPct val="10000"/>
            </a:spcAft>
          </a:pPr>
          <a:r>
            <a:rPr lang="zh-TW" altLang="en-US" sz="1600" b="1" kern="1200" dirty="0" smtClean="0"/>
            <a:t>縣市政府衛生局</a:t>
          </a:r>
          <a:endParaRPr lang="zh-TW" altLang="en-US" sz="1600" b="1" kern="1200" dirty="0"/>
        </a:p>
      </dsp:txBody>
      <dsp:txXfrm>
        <a:off x="2830842" y="3013994"/>
        <a:ext cx="985069" cy="7124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2FD6C9-70F5-41D1-8655-46A880A02CEE}">
      <dsp:nvSpPr>
        <dsp:cNvPr id="0" name=""/>
        <dsp:cNvSpPr/>
      </dsp:nvSpPr>
      <dsp:spPr>
        <a:xfrm>
          <a:off x="0" y="418016"/>
          <a:ext cx="5688632" cy="6048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F09778-6EFC-4841-AA2C-BE172ED3A8C2}">
      <dsp:nvSpPr>
        <dsp:cNvPr id="0" name=""/>
        <dsp:cNvSpPr/>
      </dsp:nvSpPr>
      <dsp:spPr>
        <a:xfrm>
          <a:off x="284431" y="63776"/>
          <a:ext cx="4977553" cy="7084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lvl="0" algn="l" defTabSz="800100">
            <a:lnSpc>
              <a:spcPct val="90000"/>
            </a:lnSpc>
            <a:spcBef>
              <a:spcPct val="0"/>
            </a:spcBef>
            <a:spcAft>
              <a:spcPct val="35000"/>
            </a:spcAft>
          </a:pPr>
          <a:r>
            <a:rPr lang="zh-TW" altLang="en-US" sz="1800" b="1" kern="1200" dirty="0" smtClean="0"/>
            <a:t>每縣市最多補助 </a:t>
          </a:r>
          <a:r>
            <a:rPr lang="en-US" altLang="zh-TW" sz="1800" b="1" kern="1200" dirty="0" smtClean="0"/>
            <a:t>1</a:t>
          </a:r>
          <a:r>
            <a:rPr lang="zh-TW" altLang="en-US" sz="1800" b="1" kern="1200" dirty="0" smtClean="0"/>
            <a:t> 案</a:t>
          </a:r>
          <a:endParaRPr lang="zh-TW" altLang="en-US" sz="1800" b="1" kern="1200" dirty="0"/>
        </a:p>
      </dsp:txBody>
      <dsp:txXfrm>
        <a:off x="319016" y="98361"/>
        <a:ext cx="4908383" cy="639310"/>
      </dsp:txXfrm>
    </dsp:sp>
    <dsp:sp modelId="{60CCF5B1-0227-4349-ADA5-C3021BA71068}">
      <dsp:nvSpPr>
        <dsp:cNvPr id="0" name=""/>
        <dsp:cNvSpPr/>
      </dsp:nvSpPr>
      <dsp:spPr>
        <a:xfrm>
          <a:off x="0" y="1506656"/>
          <a:ext cx="5688632" cy="604800"/>
        </a:xfrm>
        <a:prstGeom prst="rect">
          <a:avLst/>
        </a:prstGeom>
        <a:solidFill>
          <a:schemeClr val="lt1">
            <a:alpha val="90000"/>
            <a:hueOff val="0"/>
            <a:satOff val="0"/>
            <a:lumOff val="0"/>
            <a:alphaOff val="0"/>
          </a:schemeClr>
        </a:solidFill>
        <a:ln w="19050" cap="flat" cmpd="sng" algn="ctr">
          <a:solidFill>
            <a:schemeClr val="accent5">
              <a:hueOff val="3479907"/>
              <a:satOff val="-8347"/>
              <a:lumOff val="654"/>
              <a:alphaOff val="0"/>
            </a:schemeClr>
          </a:solidFill>
          <a:prstDash val="solid"/>
        </a:ln>
        <a:effectLst/>
      </dsp:spPr>
      <dsp:style>
        <a:lnRef idx="2">
          <a:scrgbClr r="0" g="0" b="0"/>
        </a:lnRef>
        <a:fillRef idx="1">
          <a:scrgbClr r="0" g="0" b="0"/>
        </a:fillRef>
        <a:effectRef idx="0">
          <a:scrgbClr r="0" g="0" b="0"/>
        </a:effectRef>
        <a:fontRef idx="minor"/>
      </dsp:style>
    </dsp:sp>
    <dsp:sp modelId="{C0950205-5830-4A99-8A7E-3ED08789B840}">
      <dsp:nvSpPr>
        <dsp:cNvPr id="0" name=""/>
        <dsp:cNvSpPr/>
      </dsp:nvSpPr>
      <dsp:spPr>
        <a:xfrm>
          <a:off x="284431" y="1152416"/>
          <a:ext cx="4977553" cy="708480"/>
        </a:xfrm>
        <a:prstGeom prst="roundRect">
          <a:avLst/>
        </a:prstGeom>
        <a:solidFill>
          <a:schemeClr val="accent5">
            <a:hueOff val="3479907"/>
            <a:satOff val="-8347"/>
            <a:lumOff val="65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smtClean="0"/>
            <a:t>每案最高補助上限新台幣 </a:t>
          </a:r>
          <a:r>
            <a:rPr lang="en-US" altLang="zh-TW" sz="1800" b="1" kern="1200" dirty="0" smtClean="0"/>
            <a:t>50</a:t>
          </a:r>
          <a:r>
            <a:rPr lang="zh-TW" altLang="en-US" sz="1800" b="1" kern="1200" dirty="0" smtClean="0"/>
            <a:t>萬元</a:t>
          </a:r>
          <a:endParaRPr lang="en-US" altLang="zh-TW" sz="1800" b="1" kern="1200" dirty="0" smtClean="0"/>
        </a:p>
      </dsp:txBody>
      <dsp:txXfrm>
        <a:off x="319016" y="1187001"/>
        <a:ext cx="4908383" cy="639310"/>
      </dsp:txXfrm>
    </dsp:sp>
    <dsp:sp modelId="{EAD83C37-62E3-4179-AD16-C9C8F79FBB7F}">
      <dsp:nvSpPr>
        <dsp:cNvPr id="0" name=""/>
        <dsp:cNvSpPr/>
      </dsp:nvSpPr>
      <dsp:spPr>
        <a:xfrm>
          <a:off x="0" y="2595296"/>
          <a:ext cx="5688632" cy="604800"/>
        </a:xfrm>
        <a:prstGeom prst="rect">
          <a:avLst/>
        </a:prstGeom>
        <a:solidFill>
          <a:schemeClr val="lt1">
            <a:alpha val="90000"/>
            <a:hueOff val="0"/>
            <a:satOff val="0"/>
            <a:lumOff val="0"/>
            <a:alphaOff val="0"/>
          </a:schemeClr>
        </a:solidFill>
        <a:ln w="19050" cap="flat" cmpd="sng" algn="ctr">
          <a:solidFill>
            <a:schemeClr val="accent5">
              <a:hueOff val="6959815"/>
              <a:satOff val="-16693"/>
              <a:lumOff val="1307"/>
              <a:alphaOff val="0"/>
            </a:schemeClr>
          </a:solidFill>
          <a:prstDash val="solid"/>
        </a:ln>
        <a:effectLst/>
      </dsp:spPr>
      <dsp:style>
        <a:lnRef idx="2">
          <a:scrgbClr r="0" g="0" b="0"/>
        </a:lnRef>
        <a:fillRef idx="1">
          <a:scrgbClr r="0" g="0" b="0"/>
        </a:fillRef>
        <a:effectRef idx="0">
          <a:scrgbClr r="0" g="0" b="0"/>
        </a:effectRef>
        <a:fontRef idx="minor"/>
      </dsp:style>
    </dsp:sp>
    <dsp:sp modelId="{91CEA790-41CF-413D-A5F4-9B377620AEB3}">
      <dsp:nvSpPr>
        <dsp:cNvPr id="0" name=""/>
        <dsp:cNvSpPr/>
      </dsp:nvSpPr>
      <dsp:spPr>
        <a:xfrm>
          <a:off x="284431" y="2241056"/>
          <a:ext cx="4977553" cy="708480"/>
        </a:xfrm>
        <a:prstGeom prst="roundRect">
          <a:avLst/>
        </a:prstGeom>
        <a:solidFill>
          <a:schemeClr val="accent5">
            <a:hueOff val="6959815"/>
            <a:satOff val="-16693"/>
            <a:lumOff val="130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lvl="0" algn="l" defTabSz="800100">
            <a:lnSpc>
              <a:spcPct val="90000"/>
            </a:lnSpc>
            <a:spcBef>
              <a:spcPct val="0"/>
            </a:spcBef>
            <a:spcAft>
              <a:spcPct val="35000"/>
            </a:spcAft>
          </a:pPr>
          <a:r>
            <a:rPr lang="zh-TW" altLang="en-US" sz="1800" b="1" kern="1200" dirty="0" smtClean="0"/>
            <a:t>針對未成年性侵害事件行為人及家屬</a:t>
          </a:r>
          <a:endParaRPr lang="en-US" altLang="zh-TW" sz="1800" b="1" kern="1200" dirty="0" smtClean="0"/>
        </a:p>
      </dsp:txBody>
      <dsp:txXfrm>
        <a:off x="319016" y="2275641"/>
        <a:ext cx="4908383" cy="639310"/>
      </dsp:txXfrm>
    </dsp:sp>
    <dsp:sp modelId="{80C155BC-5816-45DA-AF24-C97C8B1AAC3D}">
      <dsp:nvSpPr>
        <dsp:cNvPr id="0" name=""/>
        <dsp:cNvSpPr/>
      </dsp:nvSpPr>
      <dsp:spPr>
        <a:xfrm>
          <a:off x="0" y="3683936"/>
          <a:ext cx="5688632" cy="604800"/>
        </a:xfrm>
        <a:prstGeom prst="rect">
          <a:avLst/>
        </a:prstGeom>
        <a:solidFill>
          <a:schemeClr val="lt1">
            <a:alpha val="90000"/>
            <a:hueOff val="0"/>
            <a:satOff val="0"/>
            <a:lumOff val="0"/>
            <a:alphaOff val="0"/>
          </a:schemeClr>
        </a:solidFill>
        <a:ln w="19050" cap="flat" cmpd="sng" algn="ctr">
          <a:solidFill>
            <a:schemeClr val="accent5">
              <a:hueOff val="10439722"/>
              <a:satOff val="-25040"/>
              <a:lumOff val="1961"/>
              <a:alphaOff val="0"/>
            </a:schemeClr>
          </a:solidFill>
          <a:prstDash val="solid"/>
        </a:ln>
        <a:effectLst/>
      </dsp:spPr>
      <dsp:style>
        <a:lnRef idx="2">
          <a:scrgbClr r="0" g="0" b="0"/>
        </a:lnRef>
        <a:fillRef idx="1">
          <a:scrgbClr r="0" g="0" b="0"/>
        </a:fillRef>
        <a:effectRef idx="0">
          <a:scrgbClr r="0" g="0" b="0"/>
        </a:effectRef>
        <a:fontRef idx="minor"/>
      </dsp:style>
    </dsp:sp>
    <dsp:sp modelId="{C7CF94C5-34FC-40EF-8A9C-405BEC91189A}">
      <dsp:nvSpPr>
        <dsp:cNvPr id="0" name=""/>
        <dsp:cNvSpPr/>
      </dsp:nvSpPr>
      <dsp:spPr>
        <a:xfrm>
          <a:off x="284431" y="3329695"/>
          <a:ext cx="4977553" cy="708480"/>
        </a:xfrm>
        <a:prstGeom prst="roundRect">
          <a:avLst/>
        </a:prstGeom>
        <a:solidFill>
          <a:schemeClr val="accent5">
            <a:hueOff val="10439722"/>
            <a:satOff val="-25040"/>
            <a:lumOff val="196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0512" tIns="0" rIns="150512"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zh-TW" altLang="en-US" sz="1800" b="1" kern="1200" dirty="0" smtClean="0"/>
            <a:t>以個管方式提供訪視輔導電話諮詢心理支持等</a:t>
          </a:r>
        </a:p>
      </dsp:txBody>
      <dsp:txXfrm>
        <a:off x="319016" y="3364280"/>
        <a:ext cx="4908383" cy="63931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5CD17-11D9-46E1-B7BD-3EDBA5FA407D}">
      <dsp:nvSpPr>
        <dsp:cNvPr id="0" name=""/>
        <dsp:cNvSpPr/>
      </dsp:nvSpPr>
      <dsp:spPr>
        <a:xfrm>
          <a:off x="430146" y="1832714"/>
          <a:ext cx="1930326" cy="1373829"/>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zh-TW" altLang="en-US" sz="2500" b="1" kern="1200" dirty="0" smtClean="0"/>
            <a:t>補助對象</a:t>
          </a:r>
          <a:endParaRPr lang="zh-TW" altLang="en-US" sz="2500" b="1" kern="1200" dirty="0"/>
        </a:p>
      </dsp:txBody>
      <dsp:txXfrm>
        <a:off x="712836" y="2033907"/>
        <a:ext cx="1364946" cy="971443"/>
      </dsp:txXfrm>
    </dsp:sp>
    <dsp:sp modelId="{DCE9B4AD-24B9-4F18-A9C5-7DBABB8DA85B}">
      <dsp:nvSpPr>
        <dsp:cNvPr id="0" name=""/>
        <dsp:cNvSpPr/>
      </dsp:nvSpPr>
      <dsp:spPr>
        <a:xfrm>
          <a:off x="0" y="1068867"/>
          <a:ext cx="2769275" cy="2886801"/>
        </a:xfrm>
        <a:prstGeom prst="blockArc">
          <a:avLst>
            <a:gd name="adj1" fmla="val 17527788"/>
            <a:gd name="adj2" fmla="val 4119114"/>
            <a:gd name="adj3" fmla="val 575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09A273-4EC4-40D2-A4B7-C2A16D37CB72}">
      <dsp:nvSpPr>
        <dsp:cNvPr id="0" name=""/>
        <dsp:cNvSpPr/>
      </dsp:nvSpPr>
      <dsp:spPr>
        <a:xfrm>
          <a:off x="2039093" y="1312224"/>
          <a:ext cx="735928" cy="73613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7C6773-2271-404A-9CE3-C55FEBF648BA}">
      <dsp:nvSpPr>
        <dsp:cNvPr id="0" name=""/>
        <dsp:cNvSpPr/>
      </dsp:nvSpPr>
      <dsp:spPr>
        <a:xfrm>
          <a:off x="2830842" y="1324060"/>
          <a:ext cx="985069" cy="71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l" defTabSz="711200">
            <a:lnSpc>
              <a:spcPct val="90000"/>
            </a:lnSpc>
            <a:spcBef>
              <a:spcPct val="0"/>
            </a:spcBef>
            <a:spcAft>
              <a:spcPct val="10000"/>
            </a:spcAft>
          </a:pPr>
          <a:r>
            <a:rPr lang="zh-TW" altLang="en-US" sz="1600" b="1" kern="1200" dirty="0" smtClean="0"/>
            <a:t>直轄市政府社會局</a:t>
          </a:r>
          <a:endParaRPr lang="zh-TW" altLang="en-US" sz="1600" b="1" kern="1200" dirty="0"/>
        </a:p>
      </dsp:txBody>
      <dsp:txXfrm>
        <a:off x="2830842" y="1324060"/>
        <a:ext cx="985069" cy="712462"/>
      </dsp:txXfrm>
    </dsp:sp>
    <dsp:sp modelId="{E86CA66D-E6C2-44E6-96EE-7BAEE2266422}">
      <dsp:nvSpPr>
        <dsp:cNvPr id="0" name=""/>
        <dsp:cNvSpPr/>
      </dsp:nvSpPr>
      <dsp:spPr>
        <a:xfrm>
          <a:off x="2323531" y="2149685"/>
          <a:ext cx="735928" cy="73613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63888B-9D5B-4D43-8D12-8BD95519F78D}">
      <dsp:nvSpPr>
        <dsp:cNvPr id="0" name=""/>
        <dsp:cNvSpPr/>
      </dsp:nvSpPr>
      <dsp:spPr>
        <a:xfrm>
          <a:off x="3119385" y="2160078"/>
          <a:ext cx="985069" cy="71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l" defTabSz="711200">
            <a:lnSpc>
              <a:spcPct val="90000"/>
            </a:lnSpc>
            <a:spcBef>
              <a:spcPct val="0"/>
            </a:spcBef>
            <a:spcAft>
              <a:spcPct val="10000"/>
            </a:spcAft>
          </a:pPr>
          <a:r>
            <a:rPr lang="zh-TW" altLang="en-US" sz="1600" b="1" kern="1200" dirty="0" smtClean="0"/>
            <a:t>縣</a:t>
          </a:r>
          <a:r>
            <a:rPr lang="en-US" altLang="zh-TW" sz="1600" b="1" kern="1200" dirty="0" smtClean="0"/>
            <a:t>(</a:t>
          </a:r>
          <a:r>
            <a:rPr lang="zh-TW" altLang="en-US" sz="1600" b="1" kern="1200" dirty="0" smtClean="0"/>
            <a:t>市</a:t>
          </a:r>
          <a:r>
            <a:rPr lang="en-US" altLang="zh-TW" sz="1600" b="1" kern="1200" dirty="0" smtClean="0"/>
            <a:t>)</a:t>
          </a:r>
          <a:r>
            <a:rPr lang="zh-TW" altLang="en-US" sz="1600" b="1" kern="1200" dirty="0" smtClean="0"/>
            <a:t>政府社會局</a:t>
          </a:r>
          <a:r>
            <a:rPr lang="en-US" altLang="zh-TW" sz="1600" b="1" kern="1200" dirty="0" smtClean="0"/>
            <a:t>(</a:t>
          </a:r>
          <a:r>
            <a:rPr lang="zh-TW" altLang="en-US" sz="1600" b="1" kern="1200" dirty="0" smtClean="0"/>
            <a:t>處</a:t>
          </a:r>
          <a:r>
            <a:rPr lang="en-US" altLang="zh-TW" sz="1600" b="1" kern="1200" dirty="0" smtClean="0"/>
            <a:t>)</a:t>
          </a:r>
          <a:endParaRPr lang="zh-TW" altLang="en-US" sz="1600" b="1" kern="1200" dirty="0"/>
        </a:p>
      </dsp:txBody>
      <dsp:txXfrm>
        <a:off x="3119385" y="2160078"/>
        <a:ext cx="985069" cy="712462"/>
      </dsp:txXfrm>
    </dsp:sp>
    <dsp:sp modelId="{B9A74877-40A7-461B-AC3C-8DBB7F61636A}">
      <dsp:nvSpPr>
        <dsp:cNvPr id="0" name=""/>
        <dsp:cNvSpPr/>
      </dsp:nvSpPr>
      <dsp:spPr>
        <a:xfrm>
          <a:off x="2039093" y="2998982"/>
          <a:ext cx="735928" cy="73613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8571B9-C4CF-4566-A319-86F640E57D58}">
      <dsp:nvSpPr>
        <dsp:cNvPr id="0" name=""/>
        <dsp:cNvSpPr/>
      </dsp:nvSpPr>
      <dsp:spPr>
        <a:xfrm>
          <a:off x="2830842" y="3013994"/>
          <a:ext cx="985069" cy="712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l" defTabSz="711200">
            <a:lnSpc>
              <a:spcPct val="90000"/>
            </a:lnSpc>
            <a:spcBef>
              <a:spcPct val="0"/>
            </a:spcBef>
            <a:spcAft>
              <a:spcPct val="10000"/>
            </a:spcAft>
          </a:pPr>
          <a:r>
            <a:rPr lang="zh-TW" altLang="en-US" sz="1600" b="1" kern="1200" dirty="0" smtClean="0"/>
            <a:t>縣市政府衛生局</a:t>
          </a:r>
          <a:endParaRPr lang="zh-TW" altLang="en-US" sz="1600" b="1" kern="1200" dirty="0"/>
        </a:p>
      </dsp:txBody>
      <dsp:txXfrm>
        <a:off x="2830842" y="3013994"/>
        <a:ext cx="985069" cy="71246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2966F9-A35B-48C9-8F21-136E5A9D0AC8}">
      <dsp:nvSpPr>
        <dsp:cNvPr id="0" name=""/>
        <dsp:cNvSpPr/>
      </dsp:nvSpPr>
      <dsp:spPr>
        <a:xfrm rot="10800000">
          <a:off x="1810341" y="316"/>
          <a:ext cx="6560288" cy="631753"/>
        </a:xfrm>
        <a:prstGeom prst="homePlat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586" tIns="60960" rIns="113792" bIns="60960" numCol="1" spcCol="1270" anchor="ctr" anchorCtr="0">
          <a:noAutofit/>
        </a:bodyPr>
        <a:lstStyle/>
        <a:p>
          <a:pPr lvl="0" algn="l" defTabSz="711200">
            <a:lnSpc>
              <a:spcPct val="90000"/>
            </a:lnSpc>
            <a:spcBef>
              <a:spcPct val="0"/>
            </a:spcBef>
            <a:spcAft>
              <a:spcPct val="35000"/>
            </a:spcAft>
          </a:pPr>
          <a:r>
            <a:rPr lang="zh-TW" altLang="en-US" sz="1600" b="1" kern="1200" dirty="0" smtClean="0"/>
            <a:t>增訂各縣</a:t>
          </a:r>
          <a:r>
            <a:rPr lang="en-US" altLang="zh-TW" sz="1600" b="1" kern="1200" dirty="0" smtClean="0"/>
            <a:t>(</a:t>
          </a:r>
          <a:r>
            <a:rPr lang="zh-TW" altLang="en-US" sz="1600" b="1" kern="1200" dirty="0" smtClean="0"/>
            <a:t>市</a:t>
          </a:r>
          <a:r>
            <a:rPr lang="en-US" altLang="zh-TW" sz="1600" b="1" kern="1200" dirty="0" smtClean="0"/>
            <a:t>)</a:t>
          </a:r>
          <a:r>
            <a:rPr lang="zh-TW" altLang="en-US" sz="1600" b="1" kern="1200" dirty="0" smtClean="0"/>
            <a:t>核准補助案件數限制</a:t>
          </a:r>
          <a:endParaRPr lang="zh-TW" altLang="en-US" sz="1600" b="1" kern="1200" dirty="0"/>
        </a:p>
      </dsp:txBody>
      <dsp:txXfrm rot="10800000">
        <a:off x="1968279" y="316"/>
        <a:ext cx="6402350" cy="631753"/>
      </dsp:txXfrm>
    </dsp:sp>
    <dsp:sp modelId="{98B9D4D8-4BE9-4A98-81E2-491DF14E86B4}">
      <dsp:nvSpPr>
        <dsp:cNvPr id="0" name=""/>
        <dsp:cNvSpPr/>
      </dsp:nvSpPr>
      <dsp:spPr>
        <a:xfrm>
          <a:off x="1494464" y="316"/>
          <a:ext cx="631753" cy="631753"/>
        </a:xfrm>
        <a:prstGeom prst="ellipse">
          <a:avLst/>
        </a:prstGeom>
        <a:solidFill>
          <a:schemeClr val="accent5">
            <a:tint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CD9257-F26B-40C0-BAA4-91B393E0BFC5}">
      <dsp:nvSpPr>
        <dsp:cNvPr id="0" name=""/>
        <dsp:cNvSpPr/>
      </dsp:nvSpPr>
      <dsp:spPr>
        <a:xfrm rot="10800000">
          <a:off x="1810341" y="820653"/>
          <a:ext cx="6560288" cy="631753"/>
        </a:xfrm>
        <a:prstGeom prst="homePlate">
          <a:avLst/>
        </a:prstGeom>
        <a:solidFill>
          <a:schemeClr val="accent5">
            <a:hueOff val="2087944"/>
            <a:satOff val="-5008"/>
            <a:lumOff val="39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586" tIns="60960" rIns="113792" bIns="60960" numCol="1" spcCol="1270" anchor="ctr" anchorCtr="0">
          <a:noAutofit/>
        </a:bodyPr>
        <a:lstStyle/>
        <a:p>
          <a:pPr lvl="0" algn="l" defTabSz="711200">
            <a:lnSpc>
              <a:spcPct val="90000"/>
            </a:lnSpc>
            <a:spcBef>
              <a:spcPct val="0"/>
            </a:spcBef>
            <a:spcAft>
              <a:spcPct val="35000"/>
            </a:spcAft>
          </a:pPr>
          <a:r>
            <a:rPr lang="zh-TW" altLang="en-US" sz="1600" b="1" kern="1200" dirty="0" smtClean="0"/>
            <a:t>增訂每案補助金額上限</a:t>
          </a:r>
          <a:endParaRPr lang="zh-TW" altLang="en-US" sz="1600" b="1" kern="1200" dirty="0"/>
        </a:p>
      </dsp:txBody>
      <dsp:txXfrm rot="10800000">
        <a:off x="1968279" y="820653"/>
        <a:ext cx="6402350" cy="631753"/>
      </dsp:txXfrm>
    </dsp:sp>
    <dsp:sp modelId="{53038868-66DA-4C6E-8D3E-773843D83D85}">
      <dsp:nvSpPr>
        <dsp:cNvPr id="0" name=""/>
        <dsp:cNvSpPr/>
      </dsp:nvSpPr>
      <dsp:spPr>
        <a:xfrm>
          <a:off x="1494464" y="820653"/>
          <a:ext cx="631753" cy="631753"/>
        </a:xfrm>
        <a:prstGeom prst="ellipse">
          <a:avLst/>
        </a:prstGeom>
        <a:solidFill>
          <a:schemeClr val="accent5">
            <a:tint val="50000"/>
            <a:hueOff val="2158117"/>
            <a:satOff val="-2504"/>
            <a:lumOff val="-8"/>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6E20CB-2A4C-4B1A-8A23-989DB0A99C17}">
      <dsp:nvSpPr>
        <dsp:cNvPr id="0" name=""/>
        <dsp:cNvSpPr/>
      </dsp:nvSpPr>
      <dsp:spPr>
        <a:xfrm rot="10800000">
          <a:off x="1810341" y="1640991"/>
          <a:ext cx="6560288" cy="631753"/>
        </a:xfrm>
        <a:prstGeom prst="homePlate">
          <a:avLst/>
        </a:prstGeom>
        <a:solidFill>
          <a:schemeClr val="accent5">
            <a:hueOff val="4175889"/>
            <a:satOff val="-10016"/>
            <a:lumOff val="78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586" tIns="60960" rIns="113792" bIns="60960" numCol="1" spcCol="1270" anchor="ctr" anchorCtr="0">
          <a:noAutofit/>
        </a:bodyPr>
        <a:lstStyle/>
        <a:p>
          <a:pPr lvl="0" algn="l" defTabSz="711200">
            <a:lnSpc>
              <a:spcPct val="90000"/>
            </a:lnSpc>
            <a:spcBef>
              <a:spcPct val="0"/>
            </a:spcBef>
            <a:spcAft>
              <a:spcPct val="35000"/>
            </a:spcAft>
          </a:pPr>
          <a:r>
            <a:rPr lang="zh-TW" altLang="en-US" sz="1600" b="1" kern="1200" dirty="0" smtClean="0"/>
            <a:t>調漲個別心理輔導評估處置諮商及治療費用 </a:t>
          </a:r>
          <a:r>
            <a:rPr lang="en-US" altLang="zh-TW" sz="1600" b="1" kern="1200" dirty="0" smtClean="0"/>
            <a:t>(</a:t>
          </a:r>
          <a:r>
            <a:rPr lang="zh-TW" altLang="en-US" sz="1600" b="1" kern="1200" dirty="0" smtClean="0"/>
            <a:t>每小時</a:t>
          </a:r>
          <a:r>
            <a:rPr lang="en-US" altLang="zh-TW" sz="1600" b="1" kern="1200" dirty="0" smtClean="0"/>
            <a:t>1200</a:t>
          </a:r>
          <a:r>
            <a:rPr lang="zh-TW" altLang="en-US" sz="1600" b="1" kern="1200" dirty="0" smtClean="0"/>
            <a:t> </a:t>
          </a:r>
          <a:r>
            <a:rPr lang="en-US" altLang="zh-TW" sz="1600" b="1" kern="1200" dirty="0" smtClean="0">
              <a:sym typeface="Symbol"/>
            </a:rPr>
            <a:t></a:t>
          </a:r>
          <a:r>
            <a:rPr lang="zh-TW" altLang="en-US" sz="1600" b="1" kern="1200" dirty="0" smtClean="0">
              <a:sym typeface="Symbol"/>
            </a:rPr>
            <a:t> </a:t>
          </a:r>
          <a:r>
            <a:rPr lang="en-US" altLang="zh-TW" sz="1600" b="1" kern="1200" dirty="0" smtClean="0">
              <a:sym typeface="Symbol"/>
            </a:rPr>
            <a:t>1600</a:t>
          </a:r>
          <a:r>
            <a:rPr lang="en-US" altLang="zh-TW" sz="1600" b="1" kern="1200" dirty="0" smtClean="0"/>
            <a:t>)</a:t>
          </a:r>
          <a:endParaRPr lang="zh-TW" altLang="en-US" sz="1600" b="1" kern="1200" dirty="0"/>
        </a:p>
      </dsp:txBody>
      <dsp:txXfrm rot="10800000">
        <a:off x="1968279" y="1640991"/>
        <a:ext cx="6402350" cy="631753"/>
      </dsp:txXfrm>
    </dsp:sp>
    <dsp:sp modelId="{9D337F1F-2AF9-42D2-9A71-66CB02F9428B}">
      <dsp:nvSpPr>
        <dsp:cNvPr id="0" name=""/>
        <dsp:cNvSpPr/>
      </dsp:nvSpPr>
      <dsp:spPr>
        <a:xfrm>
          <a:off x="1494464" y="1640991"/>
          <a:ext cx="631753" cy="631753"/>
        </a:xfrm>
        <a:prstGeom prst="ellipse">
          <a:avLst/>
        </a:prstGeom>
        <a:solidFill>
          <a:schemeClr val="accent5">
            <a:tint val="50000"/>
            <a:hueOff val="4316235"/>
            <a:satOff val="-5009"/>
            <a:lumOff val="-16"/>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745206-0472-469C-B50D-2074082A74E8}">
      <dsp:nvSpPr>
        <dsp:cNvPr id="0" name=""/>
        <dsp:cNvSpPr/>
      </dsp:nvSpPr>
      <dsp:spPr>
        <a:xfrm rot="10800000">
          <a:off x="1810341" y="2461328"/>
          <a:ext cx="6560288" cy="631753"/>
        </a:xfrm>
        <a:prstGeom prst="homePlate">
          <a:avLst/>
        </a:prstGeom>
        <a:solidFill>
          <a:schemeClr val="accent5">
            <a:hueOff val="6263833"/>
            <a:satOff val="-15024"/>
            <a:lumOff val="117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586" tIns="60960" rIns="113792" bIns="60960" numCol="1" spcCol="1270" anchor="ctr" anchorCtr="0">
          <a:noAutofit/>
        </a:bodyPr>
        <a:lstStyle/>
        <a:p>
          <a:pPr lvl="0" algn="l" defTabSz="711200">
            <a:lnSpc>
              <a:spcPct val="90000"/>
            </a:lnSpc>
            <a:spcBef>
              <a:spcPct val="0"/>
            </a:spcBef>
            <a:spcAft>
              <a:spcPct val="35000"/>
            </a:spcAft>
          </a:pPr>
          <a:r>
            <a:rPr lang="zh-TW" altLang="en-US" sz="1600" b="1" kern="1200" dirty="0" smtClean="0"/>
            <a:t>調整撰稿費 </a:t>
          </a:r>
          <a:r>
            <a:rPr lang="en-US" altLang="zh-TW" sz="1600" b="1" kern="1200" dirty="0" smtClean="0"/>
            <a:t>(</a:t>
          </a:r>
          <a:r>
            <a:rPr lang="zh-TW" altLang="en-US" sz="1600" b="1" kern="1200" dirty="0" smtClean="0"/>
            <a:t>每千字</a:t>
          </a:r>
          <a:r>
            <a:rPr lang="en-US" altLang="zh-TW" sz="1600" b="1" kern="1200" dirty="0" smtClean="0"/>
            <a:t>630</a:t>
          </a:r>
          <a:r>
            <a:rPr lang="zh-TW" altLang="en-US" sz="1600" b="1" kern="1200" dirty="0" smtClean="0"/>
            <a:t> </a:t>
          </a:r>
          <a:r>
            <a:rPr lang="en-US" altLang="zh-TW" sz="1600" b="1" kern="1200" dirty="0" smtClean="0">
              <a:sym typeface="Symbol"/>
            </a:rPr>
            <a:t></a:t>
          </a:r>
          <a:r>
            <a:rPr lang="zh-TW" altLang="en-US" sz="1600" b="1" kern="1200" dirty="0" smtClean="0">
              <a:sym typeface="Symbol"/>
            </a:rPr>
            <a:t> </a:t>
          </a:r>
          <a:r>
            <a:rPr lang="en-US" altLang="zh-TW" sz="1600" b="1" kern="1200" dirty="0" smtClean="0">
              <a:sym typeface="Symbol"/>
            </a:rPr>
            <a:t>680</a:t>
          </a:r>
          <a:r>
            <a:rPr lang="en-US" altLang="zh-TW" sz="1600" b="1" kern="1200" dirty="0" smtClean="0"/>
            <a:t>)</a:t>
          </a:r>
          <a:endParaRPr lang="zh-TW" altLang="en-US" sz="1600" b="1" kern="1200" dirty="0"/>
        </a:p>
      </dsp:txBody>
      <dsp:txXfrm rot="10800000">
        <a:off x="1968279" y="2461328"/>
        <a:ext cx="6402350" cy="631753"/>
      </dsp:txXfrm>
    </dsp:sp>
    <dsp:sp modelId="{4CE34B5B-0D76-4363-807A-85C887791510}">
      <dsp:nvSpPr>
        <dsp:cNvPr id="0" name=""/>
        <dsp:cNvSpPr/>
      </dsp:nvSpPr>
      <dsp:spPr>
        <a:xfrm>
          <a:off x="1494464" y="2461328"/>
          <a:ext cx="631753" cy="631753"/>
        </a:xfrm>
        <a:prstGeom prst="ellipse">
          <a:avLst/>
        </a:prstGeom>
        <a:solidFill>
          <a:schemeClr val="accent5">
            <a:tint val="50000"/>
            <a:hueOff val="6474353"/>
            <a:satOff val="-7513"/>
            <a:lumOff val="-23"/>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138FF9-6DBD-479C-8DDF-3648F7FA9211}">
      <dsp:nvSpPr>
        <dsp:cNvPr id="0" name=""/>
        <dsp:cNvSpPr/>
      </dsp:nvSpPr>
      <dsp:spPr>
        <a:xfrm rot="10800000">
          <a:off x="1810341" y="3281665"/>
          <a:ext cx="6560288" cy="631753"/>
        </a:xfrm>
        <a:prstGeom prst="homePlate">
          <a:avLst/>
        </a:prstGeom>
        <a:solidFill>
          <a:schemeClr val="accent5">
            <a:hueOff val="8351777"/>
            <a:satOff val="-20032"/>
            <a:lumOff val="156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586" tIns="60960" rIns="113792" bIns="60960" numCol="1" spcCol="1270" anchor="ctr" anchorCtr="0">
          <a:noAutofit/>
        </a:bodyPr>
        <a:lstStyle/>
        <a:p>
          <a:pPr lvl="0" algn="l" defTabSz="711200">
            <a:lnSpc>
              <a:spcPct val="90000"/>
            </a:lnSpc>
            <a:spcBef>
              <a:spcPct val="0"/>
            </a:spcBef>
            <a:spcAft>
              <a:spcPct val="35000"/>
            </a:spcAft>
          </a:pPr>
          <a:r>
            <a:rPr lang="zh-TW" altLang="en-US" sz="1600" b="1" kern="1200" dirty="0" smtClean="0"/>
            <a:t>專案管理費與雜支費用不得重複請領</a:t>
          </a:r>
          <a:endParaRPr lang="zh-TW" altLang="en-US" sz="1600" b="1" kern="1200" dirty="0"/>
        </a:p>
      </dsp:txBody>
      <dsp:txXfrm rot="10800000">
        <a:off x="1968279" y="3281665"/>
        <a:ext cx="6402350" cy="631753"/>
      </dsp:txXfrm>
    </dsp:sp>
    <dsp:sp modelId="{3F7CDB8D-CA53-4233-BF51-1EA67886ED89}">
      <dsp:nvSpPr>
        <dsp:cNvPr id="0" name=""/>
        <dsp:cNvSpPr/>
      </dsp:nvSpPr>
      <dsp:spPr>
        <a:xfrm>
          <a:off x="1494464" y="3281665"/>
          <a:ext cx="631753" cy="631753"/>
        </a:xfrm>
        <a:prstGeom prst="ellipse">
          <a:avLst/>
        </a:prstGeom>
        <a:solidFill>
          <a:schemeClr val="accent5">
            <a:tint val="50000"/>
            <a:hueOff val="8632470"/>
            <a:satOff val="-10018"/>
            <a:lumOff val="-3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62D6F8-B494-4507-B099-539639667377}">
      <dsp:nvSpPr>
        <dsp:cNvPr id="0" name=""/>
        <dsp:cNvSpPr/>
      </dsp:nvSpPr>
      <dsp:spPr>
        <a:xfrm rot="10800000">
          <a:off x="1810341" y="4102002"/>
          <a:ext cx="6560288" cy="631753"/>
        </a:xfrm>
        <a:prstGeom prst="homePlate">
          <a:avLst/>
        </a:prstGeom>
        <a:solidFill>
          <a:schemeClr val="accent5">
            <a:hueOff val="10439722"/>
            <a:satOff val="-25040"/>
            <a:lumOff val="1961"/>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8586" tIns="60960" rIns="113792" bIns="60960" numCol="1" spcCol="1270" anchor="ctr" anchorCtr="0">
          <a:noAutofit/>
        </a:bodyPr>
        <a:lstStyle/>
        <a:p>
          <a:pPr lvl="0" algn="l" defTabSz="711200">
            <a:lnSpc>
              <a:spcPct val="90000"/>
            </a:lnSpc>
            <a:spcBef>
              <a:spcPct val="0"/>
            </a:spcBef>
            <a:spcAft>
              <a:spcPct val="35000"/>
            </a:spcAft>
          </a:pPr>
          <a:r>
            <a:rPr lang="zh-TW" altLang="en-US" sz="1600" b="1" kern="1200" dirty="0" smtClean="0"/>
            <a:t>方案專職人員不得再支領補助項目</a:t>
          </a:r>
          <a:r>
            <a:rPr lang="en-US" altLang="zh-TW" sz="1600" b="1" kern="1200" dirty="0" smtClean="0"/>
            <a:t>1</a:t>
          </a:r>
          <a:r>
            <a:rPr lang="zh-TW" altLang="en-US" sz="1600" b="1" kern="1200" dirty="0" smtClean="0">
              <a:latin typeface="標楷體"/>
              <a:ea typeface="標楷體"/>
            </a:rPr>
            <a:t>、</a:t>
          </a:r>
          <a:r>
            <a:rPr lang="en-US" altLang="zh-TW" sz="1600" b="1" kern="1200" dirty="0" smtClean="0"/>
            <a:t>2</a:t>
          </a:r>
          <a:r>
            <a:rPr lang="zh-TW" altLang="en-US" sz="1600" b="1" kern="1200" dirty="0" smtClean="0">
              <a:latin typeface="標楷體"/>
              <a:ea typeface="標楷體"/>
            </a:rPr>
            <a:t>、</a:t>
          </a:r>
          <a:r>
            <a:rPr lang="en-US" altLang="zh-TW" sz="1600" b="1" kern="1200" dirty="0" smtClean="0"/>
            <a:t>3</a:t>
          </a:r>
          <a:r>
            <a:rPr lang="zh-TW" altLang="en-US" sz="1600" b="1" kern="1200" dirty="0" smtClean="0">
              <a:latin typeface="標楷體"/>
              <a:ea typeface="標楷體"/>
            </a:rPr>
            <a:t>、</a:t>
          </a:r>
          <a:r>
            <a:rPr lang="en-US" altLang="zh-TW" sz="1600" b="1" kern="1200" dirty="0" smtClean="0"/>
            <a:t>4</a:t>
          </a:r>
          <a:r>
            <a:rPr lang="zh-TW" altLang="en-US" sz="1600" b="1" kern="1200" dirty="0" smtClean="0"/>
            <a:t>之費用</a:t>
          </a:r>
          <a:endParaRPr lang="zh-TW" altLang="en-US" sz="1600" b="1" kern="1200" dirty="0"/>
        </a:p>
      </dsp:txBody>
      <dsp:txXfrm rot="10800000">
        <a:off x="1968279" y="4102002"/>
        <a:ext cx="6402350" cy="631753"/>
      </dsp:txXfrm>
    </dsp:sp>
    <dsp:sp modelId="{C7112508-B81D-4876-9AF7-D3D467175156}">
      <dsp:nvSpPr>
        <dsp:cNvPr id="0" name=""/>
        <dsp:cNvSpPr/>
      </dsp:nvSpPr>
      <dsp:spPr>
        <a:xfrm>
          <a:off x="1494464" y="4102002"/>
          <a:ext cx="631753" cy="631753"/>
        </a:xfrm>
        <a:prstGeom prst="ellipse">
          <a:avLst/>
        </a:prstGeom>
        <a:solidFill>
          <a:schemeClr val="accent5">
            <a:tint val="50000"/>
            <a:hueOff val="10790587"/>
            <a:satOff val="-12522"/>
            <a:lumOff val="-3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11B127-0DF6-492B-B941-F39DB1DEB65E}">
      <dsp:nvSpPr>
        <dsp:cNvPr id="0" name=""/>
        <dsp:cNvSpPr/>
      </dsp:nvSpPr>
      <dsp:spPr>
        <a:xfrm>
          <a:off x="-5614586" y="-859990"/>
          <a:ext cx="6688533" cy="6688533"/>
        </a:xfrm>
        <a:prstGeom prst="blockArc">
          <a:avLst>
            <a:gd name="adj1" fmla="val 18900000"/>
            <a:gd name="adj2" fmla="val 2700000"/>
            <a:gd name="adj3" fmla="val 323"/>
          </a:avLst>
        </a:prstGeom>
        <a:noFill/>
        <a:ln w="1905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2FF3AA-4449-4F5B-A7DA-F0F45B835F1B}">
      <dsp:nvSpPr>
        <dsp:cNvPr id="0" name=""/>
        <dsp:cNvSpPr/>
      </dsp:nvSpPr>
      <dsp:spPr>
        <a:xfrm>
          <a:off x="348543" y="225870"/>
          <a:ext cx="8298093" cy="45154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年度方案成果應分列各項不同服務之具體成果</a:t>
          </a:r>
          <a:endParaRPr lang="zh-TW" altLang="en-US" sz="1700" b="1" kern="1200" dirty="0"/>
        </a:p>
      </dsp:txBody>
      <dsp:txXfrm>
        <a:off x="348543" y="225870"/>
        <a:ext cx="8298093" cy="451542"/>
      </dsp:txXfrm>
    </dsp:sp>
    <dsp:sp modelId="{43D44D2A-11F2-49A6-A69A-DF9133F82E41}">
      <dsp:nvSpPr>
        <dsp:cNvPr id="0" name=""/>
        <dsp:cNvSpPr/>
      </dsp:nvSpPr>
      <dsp:spPr>
        <a:xfrm>
          <a:off x="66330" y="169427"/>
          <a:ext cx="564427" cy="564427"/>
        </a:xfrm>
        <a:prstGeom prst="ellipse">
          <a:avLst/>
        </a:prstGeom>
        <a:solidFill>
          <a:schemeClr val="lt1">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2D4AAB8-3E41-4A14-B403-DA7797DE73D9}">
      <dsp:nvSpPr>
        <dsp:cNvPr id="0" name=""/>
        <dsp:cNvSpPr/>
      </dsp:nvSpPr>
      <dsp:spPr>
        <a:xfrm>
          <a:off x="757455" y="903580"/>
          <a:ext cx="7889182" cy="451542"/>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申請方案應考量方案創新及可行性，並結合理論與實務概念</a:t>
          </a:r>
          <a:endParaRPr lang="zh-TW" altLang="en-US" sz="1700" b="1" kern="1200" dirty="0"/>
        </a:p>
      </dsp:txBody>
      <dsp:txXfrm>
        <a:off x="757455" y="903580"/>
        <a:ext cx="7889182" cy="451542"/>
      </dsp:txXfrm>
    </dsp:sp>
    <dsp:sp modelId="{E601DF75-3B48-4206-8F01-B2A128864DCE}">
      <dsp:nvSpPr>
        <dsp:cNvPr id="0" name=""/>
        <dsp:cNvSpPr/>
      </dsp:nvSpPr>
      <dsp:spPr>
        <a:xfrm>
          <a:off x="475241" y="847138"/>
          <a:ext cx="564427" cy="564427"/>
        </a:xfrm>
        <a:prstGeom prst="ellipse">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C123CE-51EB-4B34-9044-F55FA81B824E}">
      <dsp:nvSpPr>
        <dsp:cNvPr id="0" name=""/>
        <dsp:cNvSpPr/>
      </dsp:nvSpPr>
      <dsp:spPr>
        <a:xfrm>
          <a:off x="981537" y="1580794"/>
          <a:ext cx="7665100" cy="451542"/>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人事費用不含勞</a:t>
          </a:r>
          <a:r>
            <a:rPr lang="zh-TW" altLang="en-US" sz="1700" b="1" kern="1200" dirty="0" smtClean="0">
              <a:latin typeface="標楷體"/>
              <a:ea typeface="標楷體"/>
            </a:rPr>
            <a:t>、</a:t>
          </a:r>
          <a:r>
            <a:rPr lang="zh-TW" altLang="en-US" sz="1700" b="1" kern="1200" dirty="0" smtClean="0"/>
            <a:t>健保費用</a:t>
          </a:r>
          <a:endParaRPr lang="zh-TW" altLang="en-US" sz="1700" b="1" kern="1200" dirty="0"/>
        </a:p>
      </dsp:txBody>
      <dsp:txXfrm>
        <a:off x="981537" y="1580794"/>
        <a:ext cx="7665100" cy="451542"/>
      </dsp:txXfrm>
    </dsp:sp>
    <dsp:sp modelId="{519BDA83-5849-42E1-9EAB-4F05872D6A49}">
      <dsp:nvSpPr>
        <dsp:cNvPr id="0" name=""/>
        <dsp:cNvSpPr/>
      </dsp:nvSpPr>
      <dsp:spPr>
        <a:xfrm>
          <a:off x="699323" y="1524351"/>
          <a:ext cx="564427" cy="564427"/>
        </a:xfrm>
        <a:prstGeom prst="ellipse">
          <a:avLst/>
        </a:prstGeom>
        <a:solidFill>
          <a:schemeClr val="lt1">
            <a:hueOff val="0"/>
            <a:satOff val="0"/>
            <a:lumOff val="0"/>
            <a:alphaOff val="0"/>
          </a:schemeClr>
        </a:solidFill>
        <a:ln w="1905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8801E3-5A76-4568-93B5-6E2E8C466450}">
      <dsp:nvSpPr>
        <dsp:cNvPr id="0" name=""/>
        <dsp:cNvSpPr/>
      </dsp:nvSpPr>
      <dsp:spPr>
        <a:xfrm>
          <a:off x="1053084" y="2258504"/>
          <a:ext cx="7593553" cy="451542"/>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各子項核定計畫經費不得流用</a:t>
          </a:r>
          <a:endParaRPr lang="en-US" altLang="zh-TW" sz="1700" b="1" kern="1200" dirty="0" smtClean="0"/>
        </a:p>
      </dsp:txBody>
      <dsp:txXfrm>
        <a:off x="1053084" y="2258504"/>
        <a:ext cx="7593553" cy="451542"/>
      </dsp:txXfrm>
    </dsp:sp>
    <dsp:sp modelId="{BF0A2ADA-00B1-4598-9A81-B288450DA92C}">
      <dsp:nvSpPr>
        <dsp:cNvPr id="0" name=""/>
        <dsp:cNvSpPr/>
      </dsp:nvSpPr>
      <dsp:spPr>
        <a:xfrm>
          <a:off x="770870" y="2202062"/>
          <a:ext cx="564427" cy="564427"/>
        </a:xfrm>
        <a:prstGeom prst="ellipse">
          <a:avLst/>
        </a:prstGeom>
        <a:solidFill>
          <a:schemeClr val="lt1">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BDC7865-35F2-4F17-84DE-A22C9ACDD3C6}">
      <dsp:nvSpPr>
        <dsp:cNvPr id="0" name=""/>
        <dsp:cNvSpPr/>
      </dsp:nvSpPr>
      <dsp:spPr>
        <a:xfrm>
          <a:off x="981537" y="2936215"/>
          <a:ext cx="7665100" cy="451542"/>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計畫申請應於期限前提出</a:t>
          </a:r>
          <a:endParaRPr lang="zh-TW" altLang="en-US" sz="1700" b="1" kern="1200" dirty="0"/>
        </a:p>
      </dsp:txBody>
      <dsp:txXfrm>
        <a:off x="981537" y="2936215"/>
        <a:ext cx="7665100" cy="451542"/>
      </dsp:txXfrm>
    </dsp:sp>
    <dsp:sp modelId="{5BE30075-AAE8-42F4-A0B0-8F446AD2DC79}">
      <dsp:nvSpPr>
        <dsp:cNvPr id="0" name=""/>
        <dsp:cNvSpPr/>
      </dsp:nvSpPr>
      <dsp:spPr>
        <a:xfrm>
          <a:off x="699323" y="2879772"/>
          <a:ext cx="564427" cy="564427"/>
        </a:xfrm>
        <a:prstGeom prst="ellipse">
          <a:avLst/>
        </a:prstGeom>
        <a:solidFill>
          <a:schemeClr val="lt1">
            <a:hueOff val="0"/>
            <a:satOff val="0"/>
            <a:lumOff val="0"/>
            <a:alphaOff val="0"/>
          </a:schemeClr>
        </a:solidFill>
        <a:ln w="1905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EF14478-6BD3-4623-B4F5-9669A6E860A1}">
      <dsp:nvSpPr>
        <dsp:cNvPr id="0" name=""/>
        <dsp:cNvSpPr/>
      </dsp:nvSpPr>
      <dsp:spPr>
        <a:xfrm>
          <a:off x="757455" y="3613429"/>
          <a:ext cx="7889182" cy="45154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本計畫專職人員異動時應檢附相關文件事先函送本部備查</a:t>
          </a:r>
          <a:endParaRPr lang="zh-TW" altLang="en-US" sz="1700" b="1" kern="1200" dirty="0"/>
        </a:p>
      </dsp:txBody>
      <dsp:txXfrm>
        <a:off x="757455" y="3613429"/>
        <a:ext cx="7889182" cy="451542"/>
      </dsp:txXfrm>
    </dsp:sp>
    <dsp:sp modelId="{90D21BEC-5ADE-4D4A-95AB-2FCF5C680AE1}">
      <dsp:nvSpPr>
        <dsp:cNvPr id="0" name=""/>
        <dsp:cNvSpPr/>
      </dsp:nvSpPr>
      <dsp:spPr>
        <a:xfrm>
          <a:off x="475241" y="3556986"/>
          <a:ext cx="564427" cy="564427"/>
        </a:xfrm>
        <a:prstGeom prst="ellipse">
          <a:avLst/>
        </a:prstGeom>
        <a:solidFill>
          <a:schemeClr val="lt1">
            <a:hueOff val="0"/>
            <a:satOff val="0"/>
            <a:lumOff val="0"/>
            <a:alphaOff val="0"/>
          </a:schemeClr>
        </a:solidFill>
        <a:ln w="1905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C15F3C-92EA-4BF9-A1F2-F3E2FA0CA086}">
      <dsp:nvSpPr>
        <dsp:cNvPr id="0" name=""/>
        <dsp:cNvSpPr/>
      </dsp:nvSpPr>
      <dsp:spPr>
        <a:xfrm>
          <a:off x="348543" y="4291139"/>
          <a:ext cx="8298093" cy="451542"/>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8411" tIns="43180" rIns="43180" bIns="43180" numCol="1" spcCol="1270" anchor="ctr" anchorCtr="0">
          <a:noAutofit/>
        </a:bodyPr>
        <a:lstStyle/>
        <a:p>
          <a:pPr lvl="0" algn="l" defTabSz="755650">
            <a:lnSpc>
              <a:spcPct val="90000"/>
            </a:lnSpc>
            <a:spcBef>
              <a:spcPct val="0"/>
            </a:spcBef>
            <a:spcAft>
              <a:spcPct val="35000"/>
            </a:spcAft>
          </a:pPr>
          <a:r>
            <a:rPr lang="zh-TW" altLang="en-US" sz="1700" b="1" kern="1200" dirty="0" smtClean="0"/>
            <a:t>專職人員於該年</a:t>
          </a:r>
          <a:r>
            <a:rPr lang="en-US" altLang="zh-TW" sz="1700" b="1" kern="1200" dirty="0" smtClean="0"/>
            <a:t>12</a:t>
          </a:r>
          <a:r>
            <a:rPr lang="zh-TW" altLang="en-US" sz="1700" b="1" kern="1200" dirty="0" smtClean="0"/>
            <a:t>月</a:t>
          </a:r>
          <a:r>
            <a:rPr lang="en-US" altLang="zh-TW" sz="1700" b="1" kern="1200" dirty="0" smtClean="0"/>
            <a:t>1</a:t>
          </a:r>
          <a:r>
            <a:rPr lang="zh-TW" altLang="en-US" sz="1700" b="1" kern="1200" dirty="0" smtClean="0"/>
            <a:t>日前離職者不得給付該年之年終獎金</a:t>
          </a:r>
          <a:endParaRPr lang="zh-TW" altLang="en-US" sz="1700" b="1" kern="1200" dirty="0"/>
        </a:p>
      </dsp:txBody>
      <dsp:txXfrm>
        <a:off x="348543" y="4291139"/>
        <a:ext cx="8298093" cy="451542"/>
      </dsp:txXfrm>
    </dsp:sp>
    <dsp:sp modelId="{58A9F704-E40A-40AF-93F7-E1AC9A7A657A}">
      <dsp:nvSpPr>
        <dsp:cNvPr id="0" name=""/>
        <dsp:cNvSpPr/>
      </dsp:nvSpPr>
      <dsp:spPr>
        <a:xfrm>
          <a:off x="66330" y="4234696"/>
          <a:ext cx="564427" cy="564427"/>
        </a:xfrm>
        <a:prstGeom prst="ellipse">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07AC8E-9C6E-4985-A43F-F4F9DEAAE4B3}">
      <dsp:nvSpPr>
        <dsp:cNvPr id="0" name=""/>
        <dsp:cNvSpPr/>
      </dsp:nvSpPr>
      <dsp:spPr>
        <a:xfrm rot="5400000">
          <a:off x="-249777" y="249812"/>
          <a:ext cx="1665185" cy="1165629"/>
        </a:xfrm>
        <a:prstGeom prst="chevron">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lvl="0" algn="ctr" defTabSz="1555750">
            <a:lnSpc>
              <a:spcPct val="90000"/>
            </a:lnSpc>
            <a:spcBef>
              <a:spcPct val="0"/>
            </a:spcBef>
            <a:spcAft>
              <a:spcPct val="35000"/>
            </a:spcAft>
          </a:pPr>
          <a:r>
            <a:rPr lang="en-US" altLang="zh-TW" sz="3500" kern="1200" dirty="0" smtClean="0"/>
            <a:t>1</a:t>
          </a:r>
          <a:endParaRPr lang="zh-TW" altLang="en-US" sz="3500" kern="1200" dirty="0"/>
        </a:p>
      </dsp:txBody>
      <dsp:txXfrm rot="-5400000">
        <a:off x="2" y="582849"/>
        <a:ext cx="1165629" cy="499556"/>
      </dsp:txXfrm>
    </dsp:sp>
    <dsp:sp modelId="{376F3CF4-CBCE-4E5B-B33A-73D2E93356A3}">
      <dsp:nvSpPr>
        <dsp:cNvPr id="0" name=""/>
        <dsp:cNvSpPr/>
      </dsp:nvSpPr>
      <dsp:spPr>
        <a:xfrm rot="5400000">
          <a:off x="4830161" y="-3664497"/>
          <a:ext cx="1082370" cy="8411434"/>
        </a:xfrm>
        <a:prstGeom prst="round2Same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zh-TW" altLang="en-US" sz="2300" b="1" kern="1200"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多方爭取相對人預防性服務方案相關預算與資源</a:t>
          </a:r>
          <a:endParaRPr lang="zh-TW" altLang="en-US" sz="23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rot="-5400000">
        <a:off x="1165630" y="52871"/>
        <a:ext cx="8358597" cy="976696"/>
      </dsp:txXfrm>
    </dsp:sp>
    <dsp:sp modelId="{8511F949-E53C-49DB-B8C1-5016F4CB1E9D}">
      <dsp:nvSpPr>
        <dsp:cNvPr id="0" name=""/>
        <dsp:cNvSpPr/>
      </dsp:nvSpPr>
      <dsp:spPr>
        <a:xfrm rot="5400000">
          <a:off x="-249777" y="1721441"/>
          <a:ext cx="1665185" cy="1165629"/>
        </a:xfrm>
        <a:prstGeom prst="chevron">
          <a:avLst/>
        </a:prstGeom>
        <a:solidFill>
          <a:schemeClr val="accent5">
            <a:hueOff val="5219861"/>
            <a:satOff val="-12520"/>
            <a:lumOff val="980"/>
            <a:alphaOff val="0"/>
          </a:schemeClr>
        </a:solidFill>
        <a:ln w="19050" cap="flat" cmpd="sng" algn="ctr">
          <a:solidFill>
            <a:schemeClr val="accent5">
              <a:hueOff val="5219861"/>
              <a:satOff val="-12520"/>
              <a:lumOff val="98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lvl="0" algn="ctr" defTabSz="1555750">
            <a:lnSpc>
              <a:spcPct val="90000"/>
            </a:lnSpc>
            <a:spcBef>
              <a:spcPct val="0"/>
            </a:spcBef>
            <a:spcAft>
              <a:spcPct val="35000"/>
            </a:spcAft>
          </a:pPr>
          <a:r>
            <a:rPr lang="en-US" altLang="zh-TW" sz="3500" kern="1200" dirty="0" smtClean="0"/>
            <a:t>2</a:t>
          </a:r>
          <a:endParaRPr lang="zh-TW" altLang="en-US" sz="3500" kern="1200" dirty="0"/>
        </a:p>
      </dsp:txBody>
      <dsp:txXfrm rot="-5400000">
        <a:off x="2" y="2054478"/>
        <a:ext cx="1165629" cy="499556"/>
      </dsp:txXfrm>
    </dsp:sp>
    <dsp:sp modelId="{26C925E3-C56D-4C1F-8AB3-8545CAB879D7}">
      <dsp:nvSpPr>
        <dsp:cNvPr id="0" name=""/>
        <dsp:cNvSpPr/>
      </dsp:nvSpPr>
      <dsp:spPr>
        <a:xfrm rot="5400000">
          <a:off x="4830161" y="-2192868"/>
          <a:ext cx="1082370" cy="8411434"/>
        </a:xfrm>
        <a:prstGeom prst="round2SameRect">
          <a:avLst/>
        </a:prstGeom>
        <a:solidFill>
          <a:schemeClr val="lt1">
            <a:alpha val="90000"/>
            <a:hueOff val="0"/>
            <a:satOff val="0"/>
            <a:lumOff val="0"/>
            <a:alphaOff val="0"/>
          </a:schemeClr>
        </a:solidFill>
        <a:ln w="19050" cap="flat" cmpd="sng" algn="ctr">
          <a:solidFill>
            <a:schemeClr val="accent5">
              <a:hueOff val="5219861"/>
              <a:satOff val="-12520"/>
              <a:lumOff val="98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zh-TW" altLang="en-US" sz="2300" b="1" kern="1200"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召開相對人預防性服務方案諮詢會議，研擬訂定相關檢核指標及具體精進策略</a:t>
          </a:r>
          <a:endParaRPr lang="zh-TW" altLang="en-US" sz="23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rot="-5400000">
        <a:off x="1165630" y="1524500"/>
        <a:ext cx="8358597" cy="976696"/>
      </dsp:txXfrm>
    </dsp:sp>
    <dsp:sp modelId="{26082318-662F-4637-BC97-458F590BAB9B}">
      <dsp:nvSpPr>
        <dsp:cNvPr id="0" name=""/>
        <dsp:cNvSpPr/>
      </dsp:nvSpPr>
      <dsp:spPr>
        <a:xfrm rot="5400000">
          <a:off x="-249777" y="3193070"/>
          <a:ext cx="1665185" cy="1165629"/>
        </a:xfrm>
        <a:prstGeom prst="chevron">
          <a:avLst/>
        </a:prstGeom>
        <a:solidFill>
          <a:schemeClr val="accent5">
            <a:hueOff val="10439722"/>
            <a:satOff val="-25040"/>
            <a:lumOff val="1961"/>
            <a:alphaOff val="0"/>
          </a:schemeClr>
        </a:solidFill>
        <a:ln w="19050" cap="flat" cmpd="sng" algn="ctr">
          <a:solidFill>
            <a:schemeClr val="accent5">
              <a:hueOff val="10439722"/>
              <a:satOff val="-25040"/>
              <a:lumOff val="196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lvl="0" algn="ctr" defTabSz="1555750">
            <a:lnSpc>
              <a:spcPct val="90000"/>
            </a:lnSpc>
            <a:spcBef>
              <a:spcPct val="0"/>
            </a:spcBef>
            <a:spcAft>
              <a:spcPct val="35000"/>
            </a:spcAft>
          </a:pPr>
          <a:r>
            <a:rPr lang="en-US" altLang="zh-TW" sz="3500" kern="1200" dirty="0" smtClean="0"/>
            <a:t>3</a:t>
          </a:r>
          <a:endParaRPr lang="zh-TW" altLang="en-US" sz="3500" kern="1200" dirty="0"/>
        </a:p>
      </dsp:txBody>
      <dsp:txXfrm rot="-5400000">
        <a:off x="2" y="3526107"/>
        <a:ext cx="1165629" cy="499556"/>
      </dsp:txXfrm>
    </dsp:sp>
    <dsp:sp modelId="{DFBFB108-BC68-4ECF-AF98-FD8FAF5BA2B6}">
      <dsp:nvSpPr>
        <dsp:cNvPr id="0" name=""/>
        <dsp:cNvSpPr/>
      </dsp:nvSpPr>
      <dsp:spPr>
        <a:xfrm rot="5400000">
          <a:off x="4830161" y="-721239"/>
          <a:ext cx="1082370" cy="8411434"/>
        </a:xfrm>
        <a:prstGeom prst="round2SameRect">
          <a:avLst/>
        </a:prstGeom>
        <a:solidFill>
          <a:schemeClr val="lt1">
            <a:alpha val="90000"/>
            <a:hueOff val="0"/>
            <a:satOff val="0"/>
            <a:lumOff val="0"/>
            <a:alphaOff val="0"/>
          </a:schemeClr>
        </a:solidFill>
        <a:ln w="19050" cap="flat" cmpd="sng" algn="ctr">
          <a:solidFill>
            <a:schemeClr val="accent5">
              <a:hueOff val="10439722"/>
              <a:satOff val="-25040"/>
              <a:lumOff val="196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zh-TW" altLang="en-US" sz="2300" b="1" kern="1200"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定期召開相對人預防性服務方案網絡平台聯繫會議</a:t>
          </a:r>
          <a:endParaRPr lang="zh-TW" altLang="en-US" sz="2300" b="1" kern="12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dsp:txBody>
      <dsp:txXfrm rot="-5400000">
        <a:off x="1165630" y="2996129"/>
        <a:ext cx="8358597" cy="97669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1/layout/RadialPictureList">
  <dgm:title val="放射狀圖片清單"/>
  <dgm:desc val="用來顯示與中心概念之間的關係。階層 1 圖形包含文字，而所有階層 2 圖形則包含有對應文字的圖片。上限為 4 個階層 2 的圖片。未使用的圖片不會出現，但只要切換版面配置，仍然可以使用。最適合用在少量階層 2 文字的情況。"/>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1/layout/RadialPictureList">
  <dgm:title val="放射狀圖片清單"/>
  <dgm:desc val="用來顯示與中心概念之間的關係。階層 1 圖形包含文字，而所有階層 2 圖形則包含有對應文字的圖片。上限為 4 個階層 2 的圖片。未使用的圖片不會出現，但只要切換版面配置，仍然可以使用。最適合用在少量階層 2 文字的情況。"/>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3CCD3F-EE13-45B6-856F-CC82332952A9}" type="datetimeFigureOut">
              <a:rPr lang="zh-TW" altLang="en-US" smtClean="0"/>
              <a:t>2016/3/9</a:t>
            </a:fld>
            <a:endParaRPr lang="zh-TW" altLang="en-US"/>
          </a:p>
        </p:txBody>
      </p:sp>
      <p:sp>
        <p:nvSpPr>
          <p:cNvPr id="4" name="投影片圖像版面配置區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0A0098-14F2-48B6-B8B9-29D10EBBD508}" type="slidenum">
              <a:rPr lang="zh-TW" altLang="en-US" smtClean="0"/>
              <a:t>‹#›</a:t>
            </a:fld>
            <a:endParaRPr lang="zh-TW" altLang="en-US"/>
          </a:p>
        </p:txBody>
      </p:sp>
    </p:spTree>
    <p:extLst>
      <p:ext uri="{BB962C8B-B14F-4D97-AF65-F5344CB8AC3E}">
        <p14:creationId xmlns:p14="http://schemas.microsoft.com/office/powerpoint/2010/main" val="13157249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26392" y="4327271"/>
            <a:ext cx="5571318" cy="4118548"/>
          </a:xfrm>
          <a:prstGeom prst="rect">
            <a:avLst/>
          </a:prstGeom>
        </p:spPr>
        <p:txBody>
          <a:bodyPr lIns="91329" tIns="45664" rIns="91329" bIns="45664">
            <a:normAutofit/>
          </a:bodyPr>
          <a:lstStyle/>
          <a:p>
            <a:endParaRPr lang="zh-TW"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857250" y="685800"/>
            <a:ext cx="5143500" cy="3429000"/>
          </a:xfrm>
        </p:spPr>
      </p:sp>
      <p:sp>
        <p:nvSpPr>
          <p:cNvPr id="3" name="備忘稿版面配置區 2"/>
          <p:cNvSpPr>
            <a:spLocks noGrp="1"/>
          </p:cNvSpPr>
          <p:nvPr>
            <p:ph type="body" idx="1"/>
          </p:nvPr>
        </p:nvSpPr>
        <p:spPr>
          <a:xfrm>
            <a:off x="686121" y="4343436"/>
            <a:ext cx="5485760" cy="4114143"/>
          </a:xfrm>
          <a:prstGeom prst="rect">
            <a:avLst/>
          </a:prstGeom>
        </p:spPr>
        <p:txBody>
          <a:bodyPr lIns="90644" tIns="45322" rIns="90644" bIns="45322">
            <a:normAutofit/>
          </a:bodyPr>
          <a:lstStyle/>
          <a:p>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7886700" y="152399"/>
            <a:ext cx="222885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71450" y="153923"/>
            <a:ext cx="75438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886700" y="2052960"/>
            <a:ext cx="222885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ED5EBA5F-5EB5-4C81-AFA9-5C4A7BA5B7EE}" type="datetimeFigureOut">
              <a:rPr lang="zh-TW" altLang="en-US" smtClean="0"/>
              <a:t>2016/3/9</a:t>
            </a:fld>
            <a:endParaRPr lang="zh-TW" altLang="en-US"/>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68D1AB47-438B-4DF8-B894-F9FA554E1A96}" type="slidenum">
              <a:rPr lang="zh-TW" altLang="en-US" smtClean="0"/>
              <a:t>‹#›</a:t>
            </a:fld>
            <a:endParaRPr lang="zh-TW" altLang="en-US"/>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zh-TW" altLang="en-US"/>
          </a:p>
        </p:txBody>
      </p:sp>
      <p:sp>
        <p:nvSpPr>
          <p:cNvPr id="13" name="Title 12"/>
          <p:cNvSpPr>
            <a:spLocks noGrp="1"/>
          </p:cNvSpPr>
          <p:nvPr>
            <p:ph type="title"/>
          </p:nvPr>
        </p:nvSpPr>
        <p:spPr>
          <a:xfrm>
            <a:off x="514350" y="2052960"/>
            <a:ext cx="7115175" cy="1828800"/>
          </a:xfrm>
        </p:spPr>
        <p:txBody>
          <a:bodyPr/>
          <a:lstStyle>
            <a:lvl1pPr algn="r">
              <a:defRPr sz="4200" spc="150" baseline="0"/>
            </a:lvl1pPr>
          </a:lstStyle>
          <a:p>
            <a:r>
              <a:rPr lang="zh-TW" altLang="en-US" smtClean="0"/>
              <a:t>按一下以編輯母片標題樣式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68D1AB47-438B-4DF8-B894-F9FA554E1A96}" type="slidenum">
              <a:rPr lang="zh-TW" altLang="en-US" smtClean="0"/>
              <a:t>‹#›</a:t>
            </a:fld>
            <a:endParaRPr lang="zh-TW" altLang="en-US"/>
          </a:p>
        </p:txBody>
      </p:sp>
      <p:sp>
        <p:nvSpPr>
          <p:cNvPr id="7" name="Title 6"/>
          <p:cNvSpPr>
            <a:spLocks noGrp="1"/>
          </p:cNvSpPr>
          <p:nvPr>
            <p:ph type="title"/>
          </p:nvPr>
        </p:nvSpPr>
        <p:spPr/>
        <p:txBody>
          <a:bodyPr/>
          <a:lstStyle/>
          <a:p>
            <a:r>
              <a:rPr lang="zh-TW" altLang="en-US" smtClean="0"/>
              <a:t>按一下以編輯母片標題樣式</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Rectangle 6"/>
          <p:cNvSpPr/>
          <p:nvPr/>
        </p:nvSpPr>
        <p:spPr>
          <a:xfrm>
            <a:off x="7886700" y="152399"/>
            <a:ext cx="222885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71450" y="153923"/>
            <a:ext cx="75438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8058150" y="2892277"/>
            <a:ext cx="1800226"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9" name="Date Placeholder 8"/>
          <p:cNvSpPr>
            <a:spLocks noGrp="1"/>
          </p:cNvSpPr>
          <p:nvPr>
            <p:ph type="dt" sz="half" idx="10"/>
          </p:nvPr>
        </p:nvSpPr>
        <p:spPr/>
        <p:txBody>
          <a:bodyPr/>
          <a:lstStyle>
            <a:lvl1pPr>
              <a:defRPr>
                <a:solidFill>
                  <a:srgbClr val="FFFFFF"/>
                </a:solidFill>
              </a:defRPr>
            </a:lvl1pPr>
          </a:lstStyle>
          <a:p>
            <a:fld id="{ED5EBA5F-5EB5-4C81-AFA9-5C4A7BA5B7EE}" type="datetimeFigureOut">
              <a:rPr lang="zh-TW" altLang="en-US" smtClean="0"/>
              <a:t>2016/3/9</a:t>
            </a:fld>
            <a:endParaRPr lang="zh-TW" alt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68D1AB47-438B-4DF8-B894-F9FA554E1A96}" type="slidenum">
              <a:rPr lang="zh-TW" altLang="en-US" smtClean="0"/>
              <a:t>‹#›</a:t>
            </a:fld>
            <a:endParaRPr lang="zh-TW" altLang="en-US"/>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zh-TW" altLang="en-US"/>
          </a:p>
        </p:txBody>
      </p:sp>
      <p:sp>
        <p:nvSpPr>
          <p:cNvPr id="12" name="Title 11"/>
          <p:cNvSpPr>
            <a:spLocks noGrp="1"/>
          </p:cNvSpPr>
          <p:nvPr>
            <p:ph type="title"/>
          </p:nvPr>
        </p:nvSpPr>
        <p:spPr>
          <a:xfrm>
            <a:off x="428625" y="2892277"/>
            <a:ext cx="7115175" cy="1645920"/>
          </a:xfrm>
        </p:spPr>
        <p:txBody>
          <a:bodyPr/>
          <a:lstStyle>
            <a:lvl1pPr algn="r">
              <a:defRPr sz="4200" spc="150" baseline="0"/>
            </a:lvl1pPr>
          </a:lstStyle>
          <a:p>
            <a:r>
              <a:rPr lang="zh-TW" altLang="en-US" smtClean="0"/>
              <a:t>按一下以編輯母片標題樣式</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14350" y="1719072"/>
            <a:ext cx="4543425"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5229225" y="1719072"/>
            <a:ext cx="4543425"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68D1AB47-438B-4DF8-B894-F9FA554E1A96}" type="slidenum">
              <a:rPr lang="zh-TW" altLang="en-US" smtClean="0"/>
              <a:t>‹#›</a:t>
            </a:fld>
            <a:endParaRPr lang="zh-TW" altLang="en-US"/>
          </a:p>
        </p:txBody>
      </p:sp>
      <p:sp>
        <p:nvSpPr>
          <p:cNvPr id="8" name="Title 7"/>
          <p:cNvSpPr>
            <a:spLocks noGrp="1"/>
          </p:cNvSpPr>
          <p:nvPr>
            <p:ph type="title"/>
          </p:nvPr>
        </p:nvSpPr>
        <p:spPr/>
        <p:txBody>
          <a:bodyPr/>
          <a:lstStyle/>
          <a:p>
            <a:r>
              <a:rPr lang="zh-TW" altLang="en-US" smtClean="0"/>
              <a:t>按一下以編輯母片標題樣式</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14350" y="1722438"/>
            <a:ext cx="4545212"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514350" y="2438400"/>
            <a:ext cx="4545212"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5225654" y="1722438"/>
            <a:ext cx="4546997"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5225654" y="2438400"/>
            <a:ext cx="4546997"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68D1AB47-438B-4DF8-B894-F9FA554E1A96}" type="slidenum">
              <a:rPr lang="zh-TW" altLang="en-US" smtClean="0"/>
              <a:t>‹#›</a:t>
            </a:fld>
            <a:endParaRPr lang="zh-TW" altLang="en-US"/>
          </a:p>
        </p:txBody>
      </p:sp>
      <p:sp>
        <p:nvSpPr>
          <p:cNvPr id="10" name="Title 9"/>
          <p:cNvSpPr>
            <a:spLocks noGrp="1"/>
          </p:cNvSpPr>
          <p:nvPr>
            <p:ph type="title"/>
          </p:nvPr>
        </p:nvSpPr>
        <p:spPr/>
        <p:txBody>
          <a:bodyPr/>
          <a:lstStyle/>
          <a:p>
            <a:r>
              <a:rPr lang="zh-TW" altLang="en-US" smtClean="0"/>
              <a:t>按一下以編輯母片標題樣式</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68D1AB47-438B-4DF8-B894-F9FA554E1A96}" type="slidenum">
              <a:rPr lang="zh-TW" altLang="en-US" smtClean="0"/>
              <a:t>‹#›</a:t>
            </a:fld>
            <a:endParaRPr lang="zh-TW" altLang="en-US"/>
          </a:p>
        </p:txBody>
      </p:sp>
      <p:sp>
        <p:nvSpPr>
          <p:cNvPr id="6" name="Title 5"/>
          <p:cNvSpPr>
            <a:spLocks noGrp="1"/>
          </p:cNvSpPr>
          <p:nvPr>
            <p:ph type="title"/>
          </p:nvPr>
        </p:nvSpPr>
        <p:spPr/>
        <p:txBody>
          <a:bodyPr/>
          <a:lstStyle/>
          <a:p>
            <a:r>
              <a:rPr lang="zh-TW" altLang="en-US" smtClean="0"/>
              <a:t>按一下以編輯母片標題樣式</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171450" y="150919"/>
            <a:ext cx="9935777"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68D1AB47-438B-4DF8-B894-F9FA554E1A96}"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10287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886700" y="150876"/>
            <a:ext cx="222885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71450" y="152400"/>
            <a:ext cx="75438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5800" y="304800"/>
            <a:ext cx="66008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Text Placeholder 3"/>
          <p:cNvSpPr>
            <a:spLocks noGrp="1"/>
          </p:cNvSpPr>
          <p:nvPr>
            <p:ph type="body" sz="half" idx="2"/>
          </p:nvPr>
        </p:nvSpPr>
        <p:spPr>
          <a:xfrm>
            <a:off x="8054721" y="2130552"/>
            <a:ext cx="1882521"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68D1AB47-438B-4DF8-B894-F9FA554E1A96}" type="slidenum">
              <a:rPr lang="zh-TW" altLang="en-US" smtClean="0"/>
              <a:t>‹#›</a:t>
            </a:fld>
            <a:endParaRPr lang="zh-TW" altLang="en-US"/>
          </a:p>
        </p:txBody>
      </p:sp>
      <p:sp>
        <p:nvSpPr>
          <p:cNvPr id="11" name="Title 10"/>
          <p:cNvSpPr>
            <a:spLocks noGrp="1"/>
          </p:cNvSpPr>
          <p:nvPr>
            <p:ph type="title"/>
          </p:nvPr>
        </p:nvSpPr>
        <p:spPr>
          <a:xfrm>
            <a:off x="8054721" y="457200"/>
            <a:ext cx="1885118" cy="1673352"/>
          </a:xfrm>
        </p:spPr>
        <p:txBody>
          <a:bodyPr anchor="b"/>
          <a:lstStyle>
            <a:lvl1pPr algn="l">
              <a:defRPr sz="2000" spc="150" baseline="0"/>
            </a:lvl1pPr>
          </a:lstStyle>
          <a:p>
            <a:r>
              <a:rPr lang="zh-TW" altLang="en-US" smtClean="0"/>
              <a:t>按一下以編輯母片標題樣式</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10287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886700" y="150876"/>
            <a:ext cx="222885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71450" y="152400"/>
            <a:ext cx="75438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8058150" y="2133600"/>
            <a:ext cx="188595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68D1AB47-438B-4DF8-B894-F9FA554E1A96}" type="slidenum">
              <a:rPr lang="zh-TW" altLang="en-US" smtClean="0"/>
              <a:t>‹#›</a:t>
            </a:fld>
            <a:endParaRPr lang="zh-TW" altLang="en-US"/>
          </a:p>
        </p:txBody>
      </p:sp>
      <p:sp>
        <p:nvSpPr>
          <p:cNvPr id="10" name="Title 9"/>
          <p:cNvSpPr>
            <a:spLocks noGrp="1"/>
          </p:cNvSpPr>
          <p:nvPr>
            <p:ph type="title"/>
          </p:nvPr>
        </p:nvSpPr>
        <p:spPr>
          <a:xfrm>
            <a:off x="8058150" y="460248"/>
            <a:ext cx="1885950" cy="1673352"/>
          </a:xfrm>
        </p:spPr>
        <p:txBody>
          <a:bodyPr anchor="b"/>
          <a:lstStyle>
            <a:lvl1pPr algn="l">
              <a:defRPr sz="2000" spc="150" baseline="0">
                <a:solidFill>
                  <a:schemeClr val="tx2"/>
                </a:solidFill>
              </a:defRPr>
            </a:lvl1pPr>
          </a:lstStyle>
          <a:p>
            <a:r>
              <a:rPr lang="zh-TW" altLang="en-US" smtClean="0"/>
              <a:t>按一下以編輯母片標題樣式</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68D1AB47-438B-4DF8-B894-F9FA554E1A96}"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7" name="Rectangle 6"/>
          <p:cNvSpPr/>
          <p:nvPr/>
        </p:nvSpPr>
        <p:spPr>
          <a:xfrm>
            <a:off x="171450" y="147319"/>
            <a:ext cx="75438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886700" y="147319"/>
            <a:ext cx="2200552"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8058150" y="274639"/>
            <a:ext cx="1885950" cy="5851525"/>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514350" y="274639"/>
            <a:ext cx="6772275"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ED5EBA5F-5EB5-4C81-AFA9-5C4A7BA5B7EE}" type="datetimeFigureOut">
              <a:rPr lang="zh-TW" altLang="en-US" smtClean="0"/>
              <a:t>2016/3/9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68D1AB47-438B-4DF8-B894-F9FA554E1A96}"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71450" y="1634971"/>
            <a:ext cx="9935777"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71449" y="152400"/>
            <a:ext cx="9915803"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8625" y="355847"/>
            <a:ext cx="9428918" cy="1054394"/>
          </a:xfrm>
          <a:prstGeom prst="rect">
            <a:avLst/>
          </a:prstGeom>
        </p:spPr>
        <p:txBody>
          <a:bodyPr vert="horz" lIns="91440" tIns="45720" rIns="91440" bIns="45720" rtlCol="0" anchor="ctr">
            <a:no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428624" y="1719071"/>
            <a:ext cx="9458880" cy="440740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417249" y="6356350"/>
            <a:ext cx="2400300" cy="274320"/>
          </a:xfrm>
          <a:prstGeom prst="rect">
            <a:avLst/>
          </a:prstGeom>
        </p:spPr>
        <p:txBody>
          <a:bodyPr vert="horz" lIns="91440" tIns="45720" rIns="91440" bIns="45720" rtlCol="0" anchor="ctr"/>
          <a:lstStyle>
            <a:lvl1pPr algn="l">
              <a:defRPr sz="1100">
                <a:solidFill>
                  <a:schemeClr val="tx2"/>
                </a:solidFill>
              </a:defRPr>
            </a:lvl1pPr>
          </a:lstStyle>
          <a:p>
            <a:fld id="{ED5EBA5F-5EB5-4C81-AFA9-5C4A7BA5B7EE}" type="datetimeFigureOut">
              <a:rPr lang="zh-TW" altLang="en-US" smtClean="0"/>
              <a:t>2016/3/9</a:t>
            </a:fld>
            <a:endParaRPr lang="zh-TW" altLang="en-US"/>
          </a:p>
        </p:txBody>
      </p:sp>
      <p:sp>
        <p:nvSpPr>
          <p:cNvPr id="5" name="Footer Placeholder 4"/>
          <p:cNvSpPr>
            <a:spLocks noGrp="1"/>
          </p:cNvSpPr>
          <p:nvPr>
            <p:ph type="ftr" sz="quarter" idx="3"/>
          </p:nvPr>
        </p:nvSpPr>
        <p:spPr>
          <a:xfrm>
            <a:off x="3429000" y="6356350"/>
            <a:ext cx="3771900" cy="274320"/>
          </a:xfrm>
          <a:prstGeom prst="rect">
            <a:avLst/>
          </a:prstGeom>
        </p:spPr>
        <p:txBody>
          <a:bodyPr vert="horz" lIns="91440" tIns="45720" rIns="91440" bIns="45720" rtlCol="0" anchor="ctr"/>
          <a:lstStyle>
            <a:lvl1pPr algn="ctr">
              <a:defRPr sz="1100">
                <a:solidFill>
                  <a:schemeClr val="tx2"/>
                </a:solidFill>
              </a:defRPr>
            </a:lvl1pPr>
          </a:lstStyle>
          <a:p>
            <a:endParaRPr lang="zh-TW" altLang="en-US"/>
          </a:p>
        </p:txBody>
      </p:sp>
      <p:sp>
        <p:nvSpPr>
          <p:cNvPr id="6" name="Slide Number Placeholder 5"/>
          <p:cNvSpPr>
            <a:spLocks noGrp="1"/>
          </p:cNvSpPr>
          <p:nvPr>
            <p:ph type="sldNum" sz="quarter" idx="4"/>
          </p:nvPr>
        </p:nvSpPr>
        <p:spPr>
          <a:xfrm>
            <a:off x="9264015" y="6355080"/>
            <a:ext cx="655837"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68D1AB47-438B-4DF8-B894-F9FA554E1A96}"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3.jpg@01CED165.230909A0"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Layout" Target="../diagrams/layout5.xml"/><Relationship Id="rId7" Type="http://schemas.openxmlformats.org/officeDocument/2006/relationships/image" Target="../media/image3.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12" Type="http://schemas.openxmlformats.org/officeDocument/2006/relationships/image" Target="../media/image5.wmf"/><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4.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9.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2.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p:cNvSpPr>
            <a:spLocks noGrp="1"/>
          </p:cNvSpPr>
          <p:nvPr>
            <p:ph type="subTitle" idx="1"/>
          </p:nvPr>
        </p:nvSpPr>
        <p:spPr>
          <a:xfrm>
            <a:off x="7879805" y="5301208"/>
            <a:ext cx="2286254" cy="1152128"/>
          </a:xfrm>
        </p:spPr>
        <p:txBody>
          <a:bodyPr>
            <a:normAutofit/>
          </a:bodyPr>
          <a:lstStyle/>
          <a:p>
            <a:r>
              <a:rPr lang="zh-TW" altLang="en-US" dirty="0"/>
              <a:t> </a:t>
            </a:r>
            <a:r>
              <a:rPr lang="zh-TW" altLang="en-US" dirty="0" smtClean="0"/>
              <a:t>  </a:t>
            </a:r>
            <a:r>
              <a:rPr lang="zh-TW" altLang="en-US" sz="2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洪</a:t>
            </a:r>
            <a:r>
              <a:rPr lang="zh-TW" altLang="en-US" sz="2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科長健</a:t>
            </a:r>
            <a:r>
              <a:rPr lang="zh-TW" altLang="en-US" sz="2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榮</a:t>
            </a:r>
            <a:endParaRPr lang="en-US" altLang="zh-TW" sz="2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r>
              <a:rPr lang="en-US" altLang="zh-TW" sz="2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105 / 03 / 09</a:t>
            </a:r>
          </a:p>
        </p:txBody>
      </p:sp>
      <p:sp>
        <p:nvSpPr>
          <p:cNvPr id="2" name="標題 1"/>
          <p:cNvSpPr>
            <a:spLocks noGrp="1"/>
          </p:cNvSpPr>
          <p:nvPr>
            <p:ph type="title"/>
          </p:nvPr>
        </p:nvSpPr>
        <p:spPr>
          <a:xfrm>
            <a:off x="318964" y="1412776"/>
            <a:ext cx="7344816" cy="3960440"/>
          </a:xfrm>
        </p:spPr>
        <p:txBody>
          <a:bodyPr>
            <a:normAutofit fontScale="90000"/>
          </a:bodyPr>
          <a:lstStyle/>
          <a:p>
            <a:pPr algn="ctr"/>
            <a:r>
              <a:rPr lang="en-US" altLang="zh-TW"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106</a:t>
            </a:r>
            <a:r>
              <a:rPr lang="zh-TW" altLang="zh-TW"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年度公益彩券回饋</a:t>
            </a:r>
            <a:r>
              <a:rPr lang="zh-TW"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金</a:t>
            </a:r>
            <a: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補助案件用途主軸說明會</a:t>
            </a:r>
            <a: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en-US" altLang="zh-TW"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TW" altLang="zh-TW"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心</a:t>
            </a:r>
            <a:r>
              <a:rPr lang="zh-TW"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理及</a:t>
            </a:r>
            <a:r>
              <a:rPr lang="zh-TW" altLang="zh-TW"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口</a:t>
            </a:r>
            <a:r>
              <a:rPr lang="zh-TW"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腔健康</a:t>
            </a:r>
            <a:r>
              <a:rPr lang="zh-TW" altLang="zh-TW"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司</a:t>
            </a:r>
            <a:r>
              <a:rPr lang="en-US" altLang="zh-TW"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endParaRPr lang="zh-TW"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4" name="圖片 3" descr="衛生福利部部徽"/>
          <p:cNvPicPr/>
          <p:nvPr/>
        </p:nvPicPr>
        <p:blipFill>
          <a:blip r:embed="rId2" r:link="rId3" cstate="print"/>
          <a:srcRect/>
          <a:stretch>
            <a:fillRect/>
          </a:stretch>
        </p:blipFill>
        <p:spPr bwMode="auto">
          <a:xfrm>
            <a:off x="7951812" y="1916832"/>
            <a:ext cx="2088232" cy="2160240"/>
          </a:xfrm>
          <a:prstGeom prst="rect">
            <a:avLst/>
          </a:prstGeom>
          <a:noFill/>
          <a:ln w="9525">
            <a:noFill/>
            <a:miter lim="800000"/>
            <a:headEnd/>
            <a:tailEnd/>
          </a:ln>
        </p:spPr>
      </p:pic>
    </p:spTree>
    <p:extLst>
      <p:ext uri="{BB962C8B-B14F-4D97-AF65-F5344CB8AC3E}">
        <p14:creationId xmlns:p14="http://schemas.microsoft.com/office/powerpoint/2010/main" val="1459362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89518" y="1772816"/>
            <a:ext cx="9678518" cy="4824536"/>
          </a:xfrm>
          <a:prstGeom prst="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 name="標題 2"/>
          <p:cNvSpPr>
            <a:spLocks noGrp="1"/>
          </p:cNvSpPr>
          <p:nvPr>
            <p:ph type="title"/>
          </p:nvPr>
        </p:nvSpPr>
        <p:spPr/>
        <p:txBody>
          <a:bodyPr/>
          <a:lstStyle/>
          <a:p>
            <a:r>
              <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背景</a:t>
            </a:r>
            <a:r>
              <a:rPr lang="zh-TW" alt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說明 </a:t>
            </a:r>
            <a: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a:t>
            </a:r>
            <a:endPar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graphicFrame>
        <p:nvGraphicFramePr>
          <p:cNvPr id="5" name="資料庫圖表 4"/>
          <p:cNvGraphicFramePr/>
          <p:nvPr>
            <p:extLst>
              <p:ext uri="{D42A27DB-BD31-4B8C-83A1-F6EECF244321}">
                <p14:modId xmlns:p14="http://schemas.microsoft.com/office/powerpoint/2010/main" val="2057147297"/>
              </p:ext>
            </p:extLst>
          </p:nvPr>
        </p:nvGraphicFramePr>
        <p:xfrm>
          <a:off x="4495428" y="1916832"/>
          <a:ext cx="5328592"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資料庫圖表 5"/>
          <p:cNvGraphicFramePr/>
          <p:nvPr>
            <p:extLst>
              <p:ext uri="{D42A27DB-BD31-4B8C-83A1-F6EECF244321}">
                <p14:modId xmlns:p14="http://schemas.microsoft.com/office/powerpoint/2010/main" val="2398850738"/>
              </p:ext>
            </p:extLst>
          </p:nvPr>
        </p:nvGraphicFramePr>
        <p:xfrm>
          <a:off x="318964" y="2276872"/>
          <a:ext cx="4104456" cy="435597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矩形 7"/>
          <p:cNvSpPr/>
          <p:nvPr/>
        </p:nvSpPr>
        <p:spPr>
          <a:xfrm>
            <a:off x="289518" y="2161063"/>
            <a:ext cx="4133901" cy="615553"/>
          </a:xfrm>
          <a:prstGeom prst="rect">
            <a:avLst/>
          </a:prstGeom>
          <a:noFill/>
        </p:spPr>
        <p:txBody>
          <a:bodyPr wrap="square" lIns="91440" tIns="45720" rIns="91440" bIns="45720">
            <a:spAutoFit/>
          </a:bodyPr>
          <a:lstStyle/>
          <a:p>
            <a:pPr algn="ctr"/>
            <a:r>
              <a:rPr lang="zh-TW" altLang="en-US" sz="3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中央公益彩卷回饋金</a:t>
            </a:r>
            <a:endParaRPr lang="zh-TW" altLang="en-US" sz="3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32636403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背景說明 </a:t>
            </a:r>
            <a:r>
              <a:rPr lang="en-US" altLang="zh-TW"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(2)</a:t>
            </a:r>
            <a:endParaRPr lang="zh-TW" altLang="en-US" sz="5400" dirty="0"/>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val="959769944"/>
              </p:ext>
            </p:extLst>
          </p:nvPr>
        </p:nvGraphicFramePr>
        <p:xfrm>
          <a:off x="428625" y="1844824"/>
          <a:ext cx="9458325" cy="46805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7972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938652907"/>
              </p:ext>
            </p:extLst>
          </p:nvPr>
        </p:nvGraphicFramePr>
        <p:xfrm>
          <a:off x="428625" y="1719263"/>
          <a:ext cx="9458325" cy="4406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標題 2"/>
          <p:cNvSpPr>
            <a:spLocks noGrp="1"/>
          </p:cNvSpPr>
          <p:nvPr>
            <p:ph type="title"/>
          </p:nvPr>
        </p:nvSpPr>
        <p:spPr/>
        <p:txBody>
          <a:bodyPr/>
          <a:lstStyle/>
          <a:p>
            <a:r>
              <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背景</a:t>
            </a:r>
            <a:r>
              <a:rPr lang="zh-TW" alt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說明 </a:t>
            </a:r>
            <a:r>
              <a:rPr lang="en-US" altLang="zh-TW"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(3)</a:t>
            </a:r>
            <a:endParaRPr lang="zh-TW" altLang="en-US" sz="5400" dirty="0"/>
          </a:p>
        </p:txBody>
      </p:sp>
    </p:spTree>
    <p:extLst>
      <p:ext uri="{BB962C8B-B14F-4D97-AF65-F5344CB8AC3E}">
        <p14:creationId xmlns:p14="http://schemas.microsoft.com/office/powerpoint/2010/main" val="75812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內容版面配置區 4"/>
          <p:cNvGraphicFramePr>
            <a:graphicFrameLocks noGrp="1"/>
          </p:cNvGraphicFramePr>
          <p:nvPr>
            <p:ph idx="1"/>
            <p:extLst>
              <p:ext uri="{D42A27DB-BD31-4B8C-83A1-F6EECF244321}">
                <p14:modId xmlns:p14="http://schemas.microsoft.com/office/powerpoint/2010/main" val="1925669106"/>
              </p:ext>
            </p:extLst>
          </p:nvPr>
        </p:nvGraphicFramePr>
        <p:xfrm>
          <a:off x="174949" y="1719262"/>
          <a:ext cx="9937104" cy="48780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標題 2"/>
          <p:cNvSpPr>
            <a:spLocks noGrp="1"/>
          </p:cNvSpPr>
          <p:nvPr>
            <p:ph type="title"/>
          </p:nvPr>
        </p:nvSpPr>
        <p:spPr/>
        <p:txBody>
          <a:bodyPr/>
          <a:lstStyle/>
          <a:p>
            <a:r>
              <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用途主軸</a:t>
            </a:r>
          </a:p>
        </p:txBody>
      </p:sp>
      <p:sp>
        <p:nvSpPr>
          <p:cNvPr id="6" name="文字方塊 5"/>
          <p:cNvSpPr txBox="1"/>
          <p:nvPr/>
        </p:nvSpPr>
        <p:spPr>
          <a:xfrm>
            <a:off x="2263180" y="2880162"/>
            <a:ext cx="954813" cy="400110"/>
          </a:xfrm>
          <a:prstGeom prst="rect">
            <a:avLst/>
          </a:prstGeom>
          <a:noFill/>
        </p:spPr>
        <p:txBody>
          <a:bodyPr wrap="none" rtlCol="0">
            <a:spAutoFit/>
          </a:bodyPr>
          <a:lstStyle/>
          <a:p>
            <a:r>
              <a:rPr lang="en-US" altLang="zh-TW" sz="2000" dirty="0" smtClean="0"/>
              <a:t>105 </a:t>
            </a:r>
            <a:r>
              <a:rPr lang="zh-TW" altLang="en-US" sz="2000" b="1" dirty="0" smtClean="0"/>
              <a:t>年</a:t>
            </a:r>
            <a:endParaRPr lang="zh-TW" altLang="en-US" sz="2000" b="1" dirty="0"/>
          </a:p>
        </p:txBody>
      </p:sp>
      <p:sp>
        <p:nvSpPr>
          <p:cNvPr id="7" name="文字方塊 6"/>
          <p:cNvSpPr txBox="1"/>
          <p:nvPr/>
        </p:nvSpPr>
        <p:spPr>
          <a:xfrm>
            <a:off x="6295628" y="2798571"/>
            <a:ext cx="1109791" cy="461665"/>
          </a:xfrm>
          <a:prstGeom prst="rect">
            <a:avLst/>
          </a:prstGeom>
          <a:noFill/>
        </p:spPr>
        <p:txBody>
          <a:bodyPr wrap="none" rtlCol="0">
            <a:spAutoFit/>
          </a:bodyPr>
          <a:lstStyle/>
          <a:p>
            <a:r>
              <a:rPr lang="en-US" altLang="zh-TW" sz="2400" dirty="0" smtClean="0">
                <a:solidFill>
                  <a:srgbClr val="7030A0"/>
                </a:solidFill>
              </a:rPr>
              <a:t>106 </a:t>
            </a:r>
            <a:r>
              <a:rPr lang="zh-TW" altLang="en-US" sz="2400" b="1" dirty="0" smtClean="0">
                <a:solidFill>
                  <a:srgbClr val="7030A0"/>
                </a:solidFill>
              </a:rPr>
              <a:t>年</a:t>
            </a:r>
            <a:endParaRPr lang="zh-TW" altLang="en-US" sz="2400" b="1" dirty="0">
              <a:solidFill>
                <a:srgbClr val="7030A0"/>
              </a:solidFill>
            </a:endParaRPr>
          </a:p>
        </p:txBody>
      </p:sp>
      <p:pic>
        <p:nvPicPr>
          <p:cNvPr id="8" name="Picture 2" descr="C:\Documents and Settings\moboyu\桌面\a87774039ddcb9bc_shutterstock_95861986.preview.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75148" y="5085184"/>
            <a:ext cx="2376264" cy="14401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Documents and Settings\moboyu\桌面\1379005022000-D01-FLAG-YL-0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03340" y="1628801"/>
            <a:ext cx="2592288" cy="15698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126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主軸一</a:t>
            </a:r>
            <a:r>
              <a:rPr lang="en-US" altLang="zh-TW"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en-US"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家庭暴力相對人處遇品質服務方案</a:t>
            </a:r>
          </a:p>
        </p:txBody>
      </p:sp>
      <p:graphicFrame>
        <p:nvGraphicFramePr>
          <p:cNvPr id="8" name="內容版面配置區 7"/>
          <p:cNvGraphicFramePr>
            <a:graphicFrameLocks noGrp="1"/>
          </p:cNvGraphicFramePr>
          <p:nvPr>
            <p:ph sz="half" idx="1"/>
            <p:extLst>
              <p:ext uri="{D42A27DB-BD31-4B8C-83A1-F6EECF244321}">
                <p14:modId xmlns:p14="http://schemas.microsoft.com/office/powerpoint/2010/main" val="1880892799"/>
              </p:ext>
            </p:extLst>
          </p:nvPr>
        </p:nvGraphicFramePr>
        <p:xfrm>
          <a:off x="174948" y="2276872"/>
          <a:ext cx="4680519"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內容版面配置區 9"/>
          <p:cNvGraphicFramePr>
            <a:graphicFrameLocks noGrp="1"/>
          </p:cNvGraphicFramePr>
          <p:nvPr>
            <p:ph sz="half" idx="2"/>
            <p:extLst>
              <p:ext uri="{D42A27DB-BD31-4B8C-83A1-F6EECF244321}">
                <p14:modId xmlns:p14="http://schemas.microsoft.com/office/powerpoint/2010/main" val="2825275487"/>
              </p:ext>
            </p:extLst>
          </p:nvPr>
        </p:nvGraphicFramePr>
        <p:xfrm>
          <a:off x="4567436" y="2348880"/>
          <a:ext cx="5472608" cy="423976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1" name="文字方塊 10"/>
          <p:cNvSpPr txBox="1"/>
          <p:nvPr/>
        </p:nvSpPr>
        <p:spPr>
          <a:xfrm>
            <a:off x="5933180" y="1644824"/>
            <a:ext cx="1826141" cy="584775"/>
          </a:xfrm>
          <a:prstGeom prst="rect">
            <a:avLst/>
          </a:prstGeom>
          <a:noFill/>
        </p:spPr>
        <p:txBody>
          <a:bodyPr wrap="none" rtlCol="0">
            <a:spAutoFit/>
          </a:bodyPr>
          <a:lstStyle/>
          <a:p>
            <a:r>
              <a:rPr lang="zh-TW" alt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補助原則</a:t>
            </a:r>
            <a:endPar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2" name="文字方塊 11"/>
          <p:cNvSpPr txBox="1"/>
          <p:nvPr/>
        </p:nvSpPr>
        <p:spPr>
          <a:xfrm>
            <a:off x="1759124" y="1628800"/>
            <a:ext cx="1826141" cy="584775"/>
          </a:xfrm>
          <a:prstGeom prst="rect">
            <a:avLst/>
          </a:prstGeom>
          <a:noFill/>
        </p:spPr>
        <p:txBody>
          <a:bodyPr wrap="none" rtlCol="0">
            <a:spAutoFit/>
          </a:bodyPr>
          <a:lstStyle/>
          <a:p>
            <a:r>
              <a:rPr lang="zh-TW" alt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補助對象</a:t>
            </a:r>
            <a:endPar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7" name="Picture 2" descr="C:\Users\iccjhung\AppData\Local\Microsoft\Windows\Temporary Internet Files\Content.IE5\L3EEGDLM\MC900429273[1].wm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551212" y="5229200"/>
            <a:ext cx="1889336"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2217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idx="1"/>
          </p:nvPr>
        </p:nvSpPr>
        <p:spPr>
          <a:xfrm>
            <a:off x="174948" y="1628800"/>
            <a:ext cx="9937104" cy="864096"/>
          </a:xfrm>
        </p:spPr>
        <p:txBody>
          <a:bodyPr>
            <a:noAutofit/>
          </a:bodyPr>
          <a:lstStyle/>
          <a:p>
            <a:r>
              <a:rPr lang="zh-TW" altLang="en-US" sz="28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補助</a:t>
            </a:r>
            <a:r>
              <a:rPr lang="zh-TW" altLang="en-US" sz="2800"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項目 </a:t>
            </a:r>
            <a:r>
              <a:rPr lang="en-US" altLang="zh-TW" sz="2800"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 </a:t>
            </a:r>
            <a:r>
              <a:rPr lang="zh-TW" altLang="en-US" sz="2800"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詳如本司網站公告</a:t>
            </a:r>
            <a:endParaRPr lang="en-US" altLang="zh-TW" sz="2800"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a:p>
            <a:r>
              <a:rPr lang="en-US" altLang="zh-TW" sz="15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http://www.mohw.gov.tw/cht/DOMHAOH/DM1_P.aspx?f_list_no=178&amp;fod_list_no=0&amp;doc_no=53941</a:t>
            </a:r>
          </a:p>
        </p:txBody>
      </p:sp>
      <p:sp>
        <p:nvSpPr>
          <p:cNvPr id="8" name="內容版面配置區 7"/>
          <p:cNvSpPr>
            <a:spLocks noGrp="1"/>
          </p:cNvSpPr>
          <p:nvPr>
            <p:ph sz="half" idx="2"/>
          </p:nvPr>
        </p:nvSpPr>
        <p:spPr>
          <a:xfrm>
            <a:off x="462980" y="2924944"/>
            <a:ext cx="5040560" cy="3201219"/>
          </a:xfrm>
        </p:spPr>
        <p:txBody>
          <a:bodyPr>
            <a:normAutofit/>
          </a:bodyPr>
          <a:lstStyle/>
          <a:p>
            <a:pPr marL="457200" indent="-457200">
              <a:buFont typeface="+mj-lt"/>
              <a:buAutoNum type="arabicPeriod"/>
            </a:pPr>
            <a:r>
              <a:rPr lang="zh-TW" altLang="en-US" sz="2000" dirty="0"/>
              <a:t>個別心理</a:t>
            </a:r>
            <a:r>
              <a:rPr lang="zh-TW" altLang="en-US" sz="2000" dirty="0" smtClean="0"/>
              <a:t>輔導、社會暨心理評估與處置、諮商及治療費用團體</a:t>
            </a:r>
            <a:r>
              <a:rPr lang="zh-TW" altLang="en-US" sz="2000" dirty="0"/>
              <a:t>治療</a:t>
            </a:r>
            <a:r>
              <a:rPr lang="zh-TW" altLang="en-US" sz="2000" dirty="0" smtClean="0"/>
              <a:t>費用</a:t>
            </a:r>
            <a:endParaRPr lang="en-US" altLang="zh-TW" sz="2000" dirty="0" smtClean="0"/>
          </a:p>
          <a:p>
            <a:pPr marL="457200" indent="-457200">
              <a:buFont typeface="+mj-lt"/>
              <a:buAutoNum type="arabicPeriod"/>
            </a:pPr>
            <a:r>
              <a:rPr lang="zh-TW" altLang="en-US" sz="2000" dirty="0"/>
              <a:t>家族會談</a:t>
            </a:r>
            <a:r>
              <a:rPr lang="en-US" altLang="zh-TW" sz="2000" dirty="0"/>
              <a:t>(</a:t>
            </a:r>
            <a:r>
              <a:rPr lang="zh-TW" altLang="en-US" sz="2000" dirty="0"/>
              <a:t>治療</a:t>
            </a:r>
            <a:r>
              <a:rPr lang="en-US" altLang="zh-TW" sz="2000" dirty="0"/>
              <a:t>)</a:t>
            </a:r>
            <a:r>
              <a:rPr lang="zh-TW" altLang="en-US" sz="2000" dirty="0"/>
              <a:t>及</a:t>
            </a:r>
            <a:r>
              <a:rPr lang="zh-TW" altLang="en-US" sz="2000" dirty="0" smtClean="0"/>
              <a:t>輔導</a:t>
            </a:r>
            <a:endParaRPr lang="en-US" altLang="zh-TW" sz="2000" dirty="0" smtClean="0"/>
          </a:p>
          <a:p>
            <a:pPr marL="457200" indent="-457200">
              <a:buFont typeface="+mj-lt"/>
              <a:buAutoNum type="arabicPeriod"/>
            </a:pPr>
            <a:r>
              <a:rPr lang="zh-TW" altLang="en-US" sz="2000" dirty="0"/>
              <a:t>辦理方案</a:t>
            </a:r>
            <a:r>
              <a:rPr lang="zh-TW" altLang="en-US" sz="2000" dirty="0" smtClean="0"/>
              <a:t>督導、訓練及個案研討會</a:t>
            </a:r>
            <a:endParaRPr lang="en-US" altLang="zh-TW" sz="2000" dirty="0" smtClean="0"/>
          </a:p>
          <a:p>
            <a:pPr marL="457200" indent="-457200">
              <a:buFont typeface="+mj-lt"/>
              <a:buAutoNum type="arabicPeriod"/>
            </a:pPr>
            <a:r>
              <a:rPr lang="zh-TW" altLang="en-US" sz="2000" dirty="0"/>
              <a:t>辦理方案成效</a:t>
            </a:r>
            <a:r>
              <a:rPr lang="zh-TW" altLang="en-US" sz="2000" dirty="0" smtClean="0"/>
              <a:t>評估</a:t>
            </a:r>
            <a:endParaRPr lang="en-US" altLang="zh-TW" sz="2000" dirty="0" smtClean="0"/>
          </a:p>
          <a:p>
            <a:pPr marL="457200" indent="-457200">
              <a:buFont typeface="+mj-lt"/>
              <a:buAutoNum type="arabicPeriod"/>
            </a:pPr>
            <a:r>
              <a:rPr lang="zh-TW" altLang="en-US" sz="2000" dirty="0"/>
              <a:t>訪視輔導交通費</a:t>
            </a:r>
            <a:endParaRPr lang="en-US" altLang="zh-TW" sz="2000" dirty="0"/>
          </a:p>
          <a:p>
            <a:pPr marL="0" indent="0">
              <a:buNone/>
            </a:pPr>
            <a:endParaRPr lang="en-US" altLang="zh-TW" dirty="0" smtClean="0"/>
          </a:p>
        </p:txBody>
      </p:sp>
      <p:sp>
        <p:nvSpPr>
          <p:cNvPr id="4" name="內容版面配置區 3"/>
          <p:cNvSpPr>
            <a:spLocks noGrp="1"/>
          </p:cNvSpPr>
          <p:nvPr>
            <p:ph sz="quarter" idx="4"/>
          </p:nvPr>
        </p:nvSpPr>
        <p:spPr>
          <a:xfrm>
            <a:off x="5575548" y="2924944"/>
            <a:ext cx="4197103" cy="3201219"/>
          </a:xfrm>
        </p:spPr>
        <p:txBody>
          <a:bodyPr>
            <a:normAutofit/>
          </a:bodyPr>
          <a:lstStyle/>
          <a:p>
            <a:pPr marL="502920" indent="-457200">
              <a:buFont typeface="+mj-lt"/>
              <a:buAutoNum type="arabicPeriod" startAt="7"/>
            </a:pPr>
            <a:r>
              <a:rPr lang="zh-TW" altLang="en-US" sz="2000" dirty="0"/>
              <a:t>臨時酬勞</a:t>
            </a:r>
            <a:r>
              <a:rPr lang="zh-TW" altLang="en-US" sz="2000" dirty="0" smtClean="0"/>
              <a:t>費</a:t>
            </a:r>
            <a:endParaRPr lang="en-US" altLang="zh-TW" sz="2000" dirty="0" smtClean="0"/>
          </a:p>
          <a:p>
            <a:pPr marL="502920" indent="-457200">
              <a:buFont typeface="+mj-lt"/>
              <a:buAutoNum type="arabicPeriod" startAt="7"/>
            </a:pPr>
            <a:r>
              <a:rPr lang="zh-TW" altLang="en-US" sz="2000" dirty="0"/>
              <a:t>辦公室</a:t>
            </a:r>
            <a:r>
              <a:rPr lang="zh-TW" altLang="en-US" sz="2000" dirty="0" smtClean="0"/>
              <a:t>租金</a:t>
            </a:r>
            <a:endParaRPr lang="en-US" altLang="zh-TW" sz="2000" dirty="0" smtClean="0"/>
          </a:p>
          <a:p>
            <a:pPr marL="502920" indent="-457200">
              <a:buFont typeface="+mj-lt"/>
              <a:buAutoNum type="arabicPeriod" startAt="7"/>
            </a:pPr>
            <a:r>
              <a:rPr lang="zh-TW" altLang="en-US" sz="2000" dirty="0" smtClean="0"/>
              <a:t>差旅費</a:t>
            </a:r>
            <a:endParaRPr lang="en-US" altLang="zh-TW" sz="2000" dirty="0" smtClean="0"/>
          </a:p>
          <a:p>
            <a:pPr marL="502920" indent="-457200">
              <a:buFont typeface="+mj-lt"/>
              <a:buAutoNum type="arabicPeriod" startAt="7"/>
            </a:pPr>
            <a:r>
              <a:rPr lang="zh-TW" altLang="en-US" sz="2000" dirty="0" smtClean="0"/>
              <a:t>撰稿費</a:t>
            </a:r>
            <a:endParaRPr lang="en-US" altLang="zh-TW" sz="2000" dirty="0" smtClean="0"/>
          </a:p>
          <a:p>
            <a:pPr marL="502920" indent="-457200">
              <a:buFont typeface="+mj-lt"/>
              <a:buAutoNum type="arabicPeriod" startAt="7"/>
            </a:pPr>
            <a:r>
              <a:rPr lang="zh-TW" altLang="en-US" sz="2000" dirty="0"/>
              <a:t>邀請專家學者出席</a:t>
            </a:r>
            <a:r>
              <a:rPr lang="zh-TW" altLang="en-US" sz="2000" dirty="0" smtClean="0"/>
              <a:t>費</a:t>
            </a:r>
            <a:endParaRPr lang="en-US" altLang="zh-TW" sz="2000" dirty="0" smtClean="0"/>
          </a:p>
          <a:p>
            <a:pPr marL="502920" indent="-457200">
              <a:buFont typeface="+mj-lt"/>
              <a:buAutoNum type="arabicPeriod" startAt="7"/>
            </a:pPr>
            <a:r>
              <a:rPr lang="zh-TW" altLang="en-US" sz="2000" dirty="0"/>
              <a:t>專案</a:t>
            </a:r>
            <a:r>
              <a:rPr lang="zh-TW" altLang="en-US" sz="2000" dirty="0" smtClean="0"/>
              <a:t>計畫管理費</a:t>
            </a:r>
            <a:endParaRPr lang="en-US" altLang="zh-TW" sz="2000" dirty="0" smtClean="0"/>
          </a:p>
          <a:p>
            <a:pPr marL="502920" indent="-457200">
              <a:buFont typeface="+mj-lt"/>
              <a:buAutoNum type="arabicPeriod" startAt="7"/>
            </a:pPr>
            <a:r>
              <a:rPr lang="zh-TW" altLang="en-US" sz="2000" dirty="0"/>
              <a:t>專業服務費</a:t>
            </a:r>
            <a:endParaRPr lang="en-US" altLang="zh-TW" sz="2000" dirty="0"/>
          </a:p>
        </p:txBody>
      </p:sp>
      <p:sp>
        <p:nvSpPr>
          <p:cNvPr id="7" name="標題 6"/>
          <p:cNvSpPr>
            <a:spLocks noGrp="1"/>
          </p:cNvSpPr>
          <p:nvPr>
            <p:ph type="title"/>
          </p:nvPr>
        </p:nvSpPr>
        <p:spPr>
          <a:xfrm>
            <a:off x="428625" y="188640"/>
            <a:ext cx="9428918" cy="1221601"/>
          </a:xfrm>
        </p:spPr>
        <p:txBody>
          <a:bodyPr>
            <a:noAutofit/>
          </a:bodyPr>
          <a:lstStyle/>
          <a:p>
            <a:r>
              <a:rPr lang="zh-TW" altLang="en-US"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主軸一</a:t>
            </a:r>
            <a:r>
              <a:rPr lang="en-US" altLang="zh-TW"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en-US" sz="4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家庭暴力相對人處遇品質服務方案</a:t>
            </a:r>
          </a:p>
        </p:txBody>
      </p:sp>
      <p:pic>
        <p:nvPicPr>
          <p:cNvPr id="6" name="Picture 3" descr="C:\Documents and Settings\moboyu\桌面\Family-hands.jpg"/>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2571" b="100000" l="10000" r="90000"/>
                    </a14:imgEffect>
                  </a14:imgLayer>
                </a14:imgProps>
              </a:ext>
              <a:ext uri="{28A0092B-C50C-407E-A947-70E740481C1C}">
                <a14:useLocalDpi xmlns:a14="http://schemas.microsoft.com/office/drawing/2010/main" val="0"/>
              </a:ext>
            </a:extLst>
          </a:blip>
          <a:srcRect l="16770" r="16871"/>
          <a:stretch/>
        </p:blipFill>
        <p:spPr bwMode="auto">
          <a:xfrm>
            <a:off x="7591772" y="5013176"/>
            <a:ext cx="2520280" cy="1646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354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174948" y="355847"/>
            <a:ext cx="9865096" cy="1054394"/>
          </a:xfrm>
        </p:spPr>
        <p:txBody>
          <a:bodyPr/>
          <a:lstStyle/>
          <a:p>
            <a:r>
              <a:rPr lang="zh-TW" altLang="en-US" sz="3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主軸二</a:t>
            </a:r>
            <a:r>
              <a:rPr lang="en-US" altLang="zh-TW" sz="3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3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en-US" sz="3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家庭暴力及性侵害加害人多元處育資源培力計畫</a:t>
            </a:r>
          </a:p>
        </p:txBody>
      </p:sp>
      <p:graphicFrame>
        <p:nvGraphicFramePr>
          <p:cNvPr id="10" name="內容版面配置區 9"/>
          <p:cNvGraphicFramePr>
            <a:graphicFrameLocks noGrp="1"/>
          </p:cNvGraphicFramePr>
          <p:nvPr>
            <p:ph sz="half" idx="2"/>
            <p:extLst>
              <p:ext uri="{D42A27DB-BD31-4B8C-83A1-F6EECF244321}">
                <p14:modId xmlns:p14="http://schemas.microsoft.com/office/powerpoint/2010/main" val="3973449323"/>
              </p:ext>
            </p:extLst>
          </p:nvPr>
        </p:nvGraphicFramePr>
        <p:xfrm>
          <a:off x="4279403" y="2132856"/>
          <a:ext cx="5688633"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文字方塊 10"/>
          <p:cNvSpPr txBox="1"/>
          <p:nvPr/>
        </p:nvSpPr>
        <p:spPr>
          <a:xfrm>
            <a:off x="6151612" y="1645158"/>
            <a:ext cx="1620957" cy="523220"/>
          </a:xfrm>
          <a:prstGeom prst="rect">
            <a:avLst/>
          </a:prstGeom>
          <a:noFill/>
        </p:spPr>
        <p:txBody>
          <a:bodyPr wrap="none" rtlCol="0">
            <a:spAutoFit/>
          </a:bodyPr>
          <a:lstStyle/>
          <a:p>
            <a:r>
              <a:rPr lang="zh-TW" altLang="en-US" sz="28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補助原則</a:t>
            </a:r>
            <a:endParaRPr lang="zh-TW" altLang="en-US" sz="2800" b="1" cap="all"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p:txBody>
      </p:sp>
      <p:graphicFrame>
        <p:nvGraphicFramePr>
          <p:cNvPr id="3" name="內容版面配置區 2"/>
          <p:cNvGraphicFramePr>
            <a:graphicFrameLocks noGrp="1"/>
          </p:cNvGraphicFramePr>
          <p:nvPr>
            <p:ph sz="half" idx="1"/>
            <p:extLst>
              <p:ext uri="{D42A27DB-BD31-4B8C-83A1-F6EECF244321}">
                <p14:modId xmlns:p14="http://schemas.microsoft.com/office/powerpoint/2010/main" val="3990238479"/>
              </p:ext>
            </p:extLst>
          </p:nvPr>
        </p:nvGraphicFramePr>
        <p:xfrm>
          <a:off x="174948" y="1644824"/>
          <a:ext cx="4104455" cy="50245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83113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idx="1"/>
          </p:nvPr>
        </p:nvSpPr>
        <p:spPr>
          <a:xfrm>
            <a:off x="514350" y="1722438"/>
            <a:ext cx="9084645" cy="639762"/>
          </a:xfrm>
        </p:spPr>
        <p:txBody>
          <a:bodyPr>
            <a:normAutofit/>
          </a:bodyPr>
          <a:lstStyle/>
          <a:p>
            <a:r>
              <a:rPr lang="zh-TW" altLang="zh-TW" sz="28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補助項目及標準：</a:t>
            </a:r>
            <a:r>
              <a:rPr lang="zh-TW" altLang="en-US" sz="28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無補助專業</a:t>
            </a:r>
            <a:r>
              <a:rPr lang="zh-TW" altLang="en-US" sz="2800"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服務費</a:t>
            </a:r>
            <a:endParaRPr lang="en-US" altLang="zh-TW" sz="28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p:txBody>
      </p:sp>
      <p:sp>
        <p:nvSpPr>
          <p:cNvPr id="8" name="內容版面配置區 7"/>
          <p:cNvSpPr>
            <a:spLocks noGrp="1"/>
          </p:cNvSpPr>
          <p:nvPr>
            <p:ph sz="half" idx="2"/>
          </p:nvPr>
        </p:nvSpPr>
        <p:spPr>
          <a:xfrm>
            <a:off x="514350" y="2636912"/>
            <a:ext cx="4545212" cy="3489251"/>
          </a:xfrm>
        </p:spPr>
        <p:txBody>
          <a:bodyPr>
            <a:normAutofit/>
          </a:bodyPr>
          <a:lstStyle/>
          <a:p>
            <a:pPr marL="502920" indent="-457200">
              <a:buFont typeface="+mj-lt"/>
              <a:buAutoNum type="arabicPeriod"/>
            </a:pPr>
            <a:r>
              <a:rPr lang="zh-TW" altLang="zh-TW" sz="2000" dirty="0" smtClean="0"/>
              <a:t>講座</a:t>
            </a:r>
            <a:r>
              <a:rPr lang="zh-TW" altLang="zh-TW" sz="2000" dirty="0"/>
              <a:t>鐘點</a:t>
            </a:r>
            <a:r>
              <a:rPr lang="zh-TW" altLang="zh-TW" sz="2000" dirty="0" smtClean="0"/>
              <a:t>費</a:t>
            </a:r>
            <a:endParaRPr lang="en-US" altLang="zh-TW" sz="2000" dirty="0" smtClean="0"/>
          </a:p>
          <a:p>
            <a:pPr marL="502920" indent="-457200">
              <a:buFont typeface="+mj-lt"/>
              <a:buAutoNum type="arabicPeriod"/>
            </a:pPr>
            <a:r>
              <a:rPr lang="zh-TW" altLang="zh-TW" sz="2000" dirty="0" smtClean="0"/>
              <a:t>外</a:t>
            </a:r>
            <a:r>
              <a:rPr lang="zh-TW" altLang="zh-TW" sz="2000" dirty="0"/>
              <a:t>聘督導</a:t>
            </a:r>
            <a:r>
              <a:rPr lang="zh-TW" altLang="zh-TW" sz="2000" dirty="0" smtClean="0"/>
              <a:t>費</a:t>
            </a:r>
            <a:endParaRPr lang="en-US" altLang="zh-TW" sz="2000" dirty="0"/>
          </a:p>
          <a:p>
            <a:pPr marL="502920" indent="-457200">
              <a:buFont typeface="+mj-lt"/>
              <a:buAutoNum type="arabicPeriod"/>
            </a:pPr>
            <a:r>
              <a:rPr lang="zh-TW" altLang="zh-TW" sz="2000" dirty="0" smtClean="0"/>
              <a:t>講師</a:t>
            </a:r>
            <a:r>
              <a:rPr lang="zh-TW" altLang="zh-TW" sz="2000" dirty="0"/>
              <a:t>及督導</a:t>
            </a:r>
            <a:r>
              <a:rPr lang="en-US" altLang="zh-TW" sz="2000" dirty="0"/>
              <a:t>30</a:t>
            </a:r>
            <a:r>
              <a:rPr lang="zh-TW" altLang="zh-TW" sz="2000" dirty="0"/>
              <a:t>公里以上遠程交通</a:t>
            </a:r>
            <a:r>
              <a:rPr lang="zh-TW" altLang="zh-TW" sz="2000" dirty="0" smtClean="0"/>
              <a:t>費</a:t>
            </a:r>
            <a:endParaRPr lang="en-US" altLang="zh-TW" sz="2000" dirty="0" smtClean="0"/>
          </a:p>
          <a:p>
            <a:pPr marL="502920" indent="-457200">
              <a:buFont typeface="+mj-lt"/>
              <a:buAutoNum type="arabicPeriod"/>
            </a:pPr>
            <a:r>
              <a:rPr lang="zh-TW" altLang="zh-TW" sz="2000" dirty="0" smtClean="0"/>
              <a:t>專家</a:t>
            </a:r>
            <a:r>
              <a:rPr lang="zh-TW" altLang="zh-TW" sz="2000" dirty="0"/>
              <a:t>學者出席</a:t>
            </a:r>
            <a:r>
              <a:rPr lang="zh-TW" altLang="zh-TW" sz="2000" dirty="0" smtClean="0"/>
              <a:t>費</a:t>
            </a:r>
            <a:endParaRPr lang="en-US" altLang="zh-TW" sz="2000" dirty="0" smtClean="0"/>
          </a:p>
          <a:p>
            <a:pPr marL="502920" indent="-457200">
              <a:buFont typeface="+mj-lt"/>
              <a:buAutoNum type="arabicPeriod"/>
            </a:pPr>
            <a:r>
              <a:rPr lang="zh-TW" altLang="zh-TW" sz="2000" dirty="0" smtClean="0"/>
              <a:t>場地</a:t>
            </a:r>
            <a:r>
              <a:rPr lang="zh-TW" altLang="zh-TW" sz="2000" dirty="0"/>
              <a:t>費（以公設場地優先</a:t>
            </a:r>
            <a:r>
              <a:rPr lang="zh-TW" altLang="zh-TW" sz="2000" dirty="0" smtClean="0"/>
              <a:t>）</a:t>
            </a:r>
            <a:endParaRPr lang="en-US" altLang="zh-TW" sz="2000" dirty="0" smtClean="0"/>
          </a:p>
        </p:txBody>
      </p:sp>
      <p:sp>
        <p:nvSpPr>
          <p:cNvPr id="4" name="內容版面配置區 3"/>
          <p:cNvSpPr>
            <a:spLocks noGrp="1"/>
          </p:cNvSpPr>
          <p:nvPr>
            <p:ph sz="quarter" idx="4"/>
          </p:nvPr>
        </p:nvSpPr>
        <p:spPr>
          <a:xfrm>
            <a:off x="5359524" y="2636912"/>
            <a:ext cx="4413127" cy="3489251"/>
          </a:xfrm>
        </p:spPr>
        <p:txBody>
          <a:bodyPr/>
          <a:lstStyle/>
          <a:p>
            <a:pPr marL="502920" indent="-457200">
              <a:buFont typeface="+mj-lt"/>
              <a:buAutoNum type="arabicPeriod" startAt="6"/>
            </a:pPr>
            <a:r>
              <a:rPr lang="zh-TW" altLang="zh-TW" sz="2000" dirty="0"/>
              <a:t>印刷費</a:t>
            </a:r>
            <a:endParaRPr lang="en-US" altLang="zh-TW" sz="2000" dirty="0"/>
          </a:p>
          <a:p>
            <a:pPr marL="502920" indent="-457200">
              <a:buFont typeface="+mj-lt"/>
              <a:buAutoNum type="arabicPeriod" startAt="6"/>
            </a:pPr>
            <a:r>
              <a:rPr lang="zh-TW" altLang="zh-TW" sz="2000" dirty="0"/>
              <a:t>住宿費</a:t>
            </a:r>
            <a:endParaRPr lang="en-US" altLang="zh-TW" sz="2000" dirty="0"/>
          </a:p>
          <a:p>
            <a:pPr marL="502920" indent="-457200">
              <a:buFont typeface="+mj-lt"/>
              <a:buAutoNum type="arabicPeriod" startAt="6"/>
            </a:pPr>
            <a:r>
              <a:rPr lang="zh-TW" altLang="zh-TW" sz="2000" dirty="0"/>
              <a:t>交通費</a:t>
            </a:r>
            <a:endParaRPr lang="en-US" altLang="zh-TW" sz="2000" dirty="0"/>
          </a:p>
          <a:p>
            <a:pPr marL="502920" indent="-457200">
              <a:buFont typeface="+mj-lt"/>
              <a:buAutoNum type="arabicPeriod" startAt="6"/>
            </a:pPr>
            <a:r>
              <a:rPr lang="zh-TW" altLang="zh-TW" sz="2000" dirty="0"/>
              <a:t>膳費</a:t>
            </a:r>
            <a:endParaRPr lang="en-US" altLang="zh-TW" sz="2000" dirty="0"/>
          </a:p>
          <a:p>
            <a:pPr marL="502920" indent="-457200">
              <a:buFont typeface="+mj-lt"/>
              <a:buAutoNum type="arabicPeriod" startAt="6"/>
            </a:pPr>
            <a:r>
              <a:rPr lang="zh-TW" altLang="zh-TW" sz="2000" dirty="0"/>
              <a:t>雜支或專案計畫管理費</a:t>
            </a:r>
          </a:p>
          <a:p>
            <a:endParaRPr lang="zh-TW" altLang="en-US" dirty="0"/>
          </a:p>
        </p:txBody>
      </p:sp>
      <p:sp>
        <p:nvSpPr>
          <p:cNvPr id="7" name="標題 6"/>
          <p:cNvSpPr>
            <a:spLocks noGrp="1"/>
          </p:cNvSpPr>
          <p:nvPr>
            <p:ph type="title"/>
          </p:nvPr>
        </p:nvSpPr>
        <p:spPr>
          <a:xfrm>
            <a:off x="174948" y="260648"/>
            <a:ext cx="10009112" cy="1149593"/>
          </a:xfrm>
        </p:spPr>
        <p:txBody>
          <a:bodyPr>
            <a:noAutofit/>
          </a:bodyPr>
          <a:lstStyle/>
          <a:p>
            <a:r>
              <a:rPr lang="zh-TW"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主軸二</a:t>
            </a:r>
            <a:r>
              <a:rPr lang="en-US" altLang="zh-TW"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家庭</a:t>
            </a:r>
            <a:r>
              <a:rPr lang="zh-TW"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暴力及性侵害加害人多元處育資源培力</a:t>
            </a:r>
            <a:r>
              <a:rPr lang="zh-TW"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計畫</a:t>
            </a:r>
            <a:endParaRPr lang="zh-TW"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3" name="圖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7476" y="4725144"/>
            <a:ext cx="4104456" cy="1656886"/>
          </a:xfrm>
          <a:prstGeom prst="rect">
            <a:avLst/>
          </a:prstGeom>
        </p:spPr>
      </p:pic>
    </p:spTree>
    <p:extLst>
      <p:ext uri="{BB962C8B-B14F-4D97-AF65-F5344CB8AC3E}">
        <p14:creationId xmlns:p14="http://schemas.microsoft.com/office/powerpoint/2010/main" val="41781542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174948" y="355847"/>
            <a:ext cx="9865096" cy="1054394"/>
          </a:xfrm>
        </p:spPr>
        <p:txBody>
          <a:bodyPr/>
          <a:lstStyle/>
          <a:p>
            <a:r>
              <a:rPr lang="zh-TW" altLang="en-US" sz="3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主軸三</a:t>
            </a:r>
            <a:r>
              <a:rPr lang="en-US" altLang="zh-TW" sz="3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3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en-US" sz="3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未成年性侵害事件行為人處遇品質提升方案</a:t>
            </a:r>
          </a:p>
        </p:txBody>
      </p:sp>
      <p:graphicFrame>
        <p:nvGraphicFramePr>
          <p:cNvPr id="10" name="內容版面配置區 9"/>
          <p:cNvGraphicFramePr>
            <a:graphicFrameLocks noGrp="1"/>
          </p:cNvGraphicFramePr>
          <p:nvPr>
            <p:ph sz="half" idx="2"/>
            <p:extLst>
              <p:ext uri="{D42A27DB-BD31-4B8C-83A1-F6EECF244321}">
                <p14:modId xmlns:p14="http://schemas.microsoft.com/office/powerpoint/2010/main" val="3383441652"/>
              </p:ext>
            </p:extLst>
          </p:nvPr>
        </p:nvGraphicFramePr>
        <p:xfrm>
          <a:off x="4279404" y="2213575"/>
          <a:ext cx="5688632" cy="4352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文字方塊 10"/>
          <p:cNvSpPr txBox="1"/>
          <p:nvPr/>
        </p:nvSpPr>
        <p:spPr>
          <a:xfrm>
            <a:off x="5719564" y="1628800"/>
            <a:ext cx="1826141" cy="584775"/>
          </a:xfrm>
          <a:prstGeom prst="rect">
            <a:avLst/>
          </a:prstGeom>
          <a:noFill/>
        </p:spPr>
        <p:txBody>
          <a:bodyPr wrap="none" rtlCol="0">
            <a:spAutoFit/>
          </a:bodyPr>
          <a:lstStyle/>
          <a:p>
            <a:r>
              <a:rPr lang="zh-TW" altLang="en-US" sz="32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補助原則</a:t>
            </a:r>
            <a:endParaRPr lang="zh-TW" altLang="en-US" sz="3200" b="1" cap="all"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p:txBody>
      </p:sp>
      <p:graphicFrame>
        <p:nvGraphicFramePr>
          <p:cNvPr id="3" name="內容版面配置區 2"/>
          <p:cNvGraphicFramePr>
            <a:graphicFrameLocks noGrp="1"/>
          </p:cNvGraphicFramePr>
          <p:nvPr>
            <p:ph sz="half" idx="1"/>
            <p:extLst>
              <p:ext uri="{D42A27DB-BD31-4B8C-83A1-F6EECF244321}">
                <p14:modId xmlns:p14="http://schemas.microsoft.com/office/powerpoint/2010/main" val="2622599412"/>
              </p:ext>
            </p:extLst>
          </p:nvPr>
        </p:nvGraphicFramePr>
        <p:xfrm>
          <a:off x="174948" y="1644824"/>
          <a:ext cx="4104455" cy="50245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964345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版面配置區 1"/>
          <p:cNvSpPr>
            <a:spLocks noGrp="1"/>
          </p:cNvSpPr>
          <p:nvPr>
            <p:ph type="body" idx="1"/>
          </p:nvPr>
        </p:nvSpPr>
        <p:spPr>
          <a:xfrm>
            <a:off x="514350" y="1722438"/>
            <a:ext cx="9246663" cy="639762"/>
          </a:xfrm>
        </p:spPr>
        <p:txBody>
          <a:bodyPr>
            <a:normAutofit/>
          </a:bodyPr>
          <a:lstStyle/>
          <a:p>
            <a:r>
              <a:rPr lang="zh-TW" altLang="zh-TW" sz="32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補助項目及標準：</a:t>
            </a:r>
            <a:r>
              <a:rPr lang="zh-TW" altLang="en-US" sz="32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無補助專業服務費</a:t>
            </a:r>
            <a:endParaRPr lang="en-US" altLang="zh-TW" sz="3200"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p:txBody>
      </p:sp>
      <p:sp>
        <p:nvSpPr>
          <p:cNvPr id="3" name="內容版面配置區 2"/>
          <p:cNvSpPr>
            <a:spLocks noGrp="1"/>
          </p:cNvSpPr>
          <p:nvPr>
            <p:ph sz="half" idx="2"/>
          </p:nvPr>
        </p:nvSpPr>
        <p:spPr>
          <a:xfrm>
            <a:off x="514350" y="2708920"/>
            <a:ext cx="4545212" cy="3417243"/>
          </a:xfrm>
        </p:spPr>
        <p:txBody>
          <a:bodyPr>
            <a:normAutofit/>
          </a:bodyPr>
          <a:lstStyle/>
          <a:p>
            <a:pPr marL="502920" indent="-457200">
              <a:buFont typeface="+mj-lt"/>
              <a:buAutoNum type="arabicPeriod"/>
            </a:pPr>
            <a:r>
              <a:rPr lang="zh-TW" altLang="zh-TW" sz="2000" dirty="0"/>
              <a:t>團體輔導費帶領者及協同帶領者鐘點</a:t>
            </a:r>
            <a:r>
              <a:rPr lang="zh-TW" altLang="zh-TW" sz="2000" dirty="0" smtClean="0"/>
              <a:t>費</a:t>
            </a:r>
            <a:endParaRPr lang="en-US" altLang="zh-TW" sz="2000" dirty="0" smtClean="0"/>
          </a:p>
          <a:p>
            <a:pPr marL="502920" indent="-457200">
              <a:buFont typeface="+mj-lt"/>
              <a:buAutoNum type="arabicPeriod"/>
            </a:pPr>
            <a:r>
              <a:rPr lang="zh-TW" altLang="zh-TW" sz="2000" dirty="0" smtClean="0"/>
              <a:t>社會</a:t>
            </a:r>
            <a:r>
              <a:rPr lang="zh-TW" altLang="zh-TW" sz="2000" dirty="0"/>
              <a:t>暨心理評估與處置</a:t>
            </a:r>
            <a:r>
              <a:rPr lang="zh-TW" altLang="zh-TW" sz="2000" dirty="0" smtClean="0"/>
              <a:t>費</a:t>
            </a:r>
            <a:endParaRPr lang="en-US" altLang="zh-TW" sz="2000" dirty="0" smtClean="0"/>
          </a:p>
          <a:p>
            <a:pPr marL="502920" indent="-457200">
              <a:buFont typeface="+mj-lt"/>
              <a:buAutoNum type="arabicPeriod"/>
            </a:pPr>
            <a:r>
              <a:rPr lang="zh-TW" altLang="zh-TW" sz="2000" dirty="0" smtClean="0"/>
              <a:t>個別</a:t>
            </a:r>
            <a:r>
              <a:rPr lang="zh-TW" altLang="zh-TW" sz="2000" dirty="0"/>
              <a:t>心理輔導</a:t>
            </a:r>
            <a:r>
              <a:rPr lang="zh-TW" altLang="zh-TW" sz="2000" dirty="0" smtClean="0"/>
              <a:t>費</a:t>
            </a:r>
            <a:endParaRPr lang="en-US" altLang="zh-TW" sz="2000" dirty="0" smtClean="0"/>
          </a:p>
          <a:p>
            <a:pPr marL="502920" indent="-457200">
              <a:buFont typeface="+mj-lt"/>
              <a:buAutoNum type="arabicPeriod"/>
            </a:pPr>
            <a:r>
              <a:rPr lang="zh-TW" altLang="zh-TW" sz="2000" dirty="0" smtClean="0"/>
              <a:t>家族</a:t>
            </a:r>
            <a:r>
              <a:rPr lang="zh-TW" altLang="zh-TW" sz="2000" dirty="0"/>
              <a:t>會談及輔導</a:t>
            </a:r>
            <a:r>
              <a:rPr lang="zh-TW" altLang="zh-TW" sz="2000" dirty="0" smtClean="0"/>
              <a:t>費</a:t>
            </a:r>
            <a:endParaRPr lang="en-US" altLang="zh-TW" sz="2000" dirty="0" smtClean="0"/>
          </a:p>
          <a:p>
            <a:pPr marL="502920" indent="-457200">
              <a:buFont typeface="+mj-lt"/>
              <a:buAutoNum type="arabicPeriod"/>
            </a:pPr>
            <a:r>
              <a:rPr lang="zh-TW" altLang="zh-TW" sz="2000" dirty="0" smtClean="0"/>
              <a:t>外</a:t>
            </a:r>
            <a:r>
              <a:rPr lang="zh-TW" altLang="zh-TW" sz="2000" dirty="0"/>
              <a:t>展服務事務費（每案每次最高補助新臺幣</a:t>
            </a:r>
            <a:r>
              <a:rPr lang="en-US" altLang="zh-TW" sz="2000" dirty="0"/>
              <a:t>600</a:t>
            </a:r>
            <a:r>
              <a:rPr lang="zh-TW" altLang="zh-TW" sz="2000" dirty="0"/>
              <a:t>元</a:t>
            </a:r>
            <a:r>
              <a:rPr lang="zh-TW" altLang="zh-TW" sz="2000" dirty="0" smtClean="0"/>
              <a:t>）</a:t>
            </a:r>
            <a:endParaRPr lang="en-US" altLang="zh-TW" sz="2000" dirty="0" smtClean="0"/>
          </a:p>
        </p:txBody>
      </p:sp>
      <p:sp>
        <p:nvSpPr>
          <p:cNvPr id="5" name="內容版面配置區 4"/>
          <p:cNvSpPr>
            <a:spLocks noGrp="1"/>
          </p:cNvSpPr>
          <p:nvPr>
            <p:ph sz="quarter" idx="4"/>
          </p:nvPr>
        </p:nvSpPr>
        <p:spPr>
          <a:xfrm>
            <a:off x="5143500" y="2636912"/>
            <a:ext cx="4629151" cy="3489251"/>
          </a:xfrm>
        </p:spPr>
        <p:txBody>
          <a:bodyPr/>
          <a:lstStyle/>
          <a:p>
            <a:pPr marL="502920" indent="-457200">
              <a:buFont typeface="+mj-lt"/>
              <a:buAutoNum type="arabicPeriod" startAt="6"/>
            </a:pPr>
            <a:r>
              <a:rPr lang="zh-TW" altLang="zh-TW" sz="2000" dirty="0"/>
              <a:t>專家出席費</a:t>
            </a:r>
            <a:endParaRPr lang="en-US" altLang="zh-TW" sz="2000" dirty="0"/>
          </a:p>
          <a:p>
            <a:pPr marL="502920" indent="-457200">
              <a:buFont typeface="+mj-lt"/>
              <a:buAutoNum type="arabicPeriod" startAt="6"/>
            </a:pPr>
            <a:r>
              <a:rPr lang="zh-TW" altLang="zh-TW" sz="2000" dirty="0"/>
              <a:t>訪視交通費</a:t>
            </a:r>
            <a:endParaRPr lang="en-US" altLang="zh-TW" sz="2000" dirty="0"/>
          </a:p>
          <a:p>
            <a:pPr marL="502920" indent="-457200">
              <a:buFont typeface="+mj-lt"/>
              <a:buAutoNum type="arabicPeriod" startAt="6"/>
            </a:pPr>
            <a:r>
              <a:rPr lang="zh-TW" altLang="zh-TW" sz="2000" dirty="0"/>
              <a:t>場地費</a:t>
            </a:r>
            <a:endParaRPr lang="en-US" altLang="zh-TW" sz="2000" dirty="0"/>
          </a:p>
          <a:p>
            <a:pPr marL="502920" indent="-457200">
              <a:buFont typeface="+mj-lt"/>
              <a:buAutoNum type="arabicPeriod" startAt="6"/>
            </a:pPr>
            <a:r>
              <a:rPr lang="zh-TW" altLang="zh-TW" sz="2000" dirty="0"/>
              <a:t>印刷費</a:t>
            </a:r>
            <a:endParaRPr lang="en-US" altLang="zh-TW" sz="2000" dirty="0"/>
          </a:p>
          <a:p>
            <a:pPr marL="502920" indent="-457200">
              <a:buFont typeface="+mj-lt"/>
              <a:buAutoNum type="arabicPeriod" startAt="6"/>
            </a:pPr>
            <a:r>
              <a:rPr lang="zh-TW" altLang="zh-TW" sz="2000" dirty="0"/>
              <a:t>膳費</a:t>
            </a:r>
            <a:endParaRPr lang="en-US" altLang="zh-TW" sz="2000" dirty="0"/>
          </a:p>
          <a:p>
            <a:pPr marL="502920" indent="-457200">
              <a:buFont typeface="+mj-lt"/>
              <a:buAutoNum type="arabicPeriod" startAt="6"/>
            </a:pPr>
            <a:r>
              <a:rPr lang="zh-TW" altLang="zh-TW" sz="2000" dirty="0"/>
              <a:t>臨時酬勞費</a:t>
            </a:r>
            <a:endParaRPr lang="en-US" altLang="zh-TW" sz="2000" dirty="0"/>
          </a:p>
          <a:p>
            <a:pPr marL="502920" indent="-457200">
              <a:buFont typeface="+mj-lt"/>
              <a:buAutoNum type="arabicPeriod" startAt="6"/>
            </a:pPr>
            <a:r>
              <a:rPr lang="zh-TW" altLang="zh-TW" sz="2000" dirty="0"/>
              <a:t>雜支或專案計畫</a:t>
            </a:r>
            <a:r>
              <a:rPr lang="zh-TW" altLang="zh-TW" sz="2000" dirty="0" smtClean="0"/>
              <a:t>管理費</a:t>
            </a:r>
            <a:endParaRPr lang="zh-TW" altLang="en-US" sz="2000" dirty="0"/>
          </a:p>
          <a:p>
            <a:endParaRPr lang="zh-TW" altLang="en-US" dirty="0"/>
          </a:p>
        </p:txBody>
      </p:sp>
      <p:sp>
        <p:nvSpPr>
          <p:cNvPr id="7" name="標題 6"/>
          <p:cNvSpPr>
            <a:spLocks noGrp="1"/>
          </p:cNvSpPr>
          <p:nvPr>
            <p:ph type="title"/>
          </p:nvPr>
        </p:nvSpPr>
        <p:spPr>
          <a:xfrm>
            <a:off x="174948" y="355847"/>
            <a:ext cx="9937104" cy="1054394"/>
          </a:xfrm>
        </p:spPr>
        <p:txBody>
          <a:bodyPr>
            <a:noAutofit/>
          </a:bodyPr>
          <a:lstStyle/>
          <a:p>
            <a:r>
              <a:rPr lang="zh-TW" altLang="en-US" sz="3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主軸三</a:t>
            </a:r>
            <a:r>
              <a:rPr lang="en-US" altLang="zh-TW" sz="3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r>
            <a:br>
              <a:rPr lang="en-US" altLang="zh-TW" sz="3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br>
            <a:r>
              <a:rPr lang="zh-TW" altLang="en-US" sz="3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未成年</a:t>
            </a:r>
            <a:r>
              <a:rPr lang="zh-TW" altLang="en-US" sz="3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性侵害事件行為人處遇品質提升</a:t>
            </a:r>
            <a:r>
              <a:rPr lang="zh-TW" altLang="en-US" sz="3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方案</a:t>
            </a:r>
            <a:endParaRPr lang="zh-TW" altLang="en-US" sz="38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8" name="Picture 3" descr="C:\Documents and Settings\moboyu\桌面\stock-photo-info-text-graphics-stop-sexual-abuse-composed-in-hand-shape-concept-in-white-background-1095527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27875" y="5157193"/>
            <a:ext cx="1584177"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13996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內容版面配置區 8"/>
          <p:cNvGraphicFramePr>
            <a:graphicFrameLocks noGrp="1"/>
          </p:cNvGraphicFramePr>
          <p:nvPr>
            <p:ph idx="1"/>
            <p:extLst>
              <p:ext uri="{D42A27DB-BD31-4B8C-83A1-F6EECF244321}">
                <p14:modId xmlns:p14="http://schemas.microsoft.com/office/powerpoint/2010/main" val="2507964092"/>
              </p:ext>
            </p:extLst>
          </p:nvPr>
        </p:nvGraphicFramePr>
        <p:xfrm>
          <a:off x="174949" y="1719263"/>
          <a:ext cx="9865095" cy="4734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標題 6"/>
          <p:cNvSpPr>
            <a:spLocks noGrp="1"/>
          </p:cNvSpPr>
          <p:nvPr>
            <p:ph type="title"/>
          </p:nvPr>
        </p:nvSpPr>
        <p:spPr/>
        <p:txBody>
          <a:bodyPr/>
          <a:lstStyle/>
          <a:p>
            <a:r>
              <a:rPr lang="en-US" altLang="zh-TW"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106</a:t>
            </a:r>
            <a:r>
              <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年度調整之補助項目</a:t>
            </a:r>
          </a:p>
        </p:txBody>
      </p:sp>
      <p:pic>
        <p:nvPicPr>
          <p:cNvPr id="4"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71892" y="4653136"/>
            <a:ext cx="1368152" cy="1803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64681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5224509" y="2492896"/>
            <a:ext cx="4536504" cy="1872208"/>
          </a:xfrm>
          <a:prstGeom prst="rect">
            <a:avLst/>
          </a:prstGeom>
          <a:solidFill>
            <a:schemeClr val="accent1">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內容版面配置區 1"/>
          <p:cNvSpPr>
            <a:spLocks noGrp="1"/>
          </p:cNvSpPr>
          <p:nvPr>
            <p:ph sz="half" idx="1"/>
          </p:nvPr>
        </p:nvSpPr>
        <p:spPr>
          <a:xfrm>
            <a:off x="390973" y="1844824"/>
            <a:ext cx="4678440" cy="4695440"/>
          </a:xfrm>
        </p:spPr>
        <p:txBody>
          <a:bodyPr>
            <a:normAutofit/>
          </a:bodyPr>
          <a:lstStyle/>
          <a:p>
            <a:r>
              <a:rPr lang="zh-TW" altLang="en-US"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專業服務費 </a:t>
            </a:r>
            <a:endParaRPr lang="en-US" altLang="zh-TW" b="1" cap="all" spc="0"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a:p>
            <a:endParaRPr lang="en-US" altLang="zh-TW" sz="2000" dirty="0" smtClean="0"/>
          </a:p>
          <a:p>
            <a:pPr marL="560070" indent="-514350">
              <a:buFont typeface="+mj-lt"/>
              <a:buAutoNum type="arabicPeriod"/>
            </a:pPr>
            <a:r>
              <a:rPr lang="zh-TW" altLang="en-US" sz="2000" dirty="0" smtClean="0"/>
              <a:t>專職人員每月新台幣</a:t>
            </a:r>
            <a:r>
              <a:rPr lang="en-US" altLang="zh-TW" sz="2000" dirty="0" smtClean="0"/>
              <a:t>3</a:t>
            </a:r>
            <a:r>
              <a:rPr lang="zh-TW" altLang="en-US" sz="2000" dirty="0" smtClean="0"/>
              <a:t>萬</a:t>
            </a:r>
            <a:r>
              <a:rPr lang="en-US" altLang="zh-TW" sz="2000" dirty="0" smtClean="0"/>
              <a:t>3,000</a:t>
            </a:r>
            <a:r>
              <a:rPr lang="zh-TW" altLang="en-US" sz="2000" dirty="0" smtClean="0"/>
              <a:t>元</a:t>
            </a:r>
            <a:endParaRPr lang="en-US" altLang="zh-TW" sz="2000" dirty="0" smtClean="0"/>
          </a:p>
          <a:p>
            <a:pPr marL="560070" indent="-514350">
              <a:buFont typeface="+mj-lt"/>
              <a:buAutoNum type="arabicPeriod"/>
            </a:pPr>
            <a:r>
              <a:rPr lang="zh-TW" altLang="en-US" sz="2000" dirty="0" smtClean="0"/>
              <a:t>督導每月</a:t>
            </a:r>
            <a:r>
              <a:rPr lang="en-US" altLang="zh-TW" sz="2000" dirty="0" smtClean="0"/>
              <a:t>3</a:t>
            </a:r>
            <a:r>
              <a:rPr lang="zh-TW" altLang="en-US" sz="2000" dirty="0" smtClean="0"/>
              <a:t>萬</a:t>
            </a:r>
            <a:r>
              <a:rPr lang="en-US" altLang="zh-TW" sz="2000" dirty="0" smtClean="0"/>
              <a:t>7,000</a:t>
            </a:r>
            <a:r>
              <a:rPr lang="zh-TW" altLang="en-US" sz="2000" dirty="0" smtClean="0"/>
              <a:t>元整。</a:t>
            </a:r>
            <a:endParaRPr lang="en-US" altLang="zh-TW" sz="2000" dirty="0" smtClean="0"/>
          </a:p>
          <a:p>
            <a:pPr marL="45720" indent="0">
              <a:buNone/>
            </a:pPr>
            <a:endParaRPr lang="en-US" altLang="zh-TW" sz="2000" dirty="0" smtClean="0"/>
          </a:p>
          <a:p>
            <a:r>
              <a:rPr lang="zh-TW" altLang="en-US"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專業服務費增加條件</a:t>
            </a:r>
            <a:endParaRPr lang="en-US" altLang="zh-TW"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a:p>
            <a:endParaRPr lang="en-US" altLang="zh-TW" sz="2000" b="1" dirty="0" smtClean="0"/>
          </a:p>
          <a:p>
            <a:pPr marL="560070" indent="-514350">
              <a:buFont typeface="+mj-lt"/>
              <a:buAutoNum type="arabicPeriod"/>
            </a:pPr>
            <a:r>
              <a:rPr lang="zh-TW" altLang="en-US" sz="2000" dirty="0" smtClean="0"/>
              <a:t>具社會工作師專業證照</a:t>
            </a:r>
            <a:endParaRPr lang="en-US" altLang="zh-TW" sz="2000" dirty="0" smtClean="0"/>
          </a:p>
          <a:p>
            <a:pPr marL="560070" indent="-514350">
              <a:buFont typeface="+mj-lt"/>
              <a:buAutoNum type="arabicPeriod"/>
            </a:pPr>
            <a:r>
              <a:rPr lang="zh-TW" altLang="en-US" sz="2000" dirty="0"/>
              <a:t>具專科社會工作</a:t>
            </a:r>
            <a:r>
              <a:rPr lang="zh-TW" altLang="en-US" sz="2000" dirty="0" smtClean="0"/>
              <a:t>師專業證書</a:t>
            </a:r>
            <a:endParaRPr lang="en-US" altLang="zh-TW" sz="2000" dirty="0" smtClean="0"/>
          </a:p>
          <a:p>
            <a:pPr marL="560070" indent="-514350">
              <a:buFont typeface="+mj-lt"/>
              <a:buAutoNum type="arabicPeriod"/>
            </a:pPr>
            <a:r>
              <a:rPr lang="zh-TW" altLang="en-US" sz="2000" dirty="0"/>
              <a:t>相關系所碩士以上學歷</a:t>
            </a:r>
          </a:p>
        </p:txBody>
      </p:sp>
      <p:sp>
        <p:nvSpPr>
          <p:cNvPr id="3" name="內容版面配置區 2"/>
          <p:cNvSpPr>
            <a:spLocks noGrp="1"/>
          </p:cNvSpPr>
          <p:nvPr>
            <p:ph sz="half" idx="2"/>
          </p:nvPr>
        </p:nvSpPr>
        <p:spPr>
          <a:xfrm>
            <a:off x="5227828" y="1844824"/>
            <a:ext cx="4543425" cy="4723382"/>
          </a:xfrm>
        </p:spPr>
        <p:txBody>
          <a:bodyPr>
            <a:normAutofit/>
          </a:bodyPr>
          <a:lstStyle/>
          <a:p>
            <a:r>
              <a:rPr lang="zh-TW" altLang="en-US"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rPr>
              <a:t>修正部分</a:t>
            </a:r>
            <a:endParaRPr lang="en-US" altLang="zh-TW" b="1" cap="all" spc="0"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endParaRPr>
          </a:p>
          <a:p>
            <a:endParaRPr lang="en-US" altLang="zh-TW" sz="2000" dirty="0" smtClean="0"/>
          </a:p>
          <a:p>
            <a:pPr marL="560070" indent="-514350">
              <a:buFont typeface="+mj-lt"/>
              <a:buAutoNum type="arabicPeriod"/>
            </a:pPr>
            <a:r>
              <a:rPr lang="zh-TW" altLang="en-US" sz="2000" dirty="0" smtClean="0"/>
              <a:t>依據增加條件符合項目數，每項目增加新台幣</a:t>
            </a:r>
            <a:r>
              <a:rPr lang="en-US" altLang="zh-TW" sz="2000" dirty="0" smtClean="0"/>
              <a:t>1,000</a:t>
            </a:r>
            <a:r>
              <a:rPr lang="zh-TW" altLang="en-US" sz="2000" dirty="0" smtClean="0"/>
              <a:t>元。</a:t>
            </a:r>
            <a:endParaRPr lang="en-US" altLang="zh-TW" sz="2000" dirty="0" smtClean="0"/>
          </a:p>
          <a:p>
            <a:pPr marL="560070" indent="-514350">
              <a:buFont typeface="+mj-lt"/>
              <a:buAutoNum type="arabicPeriod"/>
            </a:pPr>
            <a:r>
              <a:rPr lang="zh-TW" altLang="en-US" sz="2000" dirty="0"/>
              <a:t>督導最高月薪</a:t>
            </a:r>
            <a:r>
              <a:rPr lang="en-US" altLang="zh-TW" sz="2000" dirty="0"/>
              <a:t>4</a:t>
            </a:r>
            <a:r>
              <a:rPr lang="zh-TW" altLang="en-US" sz="2000" dirty="0"/>
              <a:t>萬</a:t>
            </a:r>
            <a:r>
              <a:rPr lang="zh-TW" altLang="en-US" sz="2000" dirty="0" smtClean="0"/>
              <a:t>元</a:t>
            </a:r>
            <a:endParaRPr lang="en-US" altLang="zh-TW" sz="2000" dirty="0" smtClean="0"/>
          </a:p>
          <a:p>
            <a:pPr marL="560070" indent="-514350">
              <a:buFont typeface="+mj-lt"/>
              <a:buAutoNum type="arabicPeriod"/>
            </a:pPr>
            <a:r>
              <a:rPr lang="zh-TW" altLang="en-US" sz="2000" dirty="0"/>
              <a:t>專職</a:t>
            </a:r>
            <a:r>
              <a:rPr lang="zh-TW" altLang="en-US" sz="2000" dirty="0" smtClean="0"/>
              <a:t>人員最高月薪</a:t>
            </a:r>
            <a:r>
              <a:rPr lang="en-US" altLang="zh-TW" sz="2000" dirty="0" smtClean="0"/>
              <a:t>3</a:t>
            </a:r>
            <a:r>
              <a:rPr lang="zh-TW" altLang="en-US" sz="2000" dirty="0" smtClean="0"/>
              <a:t>萬</a:t>
            </a:r>
            <a:r>
              <a:rPr lang="en-US" altLang="zh-TW" sz="2000" dirty="0"/>
              <a:t>6</a:t>
            </a:r>
            <a:r>
              <a:rPr lang="en-US" altLang="zh-TW" sz="2000" dirty="0" smtClean="0"/>
              <a:t>,000</a:t>
            </a:r>
            <a:r>
              <a:rPr lang="zh-TW" altLang="en-US" sz="2000" dirty="0" smtClean="0"/>
              <a:t>元。</a:t>
            </a:r>
            <a:endParaRPr lang="zh-TW" altLang="en-US" sz="2000" dirty="0"/>
          </a:p>
        </p:txBody>
      </p:sp>
      <p:sp>
        <p:nvSpPr>
          <p:cNvPr id="4" name="標題 3"/>
          <p:cNvSpPr>
            <a:spLocks noGrp="1"/>
          </p:cNvSpPr>
          <p:nvPr>
            <p:ph type="title"/>
          </p:nvPr>
        </p:nvSpPr>
        <p:spPr/>
        <p:txBody>
          <a:bodyPr/>
          <a:lstStyle/>
          <a:p>
            <a:r>
              <a:rPr lang="zh-TW" alt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調整專業服務費</a:t>
            </a:r>
            <a:endPar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6" name="圖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4509" y="4509120"/>
            <a:ext cx="4536503" cy="1944216"/>
          </a:xfrm>
          <a:prstGeom prst="rect">
            <a:avLst/>
          </a:prstGeom>
        </p:spPr>
      </p:pic>
    </p:spTree>
    <p:extLst>
      <p:ext uri="{BB962C8B-B14F-4D97-AF65-F5344CB8AC3E}">
        <p14:creationId xmlns:p14="http://schemas.microsoft.com/office/powerpoint/2010/main" val="4404996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注意事項</a:t>
            </a:r>
            <a:endPar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23820" y="188640"/>
            <a:ext cx="2016224" cy="1296144"/>
          </a:xfrm>
          <a:prstGeom prst="rect">
            <a:avLst/>
          </a:prstGeom>
        </p:spPr>
      </p:pic>
      <p:graphicFrame>
        <p:nvGraphicFramePr>
          <p:cNvPr id="4" name="資料庫圖表 3"/>
          <p:cNvGraphicFramePr/>
          <p:nvPr>
            <p:extLst>
              <p:ext uri="{D42A27DB-BD31-4B8C-83A1-F6EECF244321}">
                <p14:modId xmlns:p14="http://schemas.microsoft.com/office/powerpoint/2010/main" val="1717130237"/>
              </p:ext>
            </p:extLst>
          </p:nvPr>
        </p:nvGraphicFramePr>
        <p:xfrm>
          <a:off x="1039044" y="1556792"/>
          <a:ext cx="8712968"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05095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p:txBody>
          <a:bodyPr/>
          <a:lstStyle/>
          <a:p>
            <a:r>
              <a:rPr lang="zh-TW" altLang="en-US"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未來展望</a:t>
            </a:r>
            <a:endParaRPr lang="zh-TW" alt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graphicFrame>
        <p:nvGraphicFramePr>
          <p:cNvPr id="3" name="資料庫圖表 2"/>
          <p:cNvGraphicFramePr/>
          <p:nvPr>
            <p:extLst>
              <p:ext uri="{D42A27DB-BD31-4B8C-83A1-F6EECF244321}">
                <p14:modId xmlns:p14="http://schemas.microsoft.com/office/powerpoint/2010/main" val="2499185259"/>
              </p:ext>
            </p:extLst>
          </p:nvPr>
        </p:nvGraphicFramePr>
        <p:xfrm>
          <a:off x="390972" y="1916832"/>
          <a:ext cx="9577064"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07796" y="188640"/>
            <a:ext cx="2304256" cy="1280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564032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14350" y="274638"/>
            <a:ext cx="9258300" cy="796908"/>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1</a:t>
            </a:r>
          </a:p>
        </p:txBody>
      </p:sp>
      <p:sp>
        <p:nvSpPr>
          <p:cNvPr id="3" name="內容版面配置區 2"/>
          <p:cNvSpPr>
            <a:spLocks noGrp="1"/>
          </p:cNvSpPr>
          <p:nvPr>
            <p:ph idx="1"/>
          </p:nvPr>
        </p:nvSpPr>
        <p:spPr>
          <a:xfrm>
            <a:off x="514350" y="1844824"/>
            <a:ext cx="9258300" cy="4281340"/>
          </a:xfrm>
        </p:spPr>
        <p:txBody>
          <a:bodyPr/>
          <a:lstStyle/>
          <a:p>
            <a:r>
              <a:rPr lang="zh-TW" altLang="en-US" sz="3200" b="1" dirty="0" smtClean="0">
                <a:solidFill>
                  <a:srgbClr val="7030A0"/>
                </a:solidFill>
                <a:latin typeface="+mj-ea"/>
                <a:ea typeface="+mj-ea"/>
                <a:cs typeface="Arial" pitchFamily="34" charset="0"/>
              </a:rPr>
              <a:t>核銷應備文件缺漏</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400" b="1" dirty="0" smtClean="0">
                <a:latin typeface="+mj-ea"/>
                <a:ea typeface="+mj-ea"/>
                <a:cs typeface="Arial" pitchFamily="34" charset="0"/>
              </a:rPr>
              <a:t>未檢附核銷之表件及賸餘款之支票。</a:t>
            </a:r>
            <a:endParaRPr lang="en-US" altLang="zh-TW" sz="2400" b="1" dirty="0" smtClean="0">
              <a:latin typeface="+mj-ea"/>
              <a:ea typeface="+mj-ea"/>
              <a:cs typeface="Arial" pitchFamily="34" charset="0"/>
            </a:endParaRPr>
          </a:p>
          <a:p>
            <a:pPr lvl="1">
              <a:buFont typeface="Wingdings" pitchFamily="2" charset="2"/>
              <a:buChar char="Ø"/>
            </a:pPr>
            <a:r>
              <a:rPr lang="zh-TW" altLang="en-US" sz="2400" b="1" dirty="0" smtClean="0">
                <a:latin typeface="+mj-ea"/>
                <a:ea typeface="+mj-ea"/>
                <a:cs typeface="Arial" pitchFamily="34" charset="0"/>
              </a:rPr>
              <a:t>未隨文檢附原核定函表。</a:t>
            </a:r>
            <a:endParaRPr lang="en-US" altLang="zh-TW" sz="2400" b="1" dirty="0" smtClean="0">
              <a:latin typeface="+mj-ea"/>
              <a:ea typeface="+mj-ea"/>
              <a:cs typeface="Arial" pitchFamily="34" charset="0"/>
            </a:endParaRPr>
          </a:p>
          <a:p>
            <a:pPr lvl="1">
              <a:buFont typeface="Wingdings" pitchFamily="2" charset="2"/>
              <a:buChar char="Ø"/>
            </a:pPr>
            <a:r>
              <a:rPr lang="zh-TW" altLang="en-US" sz="2400" b="1" dirty="0" smtClean="0">
                <a:solidFill>
                  <a:srgbClr val="FF0000"/>
                </a:solidFill>
                <a:latin typeface="+mj-ea"/>
                <a:ea typeface="+mj-ea"/>
                <a:cs typeface="Arial" pitchFamily="34" charset="0"/>
              </a:rPr>
              <a:t>執行概況表未核章，或核章不完整，如：缺漏出納、會計、機關首長、負責人等。</a:t>
            </a:r>
            <a:endParaRPr lang="en-US" altLang="zh-TW" sz="2400" b="1" dirty="0" smtClean="0">
              <a:solidFill>
                <a:srgbClr val="FF0000"/>
              </a:solidFill>
              <a:latin typeface="+mj-ea"/>
              <a:ea typeface="+mj-ea"/>
              <a:cs typeface="Arial" pitchFamily="34" charset="0"/>
            </a:endParaRPr>
          </a:p>
          <a:p>
            <a:pPr lvl="1">
              <a:buFont typeface="Wingdings" pitchFamily="2" charset="2"/>
              <a:buChar char="Ø"/>
            </a:pPr>
            <a:r>
              <a:rPr lang="zh-TW" altLang="en-US" sz="2400" b="1" dirty="0" smtClean="0">
                <a:latin typeface="+mj-ea"/>
                <a:ea typeface="+mj-ea"/>
                <a:cs typeface="Arial" pitchFamily="34" charset="0"/>
              </a:rPr>
              <a:t>經費支出明細表原始憑證編號一欄未填寫編號。</a:t>
            </a:r>
            <a:endParaRPr lang="en-US" altLang="zh-TW" sz="2400" b="1" dirty="0" smtClean="0">
              <a:latin typeface="+mj-ea"/>
              <a:ea typeface="+mj-ea"/>
              <a:cs typeface="Arial" pitchFamily="34" charset="0"/>
            </a:endParaRPr>
          </a:p>
        </p:txBody>
      </p:sp>
      <p:sp>
        <p:nvSpPr>
          <p:cNvPr id="4" name="文字方塊 3"/>
          <p:cNvSpPr txBox="1"/>
          <p:nvPr/>
        </p:nvSpPr>
        <p:spPr>
          <a:xfrm>
            <a:off x="6583660" y="6391721"/>
            <a:ext cx="3519391" cy="307777"/>
          </a:xfrm>
          <a:prstGeom prst="rect">
            <a:avLst/>
          </a:prstGeom>
          <a:noFill/>
        </p:spPr>
        <p:txBody>
          <a:bodyPr wrap="square" rtlCol="0">
            <a:spAutoFit/>
          </a:bodyPr>
          <a:lstStyle/>
          <a:p>
            <a:r>
              <a:rPr lang="zh-TW" altLang="en-US" sz="1400" b="1" dirty="0">
                <a:solidFill>
                  <a:schemeClr val="tx1"/>
                </a:solidFill>
              </a:rPr>
              <a:t>資料</a:t>
            </a:r>
            <a:r>
              <a:rPr lang="zh-TW" altLang="en-US" sz="1400" b="1" dirty="0" smtClean="0">
                <a:solidFill>
                  <a:schemeClr val="tx1"/>
                </a:solidFill>
              </a:rPr>
              <a:t>來源</a:t>
            </a:r>
            <a:r>
              <a:rPr lang="en-US" altLang="zh-TW" sz="1400" b="1" dirty="0" smtClean="0">
                <a:solidFill>
                  <a:schemeClr val="tx1"/>
                </a:solidFill>
              </a:rPr>
              <a:t>:</a:t>
            </a:r>
            <a:r>
              <a:rPr lang="zh-TW" altLang="en-US" sz="1400" b="1" dirty="0" smtClean="0">
                <a:solidFill>
                  <a:schemeClr val="tx1"/>
                </a:solidFill>
              </a:rPr>
              <a:t>本部會計處、社福補助作業要點</a:t>
            </a:r>
            <a:endParaRPr lang="zh-TW" altLang="en-US" sz="1400" b="1" dirty="0">
              <a:solidFill>
                <a:schemeClr val="tx1"/>
              </a:solidFill>
            </a:endParaRPr>
          </a:p>
        </p:txBody>
      </p:sp>
    </p:spTree>
    <p:extLst>
      <p:ext uri="{BB962C8B-B14F-4D97-AF65-F5344CB8AC3E}">
        <p14:creationId xmlns:p14="http://schemas.microsoft.com/office/powerpoint/2010/main" val="1990213016"/>
      </p:ext>
    </p:extLst>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04664"/>
            <a:ext cx="9258300" cy="796908"/>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2</a:t>
            </a:r>
          </a:p>
        </p:txBody>
      </p:sp>
      <p:sp>
        <p:nvSpPr>
          <p:cNvPr id="3" name="內容版面配置區 2"/>
          <p:cNvSpPr>
            <a:spLocks noGrp="1"/>
          </p:cNvSpPr>
          <p:nvPr>
            <p:ph idx="1"/>
          </p:nvPr>
        </p:nvSpPr>
        <p:spPr>
          <a:xfrm>
            <a:off x="390972" y="1772816"/>
            <a:ext cx="9381678" cy="4353348"/>
          </a:xfrm>
        </p:spPr>
        <p:txBody>
          <a:bodyPr>
            <a:normAutofit/>
          </a:bodyPr>
          <a:lstStyle/>
          <a:p>
            <a:r>
              <a:rPr lang="zh-TW" altLang="en-US" sz="3200" b="1" dirty="0" smtClean="0">
                <a:solidFill>
                  <a:srgbClr val="7030A0"/>
                </a:solidFill>
                <a:latin typeface="+mj-ea"/>
                <a:ea typeface="+mj-ea"/>
                <a:cs typeface="Arial" pitchFamily="34" charset="0"/>
              </a:rPr>
              <a:t>執行概況考核表內容有誤 </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solidFill>
                  <a:srgbClr val="FF0000"/>
                </a:solidFill>
                <a:latin typeface="+mj-ea"/>
                <a:ea typeface="+mj-ea"/>
                <a:cs typeface="Arial" pitchFamily="34" charset="0"/>
              </a:rPr>
              <a:t>經常門誤植為資本門</a:t>
            </a:r>
            <a:r>
              <a:rPr lang="zh-TW" altLang="en-US" sz="2400" dirty="0">
                <a:solidFill>
                  <a:srgbClr val="FF0000"/>
                </a:solidFill>
                <a:latin typeface="標楷體"/>
                <a:ea typeface="標楷體"/>
                <a:cs typeface="Arial" pitchFamily="34" charset="0"/>
              </a:rPr>
              <a:t>、</a:t>
            </a:r>
            <a:r>
              <a:rPr lang="zh-TW" altLang="en-US" sz="2400" dirty="0" smtClean="0">
                <a:solidFill>
                  <a:srgbClr val="FF0000"/>
                </a:solidFill>
                <a:latin typeface="+mj-ea"/>
                <a:ea typeface="+mj-ea"/>
                <a:cs typeface="Arial" pitchFamily="34" charset="0"/>
              </a:rPr>
              <a:t>計畫編號錯誤</a:t>
            </a:r>
            <a:r>
              <a:rPr lang="zh-TW" altLang="en-US" sz="2400" dirty="0">
                <a:solidFill>
                  <a:srgbClr val="FF0000"/>
                </a:solidFill>
                <a:latin typeface="標楷體"/>
                <a:ea typeface="標楷體"/>
                <a:cs typeface="Arial" pitchFamily="34" charset="0"/>
              </a:rPr>
              <a:t>、</a:t>
            </a:r>
            <a:r>
              <a:rPr lang="zh-TW" altLang="en-US" sz="2400" dirty="0" smtClean="0">
                <a:solidFill>
                  <a:srgbClr val="FF0000"/>
                </a:solidFill>
                <a:latin typeface="+mj-ea"/>
                <a:ea typeface="+mj-ea"/>
                <a:cs typeface="Arial" pitchFamily="34" charset="0"/>
              </a:rPr>
              <a:t>申請時自籌經費及核定補助經費皆與原核定補助表不符</a:t>
            </a:r>
            <a:r>
              <a:rPr lang="zh-TW" altLang="en-US" sz="2400" dirty="0">
                <a:solidFill>
                  <a:srgbClr val="FF0000"/>
                </a:solidFill>
                <a:latin typeface="標楷體"/>
                <a:ea typeface="標楷體"/>
                <a:cs typeface="Arial" pitchFamily="34" charset="0"/>
              </a:rPr>
              <a:t>、</a:t>
            </a:r>
            <a:r>
              <a:rPr lang="zh-TW" altLang="en-US" sz="2400" dirty="0" smtClean="0">
                <a:solidFill>
                  <a:srgbClr val="FF0000"/>
                </a:solidFill>
                <a:latin typeface="+mj-ea"/>
                <a:ea typeface="+mj-ea"/>
                <a:cs typeface="Arial" pitchFamily="34" charset="0"/>
              </a:rPr>
              <a:t>核銷情形未填寫</a:t>
            </a:r>
            <a:r>
              <a:rPr lang="en-US" altLang="zh-TW" sz="2400" dirty="0" smtClean="0">
                <a:solidFill>
                  <a:srgbClr val="FF0000"/>
                </a:solidFill>
                <a:latin typeface="+mj-ea"/>
                <a:ea typeface="+mj-ea"/>
                <a:cs typeface="Arial" pitchFamily="34" charset="0"/>
              </a:rPr>
              <a:t>)</a:t>
            </a:r>
            <a:r>
              <a:rPr lang="zh-TW" altLang="en-US" sz="2400" dirty="0" smtClean="0">
                <a:solidFill>
                  <a:srgbClr val="FF0000"/>
                </a:solidFill>
                <a:latin typeface="+mj-ea"/>
                <a:ea typeface="+mj-ea"/>
                <a:cs typeface="Arial" pitchFamily="34" charset="0"/>
              </a:rPr>
              <a:t>。</a:t>
            </a:r>
            <a:endParaRPr lang="en-US" altLang="zh-TW" sz="2400" dirty="0" smtClean="0">
              <a:solidFill>
                <a:srgbClr val="FF0000"/>
              </a:solidFill>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累計實支數欄如包含經常支出及資本支出</a:t>
            </a:r>
            <a:r>
              <a:rPr lang="zh-TW" altLang="en-US" sz="2400" dirty="0" smtClean="0">
                <a:latin typeface="標楷體"/>
                <a:ea typeface="標楷體"/>
                <a:cs typeface="Arial" pitchFamily="34" charset="0"/>
              </a:rPr>
              <a:t>，</a:t>
            </a:r>
            <a:r>
              <a:rPr lang="zh-TW" altLang="en-US" sz="2400" dirty="0" smtClean="0">
                <a:latin typeface="+mj-ea"/>
                <a:ea typeface="+mj-ea"/>
                <a:cs typeface="Arial" pitchFamily="34" charset="0"/>
              </a:rPr>
              <a:t>未加以區分。</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累計實支數欄位</a:t>
            </a:r>
            <a:r>
              <a:rPr lang="zh-TW" altLang="en-US" sz="2400" dirty="0" smtClean="0">
                <a:latin typeface="標楷體"/>
                <a:ea typeface="標楷體"/>
                <a:cs typeface="Arial" pitchFamily="34" charset="0"/>
              </a:rPr>
              <a:t>，</a:t>
            </a:r>
            <a:r>
              <a:rPr lang="zh-TW" altLang="en-US" sz="2400" dirty="0" smtClean="0">
                <a:latin typeface="+mj-ea"/>
                <a:ea typeface="+mj-ea"/>
                <a:cs typeface="Arial" pitchFamily="34" charset="0"/>
              </a:rPr>
              <a:t>自籌經費支出</a:t>
            </a:r>
            <a:r>
              <a:rPr lang="en-US" altLang="zh-TW" sz="2400" dirty="0" smtClean="0">
                <a:latin typeface="+mj-ea"/>
                <a:ea typeface="+mj-ea"/>
                <a:cs typeface="Arial" pitchFamily="34" charset="0"/>
              </a:rPr>
              <a:t>+</a:t>
            </a:r>
            <a:r>
              <a:rPr lang="zh-TW" altLang="en-US" sz="2400" dirty="0" smtClean="0">
                <a:latin typeface="+mj-ea"/>
                <a:ea typeface="+mj-ea"/>
                <a:cs typeface="Arial" pitchFamily="34" charset="0"/>
              </a:rPr>
              <a:t>補助經費支出不等於合計數。</a:t>
            </a:r>
            <a:endParaRPr lang="en-US" altLang="zh-TW" sz="2400" dirty="0" smtClean="0">
              <a:latin typeface="+mj-ea"/>
              <a:ea typeface="+mj-ea"/>
              <a:cs typeface="Arial" pitchFamily="34" charset="0"/>
            </a:endParaRPr>
          </a:p>
          <a:p>
            <a:pPr lvl="1">
              <a:buFont typeface="Wingdings" pitchFamily="2" charset="2"/>
              <a:buChar char="Ø"/>
            </a:pPr>
            <a:r>
              <a:rPr lang="zh-TW" altLang="en-US" sz="2400" b="1" dirty="0" smtClean="0">
                <a:latin typeface="+mj-ea"/>
                <a:ea typeface="+mj-ea"/>
                <a:cs typeface="Arial" pitchFamily="34" charset="0"/>
              </a:rPr>
              <a:t>累計實支數「自籌經費支出」一欄</a:t>
            </a:r>
            <a:r>
              <a:rPr lang="zh-TW" altLang="en-US" sz="2400" b="1" dirty="0" smtClean="0">
                <a:latin typeface="標楷體"/>
                <a:ea typeface="標楷體"/>
                <a:cs typeface="Arial" pitchFamily="34" charset="0"/>
              </a:rPr>
              <a:t>，</a:t>
            </a:r>
            <a:r>
              <a:rPr lang="zh-TW" altLang="en-US" sz="2400" b="1" dirty="0" smtClean="0">
                <a:latin typeface="+mj-ea"/>
                <a:ea typeface="+mj-ea"/>
                <a:cs typeface="Arial" pitchFamily="34" charset="0"/>
              </a:rPr>
              <a:t>未達應自籌經費比例。</a:t>
            </a:r>
            <a:endParaRPr lang="en-US" altLang="zh-TW" sz="2400" b="1" dirty="0" smtClean="0">
              <a:latin typeface="+mj-ea"/>
              <a:ea typeface="+mj-ea"/>
              <a:cs typeface="Arial" pitchFamily="34" charset="0"/>
            </a:endParaRPr>
          </a:p>
        </p:txBody>
      </p:sp>
    </p:spTree>
    <p:extLst>
      <p:ext uri="{BB962C8B-B14F-4D97-AF65-F5344CB8AC3E}">
        <p14:creationId xmlns:p14="http://schemas.microsoft.com/office/powerpoint/2010/main" val="2666784446"/>
      </p:ext>
    </p:extLst>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04664"/>
            <a:ext cx="9258300" cy="868346"/>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3</a:t>
            </a:r>
          </a:p>
        </p:txBody>
      </p:sp>
      <p:sp>
        <p:nvSpPr>
          <p:cNvPr id="3" name="內容版面配置區 2"/>
          <p:cNvSpPr>
            <a:spLocks noGrp="1"/>
          </p:cNvSpPr>
          <p:nvPr>
            <p:ph idx="1"/>
          </p:nvPr>
        </p:nvSpPr>
        <p:spPr>
          <a:xfrm>
            <a:off x="246956" y="1700808"/>
            <a:ext cx="9865096" cy="4585712"/>
          </a:xfrm>
        </p:spPr>
        <p:txBody>
          <a:bodyPr>
            <a:normAutofit/>
          </a:bodyPr>
          <a:lstStyle/>
          <a:p>
            <a:r>
              <a:rPr lang="zh-TW" altLang="en-US" sz="3200" b="1" dirty="0" smtClean="0">
                <a:solidFill>
                  <a:srgbClr val="7030A0"/>
                </a:solidFill>
                <a:latin typeface="+mj-ea"/>
                <a:ea typeface="+mj-ea"/>
                <a:cs typeface="Arial" pitchFamily="34" charset="0"/>
              </a:rPr>
              <a:t>執行概況考核表內容有誤</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繳回經費為</a:t>
            </a:r>
            <a:r>
              <a:rPr lang="en-US" altLang="zh-TW" sz="2400" dirty="0" smtClean="0">
                <a:latin typeface="+mj-ea"/>
                <a:ea typeface="+mj-ea"/>
                <a:cs typeface="Arial" pitchFamily="34" charset="0"/>
              </a:rPr>
              <a:t>0</a:t>
            </a:r>
            <a:r>
              <a:rPr lang="zh-TW" altLang="en-US" sz="2400" dirty="0" smtClean="0">
                <a:latin typeface="+mj-ea"/>
                <a:ea typeface="+mj-ea"/>
                <a:cs typeface="Arial" pitchFamily="34" charset="0"/>
              </a:rPr>
              <a:t>元者</a:t>
            </a:r>
            <a:r>
              <a:rPr lang="zh-TW" altLang="en-US" sz="2400" dirty="0" smtClean="0">
                <a:latin typeface="標楷體"/>
                <a:ea typeface="標楷體"/>
                <a:cs typeface="Arial" pitchFamily="34" charset="0"/>
              </a:rPr>
              <a:t>，</a:t>
            </a:r>
            <a:r>
              <a:rPr lang="zh-TW" altLang="en-US" sz="2400" dirty="0" smtClean="0">
                <a:latin typeface="+mj-ea"/>
                <a:ea typeface="+mj-ea"/>
                <a:cs typeface="Arial" pitchFamily="34" charset="0"/>
              </a:rPr>
              <a:t>誤認為無須填列。</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預定完成日期及實際完成日期錯填。</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執行進度未填寫</a:t>
            </a:r>
            <a:r>
              <a:rPr lang="en-US" altLang="zh-TW" sz="2400" dirty="0" smtClean="0">
                <a:latin typeface="+mj-ea"/>
                <a:ea typeface="+mj-ea"/>
                <a:cs typeface="Arial" pitchFamily="34" charset="0"/>
              </a:rPr>
              <a:t>100</a:t>
            </a:r>
            <a:r>
              <a:rPr lang="zh-TW" altLang="en-US" sz="2400" dirty="0" smtClean="0">
                <a:latin typeface="+mj-ea"/>
                <a:ea typeface="+mj-ea"/>
                <a:cs typeface="Arial" pitchFamily="34" charset="0"/>
              </a:rPr>
              <a:t>％。</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未填列受益人次</a:t>
            </a:r>
            <a:r>
              <a:rPr lang="zh-TW" altLang="en-US" sz="2400" dirty="0" smtClean="0">
                <a:latin typeface="標楷體"/>
                <a:ea typeface="標楷體"/>
                <a:cs typeface="Arial" pitchFamily="34" charset="0"/>
              </a:rPr>
              <a:t>，</a:t>
            </a:r>
            <a:r>
              <a:rPr lang="zh-TW" altLang="en-US" sz="2400" dirty="0" smtClean="0">
                <a:latin typeface="+mj-ea"/>
                <a:ea typeface="+mj-ea"/>
                <a:cs typeface="Arial" pitchFamily="34" charset="0"/>
              </a:rPr>
              <a:t>或未依性別分別填列統計數據。</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solidFill>
                  <a:srgbClr val="FF0000"/>
                </a:solidFill>
                <a:latin typeface="+mj-ea"/>
                <a:ea typeface="+mj-ea"/>
                <a:cs typeface="Arial" pitchFamily="34" charset="0"/>
              </a:rPr>
              <a:t>「受補助單位」欄填寫層轉案件之地方政府而非受補助單位名稱。</a:t>
            </a:r>
            <a:endParaRPr lang="en-US" altLang="zh-TW" sz="2400" dirty="0" smtClean="0">
              <a:solidFill>
                <a:srgbClr val="FF0000"/>
              </a:solidFill>
              <a:latin typeface="+mj-ea"/>
              <a:ea typeface="+mj-ea"/>
              <a:cs typeface="Arial" pitchFamily="34" charset="0"/>
            </a:endParaRPr>
          </a:p>
          <a:p>
            <a:pPr lvl="1">
              <a:buFont typeface="Wingdings" pitchFamily="2" charset="2"/>
              <a:buChar char="Ø"/>
            </a:pPr>
            <a:r>
              <a:rPr lang="zh-TW" altLang="en-US" sz="2400" dirty="0" smtClean="0">
                <a:solidFill>
                  <a:srgbClr val="FF0000"/>
                </a:solidFill>
                <a:latin typeface="+mj-ea"/>
                <a:ea typeface="+mj-ea"/>
                <a:cs typeface="Arial" pitchFamily="34" charset="0"/>
              </a:rPr>
              <a:t>層轉案件之地方政府於核銷時僅提供受補助團體之執行概況考核表</a:t>
            </a:r>
            <a:r>
              <a:rPr lang="zh-TW" altLang="en-US" sz="2400" dirty="0" smtClean="0">
                <a:solidFill>
                  <a:srgbClr val="FF0000"/>
                </a:solidFill>
                <a:latin typeface="標楷體"/>
                <a:ea typeface="標楷體"/>
                <a:cs typeface="Arial" pitchFamily="34" charset="0"/>
              </a:rPr>
              <a:t>，</a:t>
            </a:r>
            <a:r>
              <a:rPr lang="zh-TW" altLang="en-US" sz="2400" dirty="0" smtClean="0">
                <a:solidFill>
                  <a:srgbClr val="FF0000"/>
                </a:solidFill>
                <a:latin typeface="+mj-ea"/>
                <a:ea typeface="+mj-ea"/>
                <a:cs typeface="Arial" pitchFamily="34" charset="0"/>
              </a:rPr>
              <a:t>未檢送經該府</a:t>
            </a:r>
            <a:r>
              <a:rPr lang="en-US" altLang="zh-TW" sz="2400" dirty="0" smtClean="0">
                <a:solidFill>
                  <a:srgbClr val="FF0000"/>
                </a:solidFill>
                <a:latin typeface="+mj-ea"/>
                <a:ea typeface="+mj-ea"/>
                <a:cs typeface="Arial" pitchFamily="34" charset="0"/>
              </a:rPr>
              <a:t>(</a:t>
            </a:r>
            <a:r>
              <a:rPr lang="zh-TW" altLang="en-US" sz="2400" dirty="0" smtClean="0">
                <a:solidFill>
                  <a:srgbClr val="FF0000"/>
                </a:solidFill>
                <a:latin typeface="+mj-ea"/>
                <a:ea typeface="+mj-ea"/>
                <a:cs typeface="Arial" pitchFamily="34" charset="0"/>
              </a:rPr>
              <a:t>局</a:t>
            </a:r>
            <a:r>
              <a:rPr lang="en-US" altLang="zh-TW" sz="2400" dirty="0" smtClean="0">
                <a:solidFill>
                  <a:srgbClr val="FF0000"/>
                </a:solidFill>
                <a:latin typeface="+mj-ea"/>
                <a:ea typeface="+mj-ea"/>
                <a:cs typeface="Arial" pitchFamily="34" charset="0"/>
              </a:rPr>
              <a:t>)</a:t>
            </a:r>
            <a:r>
              <a:rPr lang="zh-TW" altLang="en-US" sz="2400" dirty="0" smtClean="0">
                <a:solidFill>
                  <a:srgbClr val="FF0000"/>
                </a:solidFill>
                <a:latin typeface="+mj-ea"/>
                <a:ea typeface="+mj-ea"/>
                <a:cs typeface="Arial" pitchFamily="34" charset="0"/>
              </a:rPr>
              <a:t>審核之執行概況考核表。</a:t>
            </a:r>
          </a:p>
          <a:p>
            <a:pPr lvl="1"/>
            <a:endParaRPr lang="zh-TW" altLang="en-US" dirty="0">
              <a:latin typeface="標楷體" pitchFamily="65" charset="-120"/>
              <a:ea typeface="標楷體" pitchFamily="65" charset="-120"/>
              <a:cs typeface="Arial" pitchFamily="34" charset="0"/>
            </a:endParaRPr>
          </a:p>
        </p:txBody>
      </p:sp>
    </p:spTree>
    <p:extLst>
      <p:ext uri="{BB962C8B-B14F-4D97-AF65-F5344CB8AC3E}">
        <p14:creationId xmlns:p14="http://schemas.microsoft.com/office/powerpoint/2010/main" val="2920894376"/>
      </p:ext>
    </p:extLst>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90972" y="332656"/>
            <a:ext cx="9505056" cy="864096"/>
          </a:xfrm>
        </p:spPr>
        <p:txBody>
          <a:bodyPr/>
          <a:lstStyle/>
          <a:p>
            <a:r>
              <a:rPr lang="zh-TW" altLang="en-US" sz="5400" b="1" dirty="0" smtClean="0">
                <a:latin typeface="+mj-ea"/>
                <a:cs typeface="Arial" pitchFamily="34" charset="0"/>
              </a:rPr>
              <a:t>執行概況考核表</a:t>
            </a:r>
            <a:endParaRPr lang="zh-TW" altLang="en-US" sz="5400" b="1" dirty="0">
              <a:latin typeface="+mj-ea"/>
            </a:endParaRPr>
          </a:p>
        </p:txBody>
      </p:sp>
      <p:pic>
        <p:nvPicPr>
          <p:cNvPr id="4" name="內容版面配置區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2520" r="3623" b="13454"/>
          <a:stretch/>
        </p:blipFill>
        <p:spPr>
          <a:xfrm rot="10800000">
            <a:off x="318964" y="1700808"/>
            <a:ext cx="9649072" cy="4752528"/>
          </a:xfrm>
        </p:spPr>
      </p:pic>
      <p:sp>
        <p:nvSpPr>
          <p:cNvPr id="10" name="橢圓 9"/>
          <p:cNvSpPr/>
          <p:nvPr/>
        </p:nvSpPr>
        <p:spPr bwMode="auto">
          <a:xfrm>
            <a:off x="3503681" y="2204864"/>
            <a:ext cx="1651846" cy="792088"/>
          </a:xfrm>
          <a:prstGeom prst="ellipse">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11" name="橢圓 10"/>
          <p:cNvSpPr/>
          <p:nvPr/>
        </p:nvSpPr>
        <p:spPr bwMode="auto">
          <a:xfrm>
            <a:off x="5575548" y="2348880"/>
            <a:ext cx="1584176" cy="563249"/>
          </a:xfrm>
          <a:prstGeom prst="ellipse">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12" name="圓角矩形圖說文字 11"/>
          <p:cNvSpPr/>
          <p:nvPr/>
        </p:nvSpPr>
        <p:spPr bwMode="auto">
          <a:xfrm>
            <a:off x="2767236" y="4004480"/>
            <a:ext cx="2141330" cy="864096"/>
          </a:xfrm>
          <a:prstGeom prst="wedgeRoundRectCallout">
            <a:avLst>
              <a:gd name="adj1" fmla="val 21034"/>
              <a:gd name="adj2" fmla="val -139772"/>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dirty="0" smtClean="0">
                <a:ln>
                  <a:noFill/>
                </a:ln>
                <a:solidFill>
                  <a:srgbClr val="FF0000"/>
                </a:solidFill>
                <a:effectLst/>
                <a:latin typeface="標楷體" panose="03000509000000000000" pitchFamily="65" charset="-120"/>
                <a:ea typeface="標楷體" panose="03000509000000000000" pitchFamily="65" charset="-120"/>
              </a:rPr>
              <a:t>此三欄資料，務請與本案核定表上一致</a:t>
            </a:r>
          </a:p>
        </p:txBody>
      </p:sp>
      <p:sp>
        <p:nvSpPr>
          <p:cNvPr id="13" name="圓角矩形圖說文字 12"/>
          <p:cNvSpPr/>
          <p:nvPr/>
        </p:nvSpPr>
        <p:spPr bwMode="auto">
          <a:xfrm>
            <a:off x="5215508" y="3825044"/>
            <a:ext cx="4536504" cy="1043532"/>
          </a:xfrm>
          <a:prstGeom prst="wedgeRoundRectCallout">
            <a:avLst>
              <a:gd name="adj1" fmla="val -23391"/>
              <a:gd name="adj2" fmla="val -111172"/>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1</a:t>
            </a:r>
            <a:r>
              <a:rPr kumimoji="1" lang="zh-TW" altLang="en-US"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、自籌經費支出</a:t>
            </a:r>
            <a:r>
              <a:rPr kumimoji="1" lang="en-US" altLang="zh-TW"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a:t>
            </a:r>
            <a:r>
              <a:rPr kumimoji="1" lang="zh-TW" altLang="en-US"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補助經費支出應等於</a:t>
            </a:r>
            <a:r>
              <a:rPr lang="zh-TW" altLang="en-US" sz="1600" dirty="0" smtClean="0">
                <a:latin typeface="標楷體" panose="03000509000000000000" pitchFamily="65" charset="-120"/>
                <a:ea typeface="標楷體" panose="03000509000000000000" pitchFamily="65" charset="-120"/>
              </a:rPr>
              <a:t>合計數。</a:t>
            </a:r>
            <a:endParaRPr lang="en-US" altLang="zh-TW" sz="1600" dirty="0" smtClean="0">
              <a:latin typeface="標楷體" panose="03000509000000000000" pitchFamily="65" charset="-120"/>
              <a:ea typeface="標楷體" panose="03000509000000000000" pitchFamily="65" charset="-120"/>
            </a:endParaRPr>
          </a:p>
          <a:p>
            <a:pPr marL="0" lvl="1" algn="ctr"/>
            <a:r>
              <a:rPr kumimoji="1" lang="en-US" altLang="zh-TW"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2</a:t>
            </a:r>
            <a:r>
              <a:rPr kumimoji="1" lang="zh-TW" altLang="en-US"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rPr>
              <a:t>、</a:t>
            </a:r>
            <a:r>
              <a:rPr lang="zh-TW" altLang="en-US" sz="1600" dirty="0">
                <a:latin typeface="標楷體" pitchFamily="65" charset="-120"/>
                <a:ea typeface="標楷體" pitchFamily="65" charset="-120"/>
                <a:cs typeface="Arial" pitchFamily="34" charset="0"/>
              </a:rPr>
              <a:t>自籌經費</a:t>
            </a:r>
            <a:r>
              <a:rPr lang="zh-TW" altLang="en-US" sz="1600" dirty="0" smtClean="0">
                <a:latin typeface="標楷體" pitchFamily="65" charset="-120"/>
                <a:ea typeface="標楷體" pitchFamily="65" charset="-120"/>
                <a:cs typeface="Arial" pitchFamily="34" charset="0"/>
              </a:rPr>
              <a:t>支出，應按實際總支出核算達</a:t>
            </a:r>
            <a:r>
              <a:rPr lang="zh-TW" altLang="en-US" sz="1600" dirty="0">
                <a:latin typeface="標楷體" pitchFamily="65" charset="-120"/>
                <a:ea typeface="標楷體" pitchFamily="65" charset="-120"/>
                <a:cs typeface="Arial" pitchFamily="34" charset="0"/>
              </a:rPr>
              <a:t>應自籌經費比例。</a:t>
            </a:r>
            <a:endParaRPr lang="en-US" altLang="zh-TW" sz="1600" dirty="0">
              <a:latin typeface="標楷體" pitchFamily="65" charset="-120"/>
              <a:ea typeface="標楷體" pitchFamily="65" charset="-120"/>
              <a:cs typeface="Arial" pitchFamily="34" charset="0"/>
            </a:endParaRPr>
          </a:p>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1600" b="1" i="0" u="none" strike="noStrike" cap="none" normalizeH="0" baseline="0" dirty="0" smtClean="0">
              <a:ln>
                <a:noFill/>
              </a:ln>
              <a:solidFill>
                <a:srgbClr val="FF0000"/>
              </a:solidFill>
              <a:effectLst/>
              <a:latin typeface="標楷體" panose="03000509000000000000" pitchFamily="65" charset="-120"/>
              <a:ea typeface="標楷體" panose="03000509000000000000" pitchFamily="65" charset="-120"/>
            </a:endParaRPr>
          </a:p>
        </p:txBody>
      </p:sp>
      <p:sp>
        <p:nvSpPr>
          <p:cNvPr id="3" name="橢圓 2"/>
          <p:cNvSpPr/>
          <p:nvPr/>
        </p:nvSpPr>
        <p:spPr bwMode="auto">
          <a:xfrm>
            <a:off x="1118677" y="5859657"/>
            <a:ext cx="729081" cy="288032"/>
          </a:xfrm>
          <a:prstGeom prst="ellipse">
            <a:avLst/>
          </a:prstGeom>
          <a:solidFill>
            <a:srgbClr val="FFC000"/>
          </a:solidFill>
          <a:ln w="9525" cap="flat" cmpd="sng" algn="ctr">
            <a:solidFill>
              <a:srgbClr val="92D05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6" name="橢圓 5"/>
          <p:cNvSpPr/>
          <p:nvPr/>
        </p:nvSpPr>
        <p:spPr bwMode="auto">
          <a:xfrm>
            <a:off x="3415308" y="5771463"/>
            <a:ext cx="951856" cy="288032"/>
          </a:xfrm>
          <a:prstGeom prst="ellipse">
            <a:avLst/>
          </a:prstGeom>
          <a:solidFill>
            <a:srgbClr val="FFC000"/>
          </a:solidFill>
          <a:ln w="9525" cap="flat" cmpd="sng" algn="ctr">
            <a:solidFill>
              <a:srgbClr val="92D05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7" name="橢圓 6"/>
          <p:cNvSpPr/>
          <p:nvPr/>
        </p:nvSpPr>
        <p:spPr bwMode="auto">
          <a:xfrm>
            <a:off x="5880674" y="5735459"/>
            <a:ext cx="972108" cy="288032"/>
          </a:xfrm>
          <a:prstGeom prst="ellipse">
            <a:avLst/>
          </a:prstGeom>
          <a:solidFill>
            <a:srgbClr val="FFC000"/>
          </a:solidFill>
          <a:ln w="9525" cap="flat" cmpd="sng" algn="ctr">
            <a:solidFill>
              <a:srgbClr val="92D05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8" name="橢圓 7"/>
          <p:cNvSpPr/>
          <p:nvPr/>
        </p:nvSpPr>
        <p:spPr bwMode="auto">
          <a:xfrm>
            <a:off x="5880674" y="6059495"/>
            <a:ext cx="891099" cy="288032"/>
          </a:xfrm>
          <a:prstGeom prst="ellipse">
            <a:avLst/>
          </a:prstGeom>
          <a:solidFill>
            <a:srgbClr val="FFC000"/>
          </a:solidFill>
          <a:ln w="9525" cap="flat" cmpd="sng" algn="ctr">
            <a:solidFill>
              <a:srgbClr val="92D05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9" name="橢圓 8"/>
          <p:cNvSpPr/>
          <p:nvPr/>
        </p:nvSpPr>
        <p:spPr bwMode="auto">
          <a:xfrm>
            <a:off x="8383861" y="5879475"/>
            <a:ext cx="965334" cy="360040"/>
          </a:xfrm>
          <a:prstGeom prst="ellipse">
            <a:avLst/>
          </a:prstGeom>
          <a:solidFill>
            <a:srgbClr val="FFC000"/>
          </a:solidFill>
          <a:ln w="9525" cap="flat" cmpd="sng" algn="ctr">
            <a:solidFill>
              <a:srgbClr val="92D05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14" name="橢圓 13"/>
          <p:cNvSpPr/>
          <p:nvPr/>
        </p:nvSpPr>
        <p:spPr bwMode="auto">
          <a:xfrm>
            <a:off x="4908566" y="1484784"/>
            <a:ext cx="1053117" cy="396044"/>
          </a:xfrm>
          <a:prstGeom prst="ellipse">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15" name="圓角矩形圖說文字 14"/>
          <p:cNvSpPr/>
          <p:nvPr/>
        </p:nvSpPr>
        <p:spPr bwMode="auto">
          <a:xfrm>
            <a:off x="6943700" y="1340768"/>
            <a:ext cx="1818202" cy="540060"/>
          </a:xfrm>
          <a:prstGeom prst="wedgeRoundRectCallout">
            <a:avLst>
              <a:gd name="adj1" fmla="val -102916"/>
              <a:gd name="adj2" fmla="val 11621"/>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dirty="0" smtClean="0">
                <a:ln>
                  <a:noFill/>
                </a:ln>
                <a:solidFill>
                  <a:srgbClr val="FF0000"/>
                </a:solidFill>
                <a:effectLst/>
                <a:latin typeface="標楷體" panose="03000509000000000000" pitchFamily="65" charset="-120"/>
                <a:ea typeface="標楷體" panose="03000509000000000000" pitchFamily="65" charset="-120"/>
              </a:rPr>
              <a:t>地方政府核轉</a:t>
            </a:r>
          </a:p>
        </p:txBody>
      </p:sp>
      <p:sp>
        <p:nvSpPr>
          <p:cNvPr id="16" name="橢圓 15"/>
          <p:cNvSpPr/>
          <p:nvPr/>
        </p:nvSpPr>
        <p:spPr bwMode="auto">
          <a:xfrm>
            <a:off x="1093050" y="2924944"/>
            <a:ext cx="891099" cy="648072"/>
          </a:xfrm>
          <a:prstGeom prst="ellipse">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17" name="圓角矩形圖說文字 16"/>
          <p:cNvSpPr/>
          <p:nvPr/>
        </p:nvSpPr>
        <p:spPr bwMode="auto">
          <a:xfrm>
            <a:off x="390972" y="4293096"/>
            <a:ext cx="2232248" cy="432048"/>
          </a:xfrm>
          <a:prstGeom prst="wedgeRoundRectCallout">
            <a:avLst>
              <a:gd name="adj1" fmla="val 4457"/>
              <a:gd name="adj2" fmla="val -212247"/>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dirty="0" smtClean="0">
                <a:ln>
                  <a:noFill/>
                </a:ln>
                <a:solidFill>
                  <a:srgbClr val="FF0000"/>
                </a:solidFill>
                <a:effectLst/>
                <a:latin typeface="標楷體" panose="03000509000000000000" pitchFamily="65" charset="-120"/>
                <a:ea typeface="標楷體" panose="03000509000000000000" pitchFamily="65" charset="-120"/>
              </a:rPr>
              <a:t>應填受補助單位名稱</a:t>
            </a:r>
          </a:p>
        </p:txBody>
      </p:sp>
      <p:sp>
        <p:nvSpPr>
          <p:cNvPr id="19" name="文字方塊 18"/>
          <p:cNvSpPr txBox="1"/>
          <p:nvPr/>
        </p:nvSpPr>
        <p:spPr>
          <a:xfrm>
            <a:off x="1483218" y="6347527"/>
            <a:ext cx="7857872" cy="338554"/>
          </a:xfrm>
          <a:prstGeom prst="rect">
            <a:avLst/>
          </a:prstGeom>
          <a:noFill/>
        </p:spPr>
        <p:txBody>
          <a:bodyPr wrap="square" rtlCol="0">
            <a:spAutoFit/>
          </a:bodyPr>
          <a:lstStyle/>
          <a:p>
            <a:r>
              <a:rPr lang="zh-TW" altLang="en-US" sz="1600" b="1" dirty="0" smtClean="0">
                <a:latin typeface="+mj-ea"/>
                <a:ea typeface="+mj-ea"/>
              </a:rPr>
              <a:t>注意：由縣市政府核轉之補助案件，應由縣市政府出具執行概況考核表並核章。</a:t>
            </a:r>
            <a:endParaRPr lang="zh-TW" altLang="en-US" sz="1600" b="1" dirty="0">
              <a:latin typeface="+mj-ea"/>
              <a:ea typeface="+mj-ea"/>
            </a:endParaRPr>
          </a:p>
        </p:txBody>
      </p:sp>
    </p:spTree>
    <p:extLst>
      <p:ext uri="{BB962C8B-B14F-4D97-AF65-F5344CB8AC3E}">
        <p14:creationId xmlns:p14="http://schemas.microsoft.com/office/powerpoint/2010/main" val="4044029843"/>
      </p:ext>
    </p:extLst>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04664"/>
            <a:ext cx="9258300" cy="796908"/>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4</a:t>
            </a:r>
          </a:p>
        </p:txBody>
      </p:sp>
      <p:sp>
        <p:nvSpPr>
          <p:cNvPr id="3" name="內容版面配置區 2"/>
          <p:cNvSpPr>
            <a:spLocks noGrp="1"/>
          </p:cNvSpPr>
          <p:nvPr>
            <p:ph idx="1"/>
          </p:nvPr>
        </p:nvSpPr>
        <p:spPr>
          <a:xfrm>
            <a:off x="428624" y="2060847"/>
            <a:ext cx="9458880" cy="4065631"/>
          </a:xfrm>
        </p:spPr>
        <p:txBody>
          <a:bodyPr/>
          <a:lstStyle/>
          <a:p>
            <a:r>
              <a:rPr lang="zh-TW" altLang="en-US" sz="3200" b="1" dirty="0" smtClean="0">
                <a:solidFill>
                  <a:srgbClr val="7030A0"/>
                </a:solidFill>
                <a:latin typeface="+mj-ea"/>
                <a:ea typeface="+mj-ea"/>
                <a:cs typeface="Arial" pitchFamily="34" charset="0"/>
              </a:rPr>
              <a:t>核銷憑證缺失</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取據發票或收據之日期為計劃核定日前。</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發票或收據漏列應註記事項或未填寫清楚，如</a:t>
            </a:r>
            <a:r>
              <a:rPr lang="en-US" altLang="zh-TW" sz="2400" dirty="0" smtClean="0">
                <a:solidFill>
                  <a:schemeClr val="tx1"/>
                </a:solidFill>
                <a:latin typeface="+mj-ea"/>
                <a:ea typeface="+mj-ea"/>
                <a:cs typeface="Arial" pitchFamily="34" charset="0"/>
              </a:rPr>
              <a:t>:</a:t>
            </a:r>
            <a:r>
              <a:rPr lang="zh-TW" altLang="en-US" sz="2400" dirty="0" smtClean="0">
                <a:solidFill>
                  <a:schemeClr val="tx1"/>
                </a:solidFill>
                <a:latin typeface="+mj-ea"/>
                <a:ea typeface="+mj-ea"/>
                <a:cs typeface="Arial" pitchFamily="34" charset="0"/>
              </a:rPr>
              <a:t>買受人名稱或統一編號、日期、單價、數量、品名等。</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en-US" altLang="zh-TW" sz="2400" dirty="0" smtClean="0">
                <a:solidFill>
                  <a:schemeClr val="tx1"/>
                </a:solidFill>
                <a:latin typeface="+mj-ea"/>
                <a:ea typeface="+mj-ea"/>
                <a:cs typeface="Arial" pitchFamily="34" charset="0"/>
              </a:rPr>
              <a:t>3</a:t>
            </a:r>
            <a:r>
              <a:rPr lang="zh-TW" altLang="en-US" sz="2400" dirty="0" smtClean="0">
                <a:solidFill>
                  <a:schemeClr val="tx1"/>
                </a:solidFill>
                <a:latin typeface="+mj-ea"/>
                <a:ea typeface="+mj-ea"/>
                <a:cs typeface="Arial" pitchFamily="34" charset="0"/>
              </a:rPr>
              <a:t>聯式統一發票未檢附扣抵聯。</a:t>
            </a:r>
            <a:endParaRPr lang="en-US" altLang="zh-TW" sz="2400" dirty="0" smtClean="0">
              <a:solidFill>
                <a:schemeClr val="tx1"/>
              </a:solidFill>
              <a:latin typeface="+mj-ea"/>
              <a:ea typeface="+mj-ea"/>
              <a:cs typeface="Arial" pitchFamily="34" charset="0"/>
            </a:endParaRPr>
          </a:p>
          <a:p>
            <a:pPr lvl="1"/>
            <a:r>
              <a:rPr lang="zh-TW" altLang="en-US" sz="2400" dirty="0" smtClean="0">
                <a:solidFill>
                  <a:schemeClr val="tx1"/>
                </a:solidFill>
                <a:latin typeface="+mj-ea"/>
                <a:ea typeface="+mj-ea"/>
                <a:cs typeface="Arial" pitchFamily="34" charset="0"/>
              </a:rPr>
              <a:t>全國性或省級團體核銷時未檢附扣繳憑單或切結於年度結束時一併開立扣繳憑單證明。 </a:t>
            </a:r>
          </a:p>
          <a:p>
            <a:pPr lvl="1"/>
            <a:endParaRPr lang="zh-TW" altLang="en-US" dirty="0">
              <a:latin typeface="標楷體" pitchFamily="65" charset="-120"/>
              <a:ea typeface="標楷體" pitchFamily="65" charset="-120"/>
              <a:cs typeface="Arial" pitchFamily="34" charset="0"/>
            </a:endParaRPr>
          </a:p>
        </p:txBody>
      </p:sp>
    </p:spTree>
    <p:extLst>
      <p:ext uri="{BB962C8B-B14F-4D97-AF65-F5344CB8AC3E}">
        <p14:creationId xmlns:p14="http://schemas.microsoft.com/office/powerpoint/2010/main" val="1985072833"/>
      </p:ext>
    </p:extLst>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04664"/>
            <a:ext cx="9258300" cy="868346"/>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5</a:t>
            </a:r>
          </a:p>
        </p:txBody>
      </p:sp>
      <p:sp>
        <p:nvSpPr>
          <p:cNvPr id="3" name="內容版面配置區 2"/>
          <p:cNvSpPr>
            <a:spLocks noGrp="1"/>
          </p:cNvSpPr>
          <p:nvPr>
            <p:ph idx="1"/>
          </p:nvPr>
        </p:nvSpPr>
        <p:spPr>
          <a:xfrm>
            <a:off x="428624" y="1988839"/>
            <a:ext cx="9458880" cy="4137639"/>
          </a:xfrm>
        </p:spPr>
        <p:txBody>
          <a:bodyPr/>
          <a:lstStyle/>
          <a:p>
            <a:r>
              <a:rPr lang="zh-TW" altLang="en-US" sz="3200" b="1" dirty="0" smtClean="0">
                <a:solidFill>
                  <a:srgbClr val="7030A0"/>
                </a:solidFill>
                <a:latin typeface="+mj-ea"/>
                <a:ea typeface="+mj-ea"/>
                <a:cs typeface="Arial" pitchFamily="34" charset="0"/>
              </a:rPr>
              <a:t>核銷憑證缺失</a:t>
            </a:r>
            <a:endParaRPr lang="en-US" altLang="zh-TW" sz="3200"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原始憑證格式未符合支出憑證處理要點規定或內容缺漏，例如個人收據未載明立據人之身分證統一編號。</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以紙本電子發票核銷者，屬無法長時間保存者，未先行影印</a:t>
            </a:r>
            <a:r>
              <a:rPr lang="en-US" altLang="zh-TW" sz="2400" dirty="0" smtClean="0">
                <a:latin typeface="+mj-ea"/>
                <a:ea typeface="+mj-ea"/>
                <a:cs typeface="Arial" pitchFamily="34" charset="0"/>
              </a:rPr>
              <a:t>1</a:t>
            </a:r>
            <a:r>
              <a:rPr lang="zh-TW" altLang="en-US" sz="2400" dirty="0" smtClean="0">
                <a:latin typeface="+mj-ea"/>
                <a:ea typeface="+mj-ea"/>
                <a:cs typeface="Arial" pitchFamily="34" charset="0"/>
              </a:rPr>
              <a:t>份並簽章後，再併原始紙本電子發票辦理結報。</a:t>
            </a:r>
            <a:endParaRPr lang="en-US" altLang="zh-TW" sz="2400" dirty="0" smtClean="0">
              <a:latin typeface="+mj-ea"/>
              <a:ea typeface="+mj-ea"/>
              <a:cs typeface="Arial" pitchFamily="34" charset="0"/>
            </a:endParaRPr>
          </a:p>
          <a:p>
            <a:pPr lvl="1"/>
            <a:r>
              <a:rPr lang="zh-TW" altLang="en-US" sz="2400" dirty="0">
                <a:latin typeface="+mj-ea"/>
                <a:ea typeface="+mj-ea"/>
                <a:cs typeface="Arial" pitchFamily="34" charset="0"/>
              </a:rPr>
              <a:t>如有數機關共同分攤一筆支出，未填列支出機關分攤表。</a:t>
            </a:r>
            <a:r>
              <a:rPr lang="zh-TW" altLang="en-US" sz="2800" dirty="0">
                <a:latin typeface="標楷體" pitchFamily="65" charset="-120"/>
                <a:ea typeface="標楷體" pitchFamily="65" charset="-120"/>
                <a:cs typeface="Arial" pitchFamily="34" charset="0"/>
              </a:rPr>
              <a:t> </a:t>
            </a:r>
          </a:p>
        </p:txBody>
      </p:sp>
      <p:sp>
        <p:nvSpPr>
          <p:cNvPr id="6" name="投影片編號版面配置區 5"/>
          <p:cNvSpPr>
            <a:spLocks noGrp="1"/>
          </p:cNvSpPr>
          <p:nvPr>
            <p:ph type="sldNum" sz="quarter" idx="11"/>
          </p:nvPr>
        </p:nvSpPr>
        <p:spPr/>
        <p:txBody>
          <a:bodyPr/>
          <a:lstStyle/>
          <a:p>
            <a:pPr>
              <a:defRPr/>
            </a:pPr>
            <a:fld id="{6C224BFE-6DA6-438C-98E3-A1B1F7E0919A}" type="slidenum">
              <a:rPr lang="en-US" altLang="zh-TW" smtClean="0"/>
              <a:pPr>
                <a:defRPr/>
              </a:pPr>
              <a:t>21</a:t>
            </a:fld>
            <a:endParaRPr lang="en-US" altLang="zh-TW" dirty="0"/>
          </a:p>
        </p:txBody>
      </p:sp>
    </p:spTree>
    <p:extLst>
      <p:ext uri="{BB962C8B-B14F-4D97-AF65-F5344CB8AC3E}">
        <p14:creationId xmlns:p14="http://schemas.microsoft.com/office/powerpoint/2010/main" val="2441720462"/>
      </p:ext>
    </p:extLst>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332656"/>
            <a:ext cx="9258300" cy="940354"/>
          </a:xfrm>
        </p:spPr>
        <p:txBody>
          <a:bodyPr>
            <a:normAutofit fontScale="90000"/>
          </a:bodyPr>
          <a:lstStyle/>
          <a:p>
            <a:r>
              <a:rPr lang="en-US" altLang="zh-TW" dirty="0" smtClean="0">
                <a:latin typeface="標楷體" pitchFamily="65" charset="-120"/>
                <a:ea typeface="標楷體" pitchFamily="65" charset="-120"/>
                <a:cs typeface="Arial" pitchFamily="34" charset="0"/>
              </a:rPr>
              <a:t/>
            </a:r>
            <a:br>
              <a:rPr lang="en-US" altLang="zh-TW" dirty="0" smtClean="0">
                <a:latin typeface="標楷體" pitchFamily="65" charset="-120"/>
                <a:ea typeface="標楷體" pitchFamily="65" charset="-120"/>
                <a:cs typeface="Arial" pitchFamily="34" charset="0"/>
              </a:rPr>
            </a:br>
            <a:r>
              <a:rPr lang="zh-TW" altLang="en-US" sz="5300" b="1" dirty="0" smtClean="0">
                <a:latin typeface="+mj-ea"/>
                <a:cs typeface="Arial" pitchFamily="34" charset="0"/>
              </a:rPr>
              <a:t>普通收據（免用統一發票收據）</a:t>
            </a:r>
            <a:r>
              <a:rPr kumimoji="1" lang="zh-TW" altLang="en-US" sz="5300" b="1" dirty="0" smtClean="0">
                <a:solidFill>
                  <a:srgbClr val="000066"/>
                </a:solidFill>
                <a:latin typeface="+mj-ea"/>
                <a:cs typeface="Arial" pitchFamily="34" charset="0"/>
              </a:rPr>
              <a:t/>
            </a:r>
            <a:br>
              <a:rPr kumimoji="1" lang="zh-TW" altLang="en-US" sz="5300" b="1" dirty="0" smtClean="0">
                <a:solidFill>
                  <a:srgbClr val="000066"/>
                </a:solidFill>
                <a:latin typeface="+mj-ea"/>
                <a:cs typeface="Arial" pitchFamily="34" charset="0"/>
              </a:rPr>
            </a:br>
            <a:endParaRPr lang="zh-TW" altLang="en-US" sz="5300" b="1" dirty="0">
              <a:latin typeface="+mj-ea"/>
              <a:cs typeface="Arial" pitchFamily="34" charset="0"/>
            </a:endParaRPr>
          </a:p>
        </p:txBody>
      </p:sp>
      <p:pic>
        <p:nvPicPr>
          <p:cNvPr id="4" name="內容版面配置區 3" descr="收據及2聯式發票.jpg"/>
          <p:cNvPicPr>
            <a:picLocks noGrp="1" noChangeAspect="1"/>
          </p:cNvPicPr>
          <p:nvPr>
            <p:ph idx="1"/>
          </p:nvPr>
        </p:nvPicPr>
        <p:blipFill>
          <a:blip r:embed="rId3"/>
          <a:srcRect l="5286" t="16822" r="60128" b="11215"/>
          <a:stretch>
            <a:fillRect/>
          </a:stretch>
        </p:blipFill>
        <p:spPr>
          <a:xfrm rot="5400000">
            <a:off x="2752559" y="-73694"/>
            <a:ext cx="4500594" cy="8719900"/>
          </a:xfrm>
        </p:spPr>
      </p:pic>
      <p:sp>
        <p:nvSpPr>
          <p:cNvPr id="5" name="圓角矩形圖說文字 4"/>
          <p:cNvSpPr/>
          <p:nvPr/>
        </p:nvSpPr>
        <p:spPr>
          <a:xfrm>
            <a:off x="642906" y="5143512"/>
            <a:ext cx="1028700" cy="612648"/>
          </a:xfrm>
          <a:prstGeom prst="wedgeRoundRectCallout">
            <a:avLst>
              <a:gd name="adj1" fmla="val 148020"/>
              <a:gd name="adj2" fmla="val -162604"/>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圓角矩形圖說文字 5"/>
          <p:cNvSpPr/>
          <p:nvPr/>
        </p:nvSpPr>
        <p:spPr>
          <a:xfrm>
            <a:off x="534988" y="4263906"/>
            <a:ext cx="1687723" cy="714380"/>
          </a:xfrm>
          <a:prstGeom prst="wedgeRoundRectCallout">
            <a:avLst>
              <a:gd name="adj1" fmla="val 66243"/>
              <a:gd name="adj2" fmla="val -104006"/>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詳細品名、數量及單價</a:t>
            </a:r>
            <a:endParaRPr lang="zh-TW" altLang="en-US" sz="1600" dirty="0">
              <a:solidFill>
                <a:srgbClr val="FF0000"/>
              </a:solidFill>
              <a:ea typeface="標楷體" pitchFamily="65" charset="-120"/>
            </a:endParaRPr>
          </a:p>
        </p:txBody>
      </p:sp>
      <p:sp>
        <p:nvSpPr>
          <p:cNvPr id="7" name="圓角矩形圖說文字 6"/>
          <p:cNvSpPr/>
          <p:nvPr/>
        </p:nvSpPr>
        <p:spPr>
          <a:xfrm>
            <a:off x="8877656" y="2923234"/>
            <a:ext cx="1205516" cy="928694"/>
          </a:xfrm>
          <a:prstGeom prst="wedgeRoundRectCallout">
            <a:avLst>
              <a:gd name="adj1" fmla="val -91188"/>
              <a:gd name="adj2" fmla="val 34040"/>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latin typeface="標楷體" pitchFamily="65" charset="-120"/>
                <a:ea typeface="標楷體" pitchFamily="65" charset="-120"/>
              </a:rPr>
              <a:t>蓋有免用統一發票專用章</a:t>
            </a:r>
            <a:endParaRPr lang="zh-TW" altLang="en-US" sz="1600" dirty="0">
              <a:solidFill>
                <a:srgbClr val="FF0000"/>
              </a:solidFill>
              <a:latin typeface="標楷體" pitchFamily="65" charset="-120"/>
              <a:ea typeface="標楷體" pitchFamily="65" charset="-120"/>
            </a:endParaRPr>
          </a:p>
        </p:txBody>
      </p:sp>
      <p:sp>
        <p:nvSpPr>
          <p:cNvPr id="8" name="圓角矩形圖說文字 7"/>
          <p:cNvSpPr/>
          <p:nvPr/>
        </p:nvSpPr>
        <p:spPr>
          <a:xfrm>
            <a:off x="5815698" y="6021288"/>
            <a:ext cx="2712178" cy="504056"/>
          </a:xfrm>
          <a:prstGeom prst="wedgeRoundRectCallout">
            <a:avLst>
              <a:gd name="adj1" fmla="val -63519"/>
              <a:gd name="adj2" fmla="val -130194"/>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阿拉伯數字與大寫金額相等</a:t>
            </a:r>
            <a:endParaRPr lang="zh-TW" altLang="en-US" sz="1600" dirty="0">
              <a:solidFill>
                <a:srgbClr val="FF0000"/>
              </a:solidFill>
              <a:ea typeface="標楷體" pitchFamily="65" charset="-120"/>
            </a:endParaRPr>
          </a:p>
        </p:txBody>
      </p:sp>
      <p:sp>
        <p:nvSpPr>
          <p:cNvPr id="9" name="橢圓 8"/>
          <p:cNvSpPr/>
          <p:nvPr/>
        </p:nvSpPr>
        <p:spPr>
          <a:xfrm>
            <a:off x="2250260" y="2708920"/>
            <a:ext cx="2821231" cy="5715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6606432" y="2137416"/>
            <a:ext cx="2732504" cy="35719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橢圓 10"/>
          <p:cNvSpPr/>
          <p:nvPr/>
        </p:nvSpPr>
        <p:spPr>
          <a:xfrm flipV="1">
            <a:off x="6479765" y="2494606"/>
            <a:ext cx="2696183" cy="4286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圓角矩形圖說文字 14"/>
          <p:cNvSpPr/>
          <p:nvPr/>
        </p:nvSpPr>
        <p:spPr bwMode="auto">
          <a:xfrm>
            <a:off x="8920784" y="1493507"/>
            <a:ext cx="1119260" cy="646986"/>
          </a:xfrm>
          <a:prstGeom prst="wedgeRoundRectCallout">
            <a:avLst>
              <a:gd name="adj1" fmla="val -84729"/>
              <a:gd name="adj2" fmla="val 46352"/>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spAutoFit/>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dirty="0" smtClean="0">
                <a:ln>
                  <a:noFill/>
                </a:ln>
                <a:solidFill>
                  <a:srgbClr val="FF0000"/>
                </a:solidFill>
                <a:effectLst/>
                <a:latin typeface="標楷體" pitchFamily="65" charset="-120"/>
                <a:ea typeface="標楷體" pitchFamily="65" charset="-120"/>
              </a:rPr>
              <a:t>買受人統一編號</a:t>
            </a:r>
          </a:p>
        </p:txBody>
      </p:sp>
    </p:spTree>
    <p:extLst>
      <p:ext uri="{BB962C8B-B14F-4D97-AF65-F5344CB8AC3E}">
        <p14:creationId xmlns:p14="http://schemas.microsoft.com/office/powerpoint/2010/main" val="300922589"/>
      </p:ext>
    </p:extLst>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14350" y="274638"/>
            <a:ext cx="9258300" cy="796908"/>
          </a:xfrm>
        </p:spPr>
        <p:txBody>
          <a:bodyPr/>
          <a:lstStyle/>
          <a:p>
            <a:r>
              <a:rPr lang="zh-TW" altLang="en-US" sz="5400" b="1" dirty="0" smtClean="0">
                <a:latin typeface="+mj-ea"/>
                <a:cs typeface="Arial" pitchFamily="34" charset="0"/>
              </a:rPr>
              <a:t>二聯式統一發票</a:t>
            </a:r>
            <a:endParaRPr lang="zh-TW" altLang="en-US" sz="5400" b="1" dirty="0">
              <a:latin typeface="+mj-ea"/>
              <a:cs typeface="Arial" pitchFamily="34" charset="0"/>
            </a:endParaRPr>
          </a:p>
        </p:txBody>
      </p:sp>
      <p:pic>
        <p:nvPicPr>
          <p:cNvPr id="4" name="內容版面配置區 3" descr="收據及2聯式發票.jpg"/>
          <p:cNvPicPr>
            <a:picLocks noGrp="1" noChangeAspect="1"/>
          </p:cNvPicPr>
          <p:nvPr>
            <p:ph idx="1"/>
          </p:nvPr>
        </p:nvPicPr>
        <p:blipFill>
          <a:blip r:embed="rId3"/>
          <a:srcRect l="52145" t="5805" r="11038"/>
          <a:stretch>
            <a:fillRect/>
          </a:stretch>
        </p:blipFill>
        <p:spPr>
          <a:xfrm rot="5400000">
            <a:off x="2801555" y="-356549"/>
            <a:ext cx="4320480" cy="8856984"/>
          </a:xfrm>
          <a:noFill/>
          <a:ln>
            <a:noFill/>
          </a:ln>
        </p:spPr>
      </p:pic>
      <p:sp>
        <p:nvSpPr>
          <p:cNvPr id="5" name="圓角矩形圖說文字 4"/>
          <p:cNvSpPr/>
          <p:nvPr/>
        </p:nvSpPr>
        <p:spPr>
          <a:xfrm>
            <a:off x="7419688" y="6056167"/>
            <a:ext cx="2592288" cy="480686"/>
          </a:xfrm>
          <a:prstGeom prst="wedgeRoundRectCallout">
            <a:avLst>
              <a:gd name="adj1" fmla="val -42118"/>
              <a:gd name="adj2" fmla="val -93657"/>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二聯式發票請檢附收執聯</a:t>
            </a:r>
            <a:endParaRPr lang="zh-TW" altLang="en-US" sz="1600" dirty="0">
              <a:solidFill>
                <a:srgbClr val="FF0000"/>
              </a:solidFill>
              <a:ea typeface="標楷體" pitchFamily="65" charset="-120"/>
            </a:endParaRPr>
          </a:p>
        </p:txBody>
      </p:sp>
      <p:sp>
        <p:nvSpPr>
          <p:cNvPr id="6" name="圓角矩形圖說文字 5"/>
          <p:cNvSpPr/>
          <p:nvPr/>
        </p:nvSpPr>
        <p:spPr>
          <a:xfrm>
            <a:off x="462980" y="4000504"/>
            <a:ext cx="1446620" cy="357190"/>
          </a:xfrm>
          <a:prstGeom prst="wedgeRoundRectCallout">
            <a:avLst>
              <a:gd name="adj1" fmla="val 77386"/>
              <a:gd name="adj2" fmla="val -152014"/>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詳細品名</a:t>
            </a:r>
            <a:endParaRPr lang="zh-TW" altLang="en-US" sz="1600" dirty="0">
              <a:solidFill>
                <a:srgbClr val="FF0000"/>
              </a:solidFill>
              <a:ea typeface="標楷體" pitchFamily="65" charset="-120"/>
            </a:endParaRPr>
          </a:p>
        </p:txBody>
      </p:sp>
      <p:sp>
        <p:nvSpPr>
          <p:cNvPr id="7" name="圓角矩形圖說文字 6"/>
          <p:cNvSpPr/>
          <p:nvPr/>
        </p:nvSpPr>
        <p:spPr>
          <a:xfrm>
            <a:off x="2695228" y="3929067"/>
            <a:ext cx="1928826" cy="500065"/>
          </a:xfrm>
          <a:prstGeom prst="wedgeRoundRectCallout">
            <a:avLst>
              <a:gd name="adj1" fmla="val 43181"/>
              <a:gd name="adj2" fmla="val -119841"/>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詳細數量、單價及乘數相符</a:t>
            </a:r>
            <a:endParaRPr lang="zh-TW" altLang="en-US" sz="1600" dirty="0">
              <a:solidFill>
                <a:srgbClr val="FF0000"/>
              </a:solidFill>
              <a:ea typeface="標楷體" pitchFamily="65" charset="-120"/>
            </a:endParaRPr>
          </a:p>
        </p:txBody>
      </p:sp>
      <p:sp>
        <p:nvSpPr>
          <p:cNvPr id="8" name="圓角矩形圖說文字 7"/>
          <p:cNvSpPr/>
          <p:nvPr/>
        </p:nvSpPr>
        <p:spPr>
          <a:xfrm rot="10800000" flipV="1">
            <a:off x="8034568" y="3356992"/>
            <a:ext cx="2075313" cy="428058"/>
          </a:xfrm>
          <a:prstGeom prst="wedgeRoundRectCallout">
            <a:avLst>
              <a:gd name="adj1" fmla="val 61881"/>
              <a:gd name="adj2" fmla="val 134422"/>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latin typeface="標楷體" pitchFamily="65" charset="-120"/>
                <a:ea typeface="標楷體" pitchFamily="65" charset="-120"/>
              </a:rPr>
              <a:t>蓋有統一發票專用章</a:t>
            </a:r>
            <a:endParaRPr lang="zh-TW" altLang="en-US" sz="1600" dirty="0">
              <a:solidFill>
                <a:srgbClr val="FF0000"/>
              </a:solidFill>
              <a:latin typeface="標楷體" pitchFamily="65" charset="-120"/>
              <a:ea typeface="標楷體" pitchFamily="65" charset="-120"/>
            </a:endParaRPr>
          </a:p>
        </p:txBody>
      </p:sp>
      <p:sp>
        <p:nvSpPr>
          <p:cNvPr id="9" name="圓角矩形圖說文字 8"/>
          <p:cNvSpPr/>
          <p:nvPr/>
        </p:nvSpPr>
        <p:spPr>
          <a:xfrm>
            <a:off x="2508096" y="6047219"/>
            <a:ext cx="2744663" cy="402599"/>
          </a:xfrm>
          <a:prstGeom prst="wedgeRoundRectCallout">
            <a:avLst>
              <a:gd name="adj1" fmla="val 25186"/>
              <a:gd name="adj2" fmla="val -183217"/>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阿拉伯數字與大寫金額相等</a:t>
            </a:r>
            <a:endParaRPr lang="zh-TW" altLang="en-US" sz="1600" dirty="0">
              <a:solidFill>
                <a:srgbClr val="FF0000"/>
              </a:solidFill>
              <a:ea typeface="標楷體" pitchFamily="65" charset="-120"/>
            </a:endParaRPr>
          </a:p>
        </p:txBody>
      </p:sp>
      <p:sp>
        <p:nvSpPr>
          <p:cNvPr id="10" name="橢圓 9"/>
          <p:cNvSpPr/>
          <p:nvPr/>
        </p:nvSpPr>
        <p:spPr>
          <a:xfrm>
            <a:off x="2191172" y="2492896"/>
            <a:ext cx="1848458" cy="4286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橢圓 10"/>
          <p:cNvSpPr/>
          <p:nvPr/>
        </p:nvSpPr>
        <p:spPr>
          <a:xfrm>
            <a:off x="5249274" y="2336768"/>
            <a:ext cx="1446620" cy="50006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331389346"/>
      </p:ext>
    </p:extLst>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76672"/>
            <a:ext cx="9258300" cy="796908"/>
          </a:xfrm>
        </p:spPr>
        <p:txBody>
          <a:bodyPr/>
          <a:lstStyle/>
          <a:p>
            <a:r>
              <a:rPr lang="zh-TW" altLang="en-US" sz="5400" b="1" dirty="0" smtClean="0">
                <a:latin typeface="+mj-ea"/>
                <a:cs typeface="Arial" pitchFamily="34" charset="0"/>
              </a:rPr>
              <a:t>三聯式統一發票</a:t>
            </a:r>
            <a:endParaRPr lang="zh-TW" altLang="en-US" sz="5400" b="1" dirty="0">
              <a:latin typeface="+mj-ea"/>
              <a:cs typeface="Arial" pitchFamily="34" charset="0"/>
            </a:endParaRPr>
          </a:p>
        </p:txBody>
      </p:sp>
      <p:sp>
        <p:nvSpPr>
          <p:cNvPr id="3" name="內容版面配置區 2"/>
          <p:cNvSpPr>
            <a:spLocks noGrp="1"/>
          </p:cNvSpPr>
          <p:nvPr>
            <p:ph idx="1"/>
          </p:nvPr>
        </p:nvSpPr>
        <p:spPr>
          <a:xfrm>
            <a:off x="642906" y="1484784"/>
            <a:ext cx="9258300" cy="4515984"/>
          </a:xfrm>
        </p:spPr>
        <p:txBody>
          <a:bodyPr/>
          <a:lstStyle/>
          <a:p>
            <a:r>
              <a:rPr kumimoji="1" lang="zh-TW" altLang="en-US" sz="2400" b="1" dirty="0" smtClean="0">
                <a:solidFill>
                  <a:schemeClr val="tx1"/>
                </a:solidFill>
                <a:latin typeface="+mj-ea"/>
                <a:ea typeface="+mj-ea"/>
                <a:cs typeface="Arial" pitchFamily="34" charset="0"/>
              </a:rPr>
              <a:t>      注意：第二聯扣抵聯及第三聯收執聯均需附上          </a:t>
            </a:r>
          </a:p>
          <a:p>
            <a:endParaRPr lang="zh-TW" altLang="en-US" dirty="0">
              <a:latin typeface="標楷體" pitchFamily="65" charset="-120"/>
              <a:ea typeface="標楷體" pitchFamily="65" charset="-120"/>
              <a:cs typeface="Arial" pitchFamily="34" charset="0"/>
            </a:endParaRPr>
          </a:p>
        </p:txBody>
      </p:sp>
      <p:pic>
        <p:nvPicPr>
          <p:cNvPr id="7" name="圖片 6" descr="3聯式發票.jpg"/>
          <p:cNvPicPr>
            <a:picLocks noChangeAspect="1"/>
          </p:cNvPicPr>
          <p:nvPr/>
        </p:nvPicPr>
        <p:blipFill>
          <a:blip r:embed="rId3"/>
          <a:srcRect l="3125" t="5526" r="51563" b="9367"/>
          <a:stretch>
            <a:fillRect/>
          </a:stretch>
        </p:blipFill>
        <p:spPr>
          <a:xfrm rot="16200000">
            <a:off x="2777117" y="116062"/>
            <a:ext cx="4572032" cy="8197513"/>
          </a:xfrm>
          <a:prstGeom prst="rect">
            <a:avLst/>
          </a:prstGeom>
        </p:spPr>
      </p:pic>
      <p:sp>
        <p:nvSpPr>
          <p:cNvPr id="8" name="橢圓 7"/>
          <p:cNvSpPr/>
          <p:nvPr/>
        </p:nvSpPr>
        <p:spPr>
          <a:xfrm>
            <a:off x="2479204" y="2285992"/>
            <a:ext cx="2423193" cy="6389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橢圓 8"/>
          <p:cNvSpPr/>
          <p:nvPr/>
        </p:nvSpPr>
        <p:spPr>
          <a:xfrm>
            <a:off x="5706074" y="2500306"/>
            <a:ext cx="1607355" cy="35263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圓角矩形圖說文字 9"/>
          <p:cNvSpPr/>
          <p:nvPr/>
        </p:nvSpPr>
        <p:spPr>
          <a:xfrm>
            <a:off x="642906" y="3714752"/>
            <a:ext cx="1446620" cy="357190"/>
          </a:xfrm>
          <a:prstGeom prst="wedgeRoundRectCallout">
            <a:avLst>
              <a:gd name="adj1" fmla="val 87965"/>
              <a:gd name="adj2" fmla="val -134673"/>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詳細品名</a:t>
            </a:r>
            <a:endParaRPr lang="zh-TW" altLang="en-US" sz="1600" dirty="0">
              <a:solidFill>
                <a:srgbClr val="FF0000"/>
              </a:solidFill>
              <a:ea typeface="標楷體" pitchFamily="65" charset="-120"/>
            </a:endParaRPr>
          </a:p>
        </p:txBody>
      </p:sp>
      <p:sp>
        <p:nvSpPr>
          <p:cNvPr id="11" name="圓角矩形圖說文字 10"/>
          <p:cNvSpPr/>
          <p:nvPr/>
        </p:nvSpPr>
        <p:spPr>
          <a:xfrm>
            <a:off x="2973571" y="5357826"/>
            <a:ext cx="1928826" cy="500066"/>
          </a:xfrm>
          <a:prstGeom prst="wedgeRoundRectCallout">
            <a:avLst>
              <a:gd name="adj1" fmla="val 70249"/>
              <a:gd name="adj2" fmla="val -106021"/>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阿拉伯數字與大寫金額相等</a:t>
            </a:r>
            <a:endParaRPr lang="zh-TW" altLang="en-US" sz="1600" dirty="0">
              <a:solidFill>
                <a:srgbClr val="FF0000"/>
              </a:solidFill>
              <a:ea typeface="標楷體" pitchFamily="65" charset="-120"/>
            </a:endParaRPr>
          </a:p>
        </p:txBody>
      </p:sp>
      <p:sp>
        <p:nvSpPr>
          <p:cNvPr id="12" name="圓角矩形圖說文字 11"/>
          <p:cNvSpPr/>
          <p:nvPr/>
        </p:nvSpPr>
        <p:spPr>
          <a:xfrm>
            <a:off x="2571732" y="3643316"/>
            <a:ext cx="1928826" cy="642941"/>
          </a:xfrm>
          <a:prstGeom prst="wedgeRoundRectCallout">
            <a:avLst>
              <a:gd name="adj1" fmla="val 48997"/>
              <a:gd name="adj2" fmla="val -90161"/>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ea typeface="標楷體" pitchFamily="65" charset="-120"/>
              </a:rPr>
              <a:t>詳細數量、單價及乘數相符</a:t>
            </a:r>
            <a:endParaRPr lang="zh-TW" altLang="en-US" sz="1600" dirty="0">
              <a:solidFill>
                <a:srgbClr val="FF0000"/>
              </a:solidFill>
              <a:ea typeface="標楷體" pitchFamily="65" charset="-120"/>
            </a:endParaRPr>
          </a:p>
        </p:txBody>
      </p:sp>
      <p:sp>
        <p:nvSpPr>
          <p:cNvPr id="13" name="圓角矩形圖說文字 12"/>
          <p:cNvSpPr/>
          <p:nvPr/>
        </p:nvSpPr>
        <p:spPr>
          <a:xfrm rot="10800000" flipV="1">
            <a:off x="8455868" y="3429001"/>
            <a:ext cx="1687723" cy="571504"/>
          </a:xfrm>
          <a:prstGeom prst="wedgeRoundRectCallout">
            <a:avLst>
              <a:gd name="adj1" fmla="val 75742"/>
              <a:gd name="adj2" fmla="val 42150"/>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rgbClr val="FF0000"/>
                </a:solidFill>
                <a:latin typeface="標楷體" pitchFamily="65" charset="-120"/>
                <a:ea typeface="標楷體" pitchFamily="65" charset="-120"/>
              </a:rPr>
              <a:t>蓋有統一發票專用章</a:t>
            </a:r>
            <a:endParaRPr lang="zh-TW" altLang="en-US" sz="1600" dirty="0">
              <a:solidFill>
                <a:srgbClr val="FF0000"/>
              </a:solidFill>
              <a:latin typeface="標楷體" pitchFamily="65" charset="-120"/>
              <a:ea typeface="標楷體" pitchFamily="65" charset="-120"/>
            </a:endParaRPr>
          </a:p>
        </p:txBody>
      </p:sp>
      <p:sp>
        <p:nvSpPr>
          <p:cNvPr id="14" name="橢圓 13"/>
          <p:cNvSpPr/>
          <p:nvPr/>
        </p:nvSpPr>
        <p:spPr>
          <a:xfrm>
            <a:off x="7233061" y="5072074"/>
            <a:ext cx="1446620" cy="21431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橢圓 14"/>
          <p:cNvSpPr/>
          <p:nvPr/>
        </p:nvSpPr>
        <p:spPr>
          <a:xfrm>
            <a:off x="7152694" y="6000768"/>
            <a:ext cx="1366252" cy="2857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243830558"/>
      </p:ext>
    </p:extLst>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46956" y="476672"/>
            <a:ext cx="3744416" cy="714380"/>
          </a:xfrm>
        </p:spPr>
        <p:txBody>
          <a:bodyPr>
            <a:normAutofit fontScale="90000"/>
          </a:bodyPr>
          <a:lstStyle/>
          <a:p>
            <a:r>
              <a:rPr kumimoji="1" lang="en-US" altLang="zh-TW" dirty="0" smtClean="0">
                <a:solidFill>
                  <a:srgbClr val="000000"/>
                </a:solidFill>
                <a:latin typeface="標楷體" pitchFamily="65" charset="-120"/>
                <a:ea typeface="標楷體" pitchFamily="65" charset="-120"/>
                <a:cs typeface="Arial" pitchFamily="34" charset="0"/>
              </a:rPr>
              <a:t/>
            </a:r>
            <a:br>
              <a:rPr kumimoji="1" lang="en-US" altLang="zh-TW" dirty="0" smtClean="0">
                <a:solidFill>
                  <a:srgbClr val="000000"/>
                </a:solidFill>
                <a:latin typeface="標楷體" pitchFamily="65" charset="-120"/>
                <a:ea typeface="標楷體" pitchFamily="65" charset="-120"/>
                <a:cs typeface="Arial" pitchFamily="34" charset="0"/>
              </a:rPr>
            </a:br>
            <a:r>
              <a:rPr kumimoji="1" lang="zh-TW" altLang="en-US" sz="4000" b="1" dirty="0" smtClean="0">
                <a:latin typeface="+mj-ea"/>
                <a:cs typeface="Arial" pitchFamily="34" charset="0"/>
              </a:rPr>
              <a:t>收銀機</a:t>
            </a:r>
            <a:r>
              <a:rPr lang="zh-TW" altLang="en-US" sz="4000" b="1" dirty="0" smtClean="0">
                <a:latin typeface="+mj-ea"/>
                <a:cs typeface="Arial" pitchFamily="34" charset="0"/>
              </a:rPr>
              <a:t>統一發票</a:t>
            </a:r>
            <a:r>
              <a:rPr kumimoji="1" lang="zh-TW" altLang="en-US" dirty="0" smtClean="0">
                <a:solidFill>
                  <a:srgbClr val="000066"/>
                </a:solidFill>
                <a:latin typeface="標楷體" pitchFamily="65" charset="-120"/>
                <a:ea typeface="標楷體" pitchFamily="65" charset="-120"/>
                <a:cs typeface="Arial" pitchFamily="34" charset="0"/>
              </a:rPr>
              <a:t/>
            </a:r>
            <a:br>
              <a:rPr kumimoji="1" lang="zh-TW" altLang="en-US" dirty="0" smtClean="0">
                <a:solidFill>
                  <a:srgbClr val="000066"/>
                </a:solidFill>
                <a:latin typeface="標楷體" pitchFamily="65" charset="-120"/>
                <a:ea typeface="標楷體" pitchFamily="65" charset="-120"/>
                <a:cs typeface="Arial" pitchFamily="34" charset="0"/>
              </a:rPr>
            </a:br>
            <a:endParaRPr lang="zh-TW" altLang="en-US" dirty="0">
              <a:latin typeface="標楷體" pitchFamily="65" charset="-120"/>
              <a:ea typeface="標楷體" pitchFamily="65" charset="-120"/>
              <a:cs typeface="Arial" pitchFamily="34" charset="0"/>
            </a:endParaRPr>
          </a:p>
        </p:txBody>
      </p:sp>
      <p:pic>
        <p:nvPicPr>
          <p:cNvPr id="4" name="內容版面配置區 3" descr="收銀機發票無統編及品名.jpg"/>
          <p:cNvPicPr>
            <a:picLocks noGrp="1" noChangeAspect="1"/>
          </p:cNvPicPr>
          <p:nvPr>
            <p:ph idx="1"/>
          </p:nvPr>
        </p:nvPicPr>
        <p:blipFill>
          <a:blip r:embed="rId3"/>
          <a:srcRect l="26571" t="-632" r="51116"/>
          <a:stretch>
            <a:fillRect/>
          </a:stretch>
        </p:blipFill>
        <p:spPr>
          <a:xfrm>
            <a:off x="3919364" y="908720"/>
            <a:ext cx="3010521" cy="5760640"/>
          </a:xfrm>
        </p:spPr>
      </p:pic>
      <p:sp>
        <p:nvSpPr>
          <p:cNvPr id="5" name="圓角矩形圖說文字 4"/>
          <p:cNvSpPr/>
          <p:nvPr/>
        </p:nvSpPr>
        <p:spPr>
          <a:xfrm>
            <a:off x="1471092" y="2492896"/>
            <a:ext cx="2322305" cy="857256"/>
          </a:xfrm>
          <a:prstGeom prst="wedgeRoundRectCallout">
            <a:avLst>
              <a:gd name="adj1" fmla="val 96826"/>
              <a:gd name="adj2" fmla="val -14298"/>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smtClean="0">
                <a:solidFill>
                  <a:schemeClr val="tx1"/>
                </a:solidFill>
                <a:latin typeface="標楷體" pitchFamily="65" charset="-120"/>
                <a:ea typeface="標楷體" pitchFamily="65" charset="-120"/>
              </a:rPr>
              <a:t>無品名，應由經手人加註貨品名稱，並簽名。</a:t>
            </a:r>
            <a:endParaRPr lang="zh-TW" altLang="en-US" b="1" dirty="0">
              <a:solidFill>
                <a:schemeClr val="tx1"/>
              </a:solidFill>
            </a:endParaRPr>
          </a:p>
        </p:txBody>
      </p:sp>
      <p:sp>
        <p:nvSpPr>
          <p:cNvPr id="6" name="圓角矩形圖說文字 5"/>
          <p:cNvSpPr/>
          <p:nvPr/>
        </p:nvSpPr>
        <p:spPr>
          <a:xfrm>
            <a:off x="7381188" y="3428999"/>
            <a:ext cx="2491400" cy="1224137"/>
          </a:xfrm>
          <a:prstGeom prst="wedgeRoundRectCallout">
            <a:avLst>
              <a:gd name="adj1" fmla="val -77774"/>
              <a:gd name="adj2" fmla="val 15684"/>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solidFill>
                  <a:schemeClr val="tx1"/>
                </a:solidFill>
                <a:latin typeface="標楷體" pitchFamily="65" charset="-120"/>
                <a:ea typeface="標楷體" pitchFamily="65" charset="-120"/>
              </a:rPr>
              <a:t>若未輸入統一編號，應請營業人加註買受機關名稱或統一編號後，</a:t>
            </a:r>
            <a:r>
              <a:rPr lang="zh-TW" altLang="en-US" sz="1600" b="1" dirty="0" smtClean="0">
                <a:solidFill>
                  <a:schemeClr val="tx1"/>
                </a:solidFill>
                <a:latin typeface="標楷體" pitchFamily="65" charset="-120"/>
                <a:ea typeface="標楷體" pitchFamily="65" charset="-120"/>
              </a:rPr>
              <a:t>加蓋統一發票專用章。</a:t>
            </a:r>
            <a:endParaRPr lang="zh-TW" altLang="en-US" sz="1600" dirty="0">
              <a:solidFill>
                <a:schemeClr val="tx1"/>
              </a:solidFill>
            </a:endParaRPr>
          </a:p>
        </p:txBody>
      </p:sp>
      <p:sp>
        <p:nvSpPr>
          <p:cNvPr id="3" name="橢圓 2"/>
          <p:cNvSpPr/>
          <p:nvPr/>
        </p:nvSpPr>
        <p:spPr bwMode="auto">
          <a:xfrm>
            <a:off x="4783460" y="4941168"/>
            <a:ext cx="1782198" cy="288032"/>
          </a:xfrm>
          <a:prstGeom prst="ellipse">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7" name="圓角矩形圖說文字 6"/>
          <p:cNvSpPr/>
          <p:nvPr/>
        </p:nvSpPr>
        <p:spPr bwMode="auto">
          <a:xfrm>
            <a:off x="7395628" y="5288032"/>
            <a:ext cx="2356383" cy="612648"/>
          </a:xfrm>
          <a:prstGeom prst="wedgeRoundRectCallout">
            <a:avLst>
              <a:gd name="adj1" fmla="val -91923"/>
              <a:gd name="adj2" fmla="val -74843"/>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dirty="0" smtClean="0">
                <a:ln>
                  <a:noFill/>
                </a:ln>
                <a:effectLst/>
                <a:latin typeface="標楷體" panose="03000509000000000000" pitchFamily="65" charset="-120"/>
                <a:ea typeface="標楷體" panose="03000509000000000000" pitchFamily="65" charset="-120"/>
              </a:rPr>
              <a:t>加註買受人統一編號</a:t>
            </a:r>
          </a:p>
        </p:txBody>
      </p:sp>
    </p:spTree>
    <p:extLst>
      <p:ext uri="{BB962C8B-B14F-4D97-AF65-F5344CB8AC3E}">
        <p14:creationId xmlns:p14="http://schemas.microsoft.com/office/powerpoint/2010/main" val="1945413683"/>
      </p:ext>
    </p:extLst>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12312" r="53740"/>
          <a:stretch/>
        </p:blipFill>
        <p:spPr>
          <a:xfrm rot="16200000">
            <a:off x="2803240" y="-639451"/>
            <a:ext cx="4608512" cy="9433047"/>
          </a:xfrm>
        </p:spPr>
      </p:pic>
      <p:sp>
        <p:nvSpPr>
          <p:cNvPr id="3" name="標題 2"/>
          <p:cNvSpPr>
            <a:spLocks noGrp="1"/>
          </p:cNvSpPr>
          <p:nvPr>
            <p:ph type="title"/>
          </p:nvPr>
        </p:nvSpPr>
        <p:spPr>
          <a:xfrm>
            <a:off x="428625" y="188640"/>
            <a:ext cx="9428918" cy="1221601"/>
          </a:xfrm>
        </p:spPr>
        <p:txBody>
          <a:bodyPr/>
          <a:lstStyle/>
          <a:p>
            <a:r>
              <a:rPr lang="zh-TW" altLang="en-US" sz="5400" b="1" dirty="0" smtClean="0"/>
              <a:t>電子計算機統一發票</a:t>
            </a:r>
            <a:endParaRPr lang="zh-TW" altLang="en-US" sz="5400" b="1" dirty="0"/>
          </a:p>
        </p:txBody>
      </p:sp>
      <p:sp>
        <p:nvSpPr>
          <p:cNvPr id="7" name="橢圓 6"/>
          <p:cNvSpPr/>
          <p:nvPr/>
        </p:nvSpPr>
        <p:spPr bwMode="auto">
          <a:xfrm>
            <a:off x="1039044" y="2420888"/>
            <a:ext cx="1152128" cy="216024"/>
          </a:xfrm>
          <a:prstGeom prst="ellipse">
            <a:avLst/>
          </a:prstGeom>
          <a:noFill/>
          <a:ln w="2540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zh-TW" altLang="en-US" sz="2800" b="1" i="0" u="none" strike="noStrike" cap="none" normalizeH="0" baseline="0" smtClean="0">
              <a:ln>
                <a:noFill/>
              </a:ln>
              <a:solidFill>
                <a:srgbClr val="FF0000"/>
              </a:solidFill>
              <a:effectLst/>
              <a:latin typeface="新細明體" pitchFamily="18" charset="-120"/>
              <a:ea typeface="新細明體" pitchFamily="18" charset="-120"/>
            </a:endParaRPr>
          </a:p>
        </p:txBody>
      </p:sp>
      <p:sp>
        <p:nvSpPr>
          <p:cNvPr id="8" name="圓角矩形圖說文字 7"/>
          <p:cNvSpPr/>
          <p:nvPr/>
        </p:nvSpPr>
        <p:spPr bwMode="auto">
          <a:xfrm>
            <a:off x="8959924" y="3717032"/>
            <a:ext cx="1215135" cy="2016224"/>
          </a:xfrm>
          <a:prstGeom prst="wedgeRoundRectCallout">
            <a:avLst>
              <a:gd name="adj1" fmla="val -52613"/>
              <a:gd name="adj2" fmla="val 56964"/>
              <a:gd name="adj3" fmla="val 16667"/>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dirty="0" smtClean="0">
                <a:ln>
                  <a:noFill/>
                </a:ln>
                <a:effectLst/>
                <a:latin typeface="標楷體" panose="03000509000000000000" pitchFamily="65" charset="-120"/>
                <a:ea typeface="標楷體" panose="03000509000000000000" pitchFamily="65" charset="-120"/>
              </a:rPr>
              <a:t>三聯式發票，第二聯扣抵聯及第三聯收執聯均須附上</a:t>
            </a:r>
          </a:p>
        </p:txBody>
      </p:sp>
      <p:sp>
        <p:nvSpPr>
          <p:cNvPr id="9" name="圓角矩形圖說文字 8"/>
          <p:cNvSpPr/>
          <p:nvPr/>
        </p:nvSpPr>
        <p:spPr>
          <a:xfrm>
            <a:off x="2047156" y="4005064"/>
            <a:ext cx="2952328" cy="576063"/>
          </a:xfrm>
          <a:prstGeom prst="wedgeRoundRectCallout">
            <a:avLst>
              <a:gd name="adj1" fmla="val 64718"/>
              <a:gd name="adj2" fmla="val -130696"/>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smtClean="0">
                <a:solidFill>
                  <a:schemeClr val="tx1"/>
                </a:solidFill>
                <a:ea typeface="標楷體" pitchFamily="65" charset="-120"/>
              </a:rPr>
              <a:t>詳細數量、單價及乘數相符</a:t>
            </a:r>
            <a:endParaRPr lang="zh-TW" altLang="en-US" sz="1600" b="1" dirty="0">
              <a:solidFill>
                <a:schemeClr val="tx1"/>
              </a:solidFill>
              <a:ea typeface="標楷體" pitchFamily="65" charset="-120"/>
            </a:endParaRPr>
          </a:p>
        </p:txBody>
      </p:sp>
      <p:sp>
        <p:nvSpPr>
          <p:cNvPr id="10" name="圓角矩形圖說文字 9"/>
          <p:cNvSpPr/>
          <p:nvPr/>
        </p:nvSpPr>
        <p:spPr>
          <a:xfrm>
            <a:off x="2335188" y="5949280"/>
            <a:ext cx="1845893" cy="720080"/>
          </a:xfrm>
          <a:prstGeom prst="wedgeRoundRectCallout">
            <a:avLst>
              <a:gd name="adj1" fmla="val 69087"/>
              <a:gd name="adj2" fmla="val -91806"/>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smtClean="0">
                <a:solidFill>
                  <a:schemeClr val="tx1"/>
                </a:solidFill>
                <a:ea typeface="標楷體" pitchFamily="65" charset="-120"/>
              </a:rPr>
              <a:t>阿拉伯數字與大寫金額相等</a:t>
            </a:r>
            <a:endParaRPr lang="zh-TW" altLang="en-US" sz="1600" b="1" dirty="0">
              <a:solidFill>
                <a:schemeClr val="tx1"/>
              </a:solidFill>
              <a:ea typeface="標楷體" pitchFamily="65" charset="-120"/>
            </a:endParaRPr>
          </a:p>
        </p:txBody>
      </p:sp>
    </p:spTree>
    <p:extLst>
      <p:ext uri="{BB962C8B-B14F-4D97-AF65-F5344CB8AC3E}">
        <p14:creationId xmlns:p14="http://schemas.microsoft.com/office/powerpoint/2010/main" val="19773930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332656"/>
            <a:ext cx="9258300" cy="868346"/>
          </a:xfrm>
        </p:spPr>
        <p:txBody>
          <a:bodyPr/>
          <a:lstStyle/>
          <a:p>
            <a:r>
              <a:rPr lang="zh-TW" altLang="en-US" sz="5400" b="1" dirty="0" smtClean="0">
                <a:latin typeface="+mj-ea"/>
                <a:cs typeface="Arial" pitchFamily="34" charset="0"/>
              </a:rPr>
              <a:t>紙本電子發票</a:t>
            </a:r>
            <a:endParaRPr lang="zh-TW" altLang="en-US" sz="5400" b="1" dirty="0">
              <a:latin typeface="+mj-ea"/>
              <a:cs typeface="Arial" pitchFamily="34" charset="0"/>
            </a:endParaRPr>
          </a:p>
        </p:txBody>
      </p:sp>
      <p:pic>
        <p:nvPicPr>
          <p:cNvPr id="4" name="內容版面配置區 3" descr="紙本電子發票.jpg"/>
          <p:cNvPicPr>
            <a:picLocks noGrp="1" noChangeAspect="1"/>
          </p:cNvPicPr>
          <p:nvPr>
            <p:ph idx="1"/>
          </p:nvPr>
        </p:nvPicPr>
        <p:blipFill>
          <a:blip r:embed="rId3"/>
          <a:srcRect l="3229" t="17469" r="53260" b="24746"/>
          <a:stretch>
            <a:fillRect/>
          </a:stretch>
        </p:blipFill>
        <p:spPr>
          <a:xfrm rot="16200000">
            <a:off x="2669958" y="790545"/>
            <a:ext cx="4786347" cy="6750889"/>
          </a:xfrm>
        </p:spPr>
      </p:pic>
      <p:sp>
        <p:nvSpPr>
          <p:cNvPr id="5" name="圓角矩形圖說文字 4"/>
          <p:cNvSpPr/>
          <p:nvPr/>
        </p:nvSpPr>
        <p:spPr>
          <a:xfrm>
            <a:off x="8116199" y="3540147"/>
            <a:ext cx="1928826" cy="1357322"/>
          </a:xfrm>
          <a:prstGeom prst="wedgeRoundRectCallout">
            <a:avLst>
              <a:gd name="adj1" fmla="val -91778"/>
              <a:gd name="adj2" fmla="val -31939"/>
              <a:gd name="adj3" fmla="val 1666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smtClean="0">
                <a:solidFill>
                  <a:schemeClr val="tx1"/>
                </a:solidFill>
                <a:latin typeface="標楷體" pitchFamily="65" charset="-120"/>
                <a:ea typeface="標楷體" pitchFamily="65" charset="-120"/>
              </a:rPr>
              <a:t>報支紙本電子發票，為免日後字跡模糊，由經手人影印並簽章</a:t>
            </a:r>
            <a:r>
              <a:rPr lang="zh-TW" altLang="en-US" sz="1600" dirty="0" smtClean="0">
                <a:solidFill>
                  <a:srgbClr val="FF0000"/>
                </a:solidFill>
                <a:latin typeface="標楷體" pitchFamily="65" charset="-120"/>
                <a:ea typeface="標楷體" pitchFamily="65" charset="-120"/>
              </a:rPr>
              <a:t>。</a:t>
            </a:r>
            <a:endParaRPr lang="zh-TW" altLang="en-US" sz="1600" dirty="0">
              <a:solidFill>
                <a:srgbClr val="FF0000"/>
              </a:solidFill>
              <a:latin typeface="標楷體" pitchFamily="65" charset="-120"/>
              <a:ea typeface="標楷體" pitchFamily="65" charset="-120"/>
            </a:endParaRPr>
          </a:p>
        </p:txBody>
      </p:sp>
      <p:sp>
        <p:nvSpPr>
          <p:cNvPr id="6" name="橢圓 5"/>
          <p:cNvSpPr/>
          <p:nvPr/>
        </p:nvSpPr>
        <p:spPr>
          <a:xfrm>
            <a:off x="3343300" y="2445409"/>
            <a:ext cx="1446620" cy="35719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橢圓 6"/>
          <p:cNvSpPr/>
          <p:nvPr/>
        </p:nvSpPr>
        <p:spPr>
          <a:xfrm>
            <a:off x="2047156" y="3933056"/>
            <a:ext cx="1835633" cy="2857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34404433"/>
      </p:ext>
    </p:extLst>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2980" y="404664"/>
            <a:ext cx="9258300" cy="868346"/>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6</a:t>
            </a:r>
          </a:p>
        </p:txBody>
      </p:sp>
      <p:sp>
        <p:nvSpPr>
          <p:cNvPr id="3" name="內容版面配置區 2"/>
          <p:cNvSpPr>
            <a:spLocks noGrp="1"/>
          </p:cNvSpPr>
          <p:nvPr>
            <p:ph idx="1"/>
          </p:nvPr>
        </p:nvSpPr>
        <p:spPr>
          <a:xfrm>
            <a:off x="514350" y="1772816"/>
            <a:ext cx="9381678" cy="4353348"/>
          </a:xfrm>
        </p:spPr>
        <p:txBody>
          <a:bodyPr>
            <a:normAutofit/>
          </a:bodyPr>
          <a:lstStyle/>
          <a:p>
            <a:r>
              <a:rPr lang="zh-TW" altLang="en-US" sz="3200" dirty="0" smtClean="0">
                <a:solidFill>
                  <a:srgbClr val="7030A0"/>
                </a:solidFill>
                <a:latin typeface="+mj-ea"/>
                <a:ea typeface="+mj-ea"/>
                <a:cs typeface="Arial" pitchFamily="34" charset="0"/>
              </a:rPr>
              <a:t>人事費</a:t>
            </a:r>
            <a:endParaRPr lang="en-US" altLang="zh-TW" sz="3200"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薪資印領清冊未按月編製或清冊格式過於簡略，未註明薪資、服務期間、年終獎金計算式</a:t>
            </a:r>
            <a:r>
              <a:rPr lang="en-US" altLang="zh-TW" sz="2400" dirty="0" smtClean="0">
                <a:latin typeface="+mj-ea"/>
                <a:ea typeface="+mj-ea"/>
                <a:cs typeface="Arial" pitchFamily="34" charset="0"/>
              </a:rPr>
              <a:t>(</a:t>
            </a:r>
            <a:r>
              <a:rPr lang="zh-TW" altLang="en-US" sz="2400" dirty="0" smtClean="0">
                <a:latin typeface="+mj-ea"/>
                <a:ea typeface="+mj-ea"/>
                <a:cs typeface="Arial" pitchFamily="34" charset="0"/>
              </a:rPr>
              <a:t>含單價、工作月數、天數等</a:t>
            </a:r>
            <a:r>
              <a:rPr lang="en-US" altLang="zh-TW" sz="2400" dirty="0" smtClean="0">
                <a:latin typeface="+mj-ea"/>
                <a:ea typeface="+mj-ea"/>
                <a:cs typeface="Arial" pitchFamily="34" charset="0"/>
              </a:rPr>
              <a:t>)</a:t>
            </a:r>
            <a:r>
              <a:rPr lang="zh-TW" altLang="en-US" sz="2400" dirty="0" smtClean="0">
                <a:latin typeface="+mj-ea"/>
                <a:ea typeface="+mj-ea"/>
                <a:cs typeface="Arial" pitchFamily="34" charset="0"/>
              </a:rPr>
              <a:t>。</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latin typeface="+mj-ea"/>
                <a:ea typeface="+mj-ea"/>
                <a:cs typeface="Arial" pitchFamily="34" charset="0"/>
              </a:rPr>
              <a:t>年終獎金計算未依本部及附屬機關研究計畫助理人員約用注意事項第十點年終獎金發放標準規定，當年</a:t>
            </a:r>
            <a:r>
              <a:rPr lang="zh-TW" altLang="en-US" sz="2400" dirty="0" smtClean="0">
                <a:solidFill>
                  <a:srgbClr val="FF0000"/>
                </a:solidFill>
                <a:latin typeface="+mj-ea"/>
                <a:ea typeface="+mj-ea"/>
                <a:cs typeface="Arial" pitchFamily="34" charset="0"/>
              </a:rPr>
              <a:t>十二月一日</a:t>
            </a:r>
            <a:r>
              <a:rPr lang="zh-TW" altLang="en-US" sz="2400" dirty="0" smtClean="0">
                <a:latin typeface="+mj-ea"/>
                <a:ea typeface="+mj-ea"/>
                <a:cs typeface="Arial" pitchFamily="34" charset="0"/>
              </a:rPr>
              <a:t>仍在職者，始發給（或按</a:t>
            </a:r>
            <a:r>
              <a:rPr lang="zh-TW" altLang="en-US" sz="2400" dirty="0" smtClean="0">
                <a:solidFill>
                  <a:srgbClr val="FF0000"/>
                </a:solidFill>
                <a:latin typeface="+mj-ea"/>
                <a:ea typeface="+mj-ea"/>
                <a:cs typeface="Arial" pitchFamily="34" charset="0"/>
              </a:rPr>
              <a:t>實際在職比例</a:t>
            </a:r>
            <a:r>
              <a:rPr lang="zh-TW" altLang="en-US" sz="2400" dirty="0" smtClean="0">
                <a:latin typeface="+mj-ea"/>
                <a:ea typeface="+mj-ea"/>
                <a:cs typeface="Arial" pitchFamily="34" charset="0"/>
              </a:rPr>
              <a:t>）年終工作獎金。</a:t>
            </a:r>
            <a:endParaRPr lang="en-US" altLang="zh-TW" sz="2400" dirty="0" smtClean="0">
              <a:latin typeface="+mj-ea"/>
              <a:ea typeface="+mj-ea"/>
              <a:cs typeface="Arial" pitchFamily="34" charset="0"/>
            </a:endParaRPr>
          </a:p>
          <a:p>
            <a:pPr lvl="1">
              <a:buFont typeface="Wingdings" pitchFamily="2" charset="2"/>
              <a:buChar char="Ø"/>
            </a:pPr>
            <a:r>
              <a:rPr lang="zh-TW" altLang="en-US" sz="2400" dirty="0" smtClean="0">
                <a:solidFill>
                  <a:srgbClr val="FF0000"/>
                </a:solidFill>
                <a:latin typeface="+mj-ea"/>
                <a:ea typeface="+mj-ea"/>
                <a:cs typeface="Arial" pitchFamily="34" charset="0"/>
              </a:rPr>
              <a:t>領取專業服務費之專業人員，其資格條件與規定不符。</a:t>
            </a:r>
            <a:endParaRPr lang="en-US" altLang="zh-TW" sz="2400" dirty="0" smtClean="0">
              <a:solidFill>
                <a:srgbClr val="FF0000"/>
              </a:solidFill>
              <a:latin typeface="+mj-ea"/>
              <a:ea typeface="+mj-ea"/>
              <a:cs typeface="Arial" pitchFamily="34" charset="0"/>
            </a:endParaRPr>
          </a:p>
          <a:p>
            <a:pPr lvl="1"/>
            <a:endParaRPr lang="zh-TW" altLang="en-US" dirty="0">
              <a:latin typeface="標楷體" pitchFamily="65" charset="-120"/>
              <a:ea typeface="標楷體" pitchFamily="65" charset="-120"/>
              <a:cs typeface="Arial" pitchFamily="34" charset="0"/>
            </a:endParaRPr>
          </a:p>
        </p:txBody>
      </p:sp>
    </p:spTree>
    <p:extLst>
      <p:ext uri="{BB962C8B-B14F-4D97-AF65-F5344CB8AC3E}">
        <p14:creationId xmlns:p14="http://schemas.microsoft.com/office/powerpoint/2010/main" val="2938594058"/>
      </p:ext>
    </p:extLst>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332656"/>
            <a:ext cx="9258300" cy="868346"/>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7</a:t>
            </a:r>
          </a:p>
        </p:txBody>
      </p:sp>
      <p:sp>
        <p:nvSpPr>
          <p:cNvPr id="3" name="內容版面配置區 2"/>
          <p:cNvSpPr>
            <a:spLocks noGrp="1"/>
          </p:cNvSpPr>
          <p:nvPr>
            <p:ph idx="1"/>
          </p:nvPr>
        </p:nvSpPr>
        <p:spPr>
          <a:xfrm>
            <a:off x="514350" y="1916832"/>
            <a:ext cx="9258300" cy="4209332"/>
          </a:xfrm>
        </p:spPr>
        <p:txBody>
          <a:bodyPr>
            <a:normAutofit/>
          </a:bodyPr>
          <a:lstStyle/>
          <a:p>
            <a:r>
              <a:rPr lang="zh-TW" altLang="en-US" sz="3200" b="1" dirty="0" smtClean="0">
                <a:solidFill>
                  <a:srgbClr val="7030A0"/>
                </a:solidFill>
                <a:latin typeface="+mj-ea"/>
                <a:ea typeface="+mj-ea"/>
                <a:cs typeface="Arial" pitchFamily="34" charset="0"/>
              </a:rPr>
              <a:t>出席費</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未檢附會議紀錄簽到單</a:t>
            </a:r>
            <a:r>
              <a:rPr lang="en-US" altLang="zh-TW" sz="2400" dirty="0" smtClean="0">
                <a:solidFill>
                  <a:schemeClr val="tx1"/>
                </a:solidFill>
                <a:latin typeface="+mj-ea"/>
                <a:ea typeface="+mj-ea"/>
                <a:cs typeface="Arial" pitchFamily="34" charset="0"/>
              </a:rPr>
              <a:t>(</a:t>
            </a:r>
            <a:r>
              <a:rPr lang="zh-TW" altLang="en-US" sz="2400" dirty="0" smtClean="0">
                <a:solidFill>
                  <a:schemeClr val="tx1"/>
                </a:solidFill>
                <a:latin typeface="+mj-ea"/>
                <a:ea typeface="+mj-ea"/>
                <a:cs typeface="Arial" pitchFamily="34" charset="0"/>
              </a:rPr>
              <a:t>敘明時間、地點、會議名稱、出席人員簽到</a:t>
            </a:r>
            <a:r>
              <a:rPr lang="en-US" altLang="zh-TW" sz="2400" dirty="0" smtClean="0">
                <a:solidFill>
                  <a:schemeClr val="tx1"/>
                </a:solidFill>
                <a:latin typeface="+mj-ea"/>
                <a:ea typeface="+mj-ea"/>
                <a:cs typeface="Arial" pitchFamily="34" charset="0"/>
              </a:rPr>
              <a:t>)</a:t>
            </a:r>
            <a:r>
              <a:rPr lang="zh-TW" altLang="en-US" sz="2400" dirty="0" smtClean="0">
                <a:solidFill>
                  <a:schemeClr val="tx1"/>
                </a:solidFill>
                <a:latin typeface="+mj-ea"/>
                <a:ea typeface="+mj-ea"/>
                <a:cs typeface="Arial" pitchFamily="34" charset="0"/>
              </a:rPr>
              <a:t>、出席人員未簽到。</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補助機關之人員支領出席費。</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受補助機關之人員支領出席費。</a:t>
            </a:r>
            <a:endParaRPr lang="en-US" altLang="zh-TW" sz="2400" dirty="0" smtClean="0">
              <a:solidFill>
                <a:schemeClr val="tx1"/>
              </a:solidFill>
              <a:latin typeface="+mj-ea"/>
              <a:ea typeface="+mj-ea"/>
              <a:cs typeface="Arial" pitchFamily="34" charset="0"/>
            </a:endParaRPr>
          </a:p>
          <a:p>
            <a:pPr lvl="1">
              <a:buNone/>
            </a:pPr>
            <a:endParaRPr lang="en-US" altLang="zh-TW" dirty="0" smtClean="0">
              <a:latin typeface="標楷體" pitchFamily="65" charset="-120"/>
              <a:ea typeface="標楷體" pitchFamily="65" charset="-120"/>
              <a:cs typeface="Arial" pitchFamily="34" charset="0"/>
            </a:endParaRPr>
          </a:p>
          <a:p>
            <a:pPr marL="449263" lvl="1" indent="7938">
              <a:buFont typeface="標楷體" pitchFamily="65" charset="-120"/>
              <a:buChar char="※"/>
            </a:pPr>
            <a:r>
              <a:rPr lang="zh-TW" altLang="en-US" sz="1600" dirty="0">
                <a:solidFill>
                  <a:schemeClr val="tx1"/>
                </a:solidFill>
                <a:latin typeface="+mj-ea"/>
                <a:ea typeface="+mj-ea"/>
                <a:cs typeface="Arial" pitchFamily="34" charset="0"/>
              </a:rPr>
              <a:t>依據</a:t>
            </a:r>
            <a:r>
              <a:rPr lang="zh-TW" altLang="en-US" sz="1600" dirty="0" smtClean="0">
                <a:solidFill>
                  <a:schemeClr val="tx1"/>
                </a:solidFill>
                <a:latin typeface="+mj-ea"/>
                <a:ea typeface="+mj-ea"/>
                <a:cs typeface="Arial" pitchFamily="34" charset="0"/>
              </a:rPr>
              <a:t>社福補助要點：</a:t>
            </a:r>
            <a:endParaRPr lang="en-US" altLang="zh-TW" sz="1600" dirty="0" smtClean="0">
              <a:solidFill>
                <a:schemeClr val="tx1"/>
              </a:solidFill>
              <a:latin typeface="+mj-ea"/>
              <a:ea typeface="+mj-ea"/>
              <a:cs typeface="Arial" pitchFamily="34" charset="0"/>
            </a:endParaRPr>
          </a:p>
          <a:p>
            <a:pPr marL="449263" lvl="1" indent="7938">
              <a:buNone/>
            </a:pPr>
            <a:r>
              <a:rPr lang="zh-TW" altLang="en-US" sz="1600" dirty="0" smtClean="0">
                <a:solidFill>
                  <a:schemeClr val="tx1"/>
                </a:solidFill>
                <a:latin typeface="+mj-ea"/>
                <a:ea typeface="+mj-ea"/>
                <a:cs typeface="Arial" pitchFamily="34" charset="0"/>
              </a:rPr>
              <a:t>受補助單位人員出席該受補助之相關會議，均不得支領出席費，但如以專家學者身分出席非工作協調性質之會議，且屬未支薪者不在此限。</a:t>
            </a:r>
            <a:endParaRPr lang="en-US" altLang="zh-TW" sz="1600" dirty="0" smtClean="0">
              <a:solidFill>
                <a:schemeClr val="tx1"/>
              </a:solidFill>
              <a:latin typeface="+mj-ea"/>
              <a:ea typeface="+mj-ea"/>
              <a:cs typeface="Arial" pitchFamily="34" charset="0"/>
            </a:endParaRPr>
          </a:p>
        </p:txBody>
      </p:sp>
    </p:spTree>
    <p:extLst>
      <p:ext uri="{BB962C8B-B14F-4D97-AF65-F5344CB8AC3E}">
        <p14:creationId xmlns:p14="http://schemas.microsoft.com/office/powerpoint/2010/main" val="1357148988"/>
      </p:ext>
    </p:extLst>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04664"/>
            <a:ext cx="9258300" cy="796908"/>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8</a:t>
            </a:r>
          </a:p>
        </p:txBody>
      </p:sp>
      <p:sp>
        <p:nvSpPr>
          <p:cNvPr id="3" name="內容版面配置區 2"/>
          <p:cNvSpPr>
            <a:spLocks noGrp="1"/>
          </p:cNvSpPr>
          <p:nvPr>
            <p:ph idx="1"/>
          </p:nvPr>
        </p:nvSpPr>
        <p:spPr>
          <a:xfrm>
            <a:off x="514350" y="1772816"/>
            <a:ext cx="9258300" cy="4353348"/>
          </a:xfrm>
        </p:spPr>
        <p:txBody>
          <a:bodyPr>
            <a:normAutofit/>
          </a:bodyPr>
          <a:lstStyle/>
          <a:p>
            <a:r>
              <a:rPr lang="zh-TW" altLang="en-US" sz="3200" b="1" dirty="0" smtClean="0">
                <a:solidFill>
                  <a:srgbClr val="7030A0"/>
                </a:solidFill>
                <a:latin typeface="+mj-ea"/>
                <a:ea typeface="+mj-ea"/>
                <a:cs typeface="Arial" pitchFamily="34" charset="0"/>
              </a:rPr>
              <a:t>講師鐘點費</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未依本部核定標準支給。</a:t>
            </a:r>
            <a:endParaRPr lang="en-US" altLang="zh-TW" sz="2400" dirty="0" smtClean="0">
              <a:solidFill>
                <a:schemeClr val="tx1"/>
              </a:solidFill>
              <a:latin typeface="+mj-ea"/>
              <a:ea typeface="+mj-ea"/>
              <a:cs typeface="Arial" pitchFamily="34" charset="0"/>
            </a:endParaRPr>
          </a:p>
          <a:p>
            <a:pPr marL="457200" lvl="1" indent="0">
              <a:buNone/>
            </a:pPr>
            <a:r>
              <a:rPr lang="zh-TW" altLang="en-US" sz="1700" b="1" dirty="0" smtClean="0">
                <a:solidFill>
                  <a:schemeClr val="tx1"/>
                </a:solidFill>
                <a:latin typeface="+mj-ea"/>
                <a:ea typeface="+mj-ea"/>
                <a:cs typeface="Arial" pitchFamily="34" charset="0"/>
              </a:rPr>
              <a:t>  </a:t>
            </a:r>
            <a:r>
              <a:rPr lang="en-US" altLang="zh-TW" sz="1700" b="1" dirty="0" smtClean="0">
                <a:solidFill>
                  <a:schemeClr val="tx1"/>
                </a:solidFill>
                <a:latin typeface="+mj-ea"/>
                <a:ea typeface="+mj-ea"/>
                <a:cs typeface="Arial" pitchFamily="34" charset="0"/>
              </a:rPr>
              <a:t>(105</a:t>
            </a:r>
            <a:r>
              <a:rPr lang="zh-TW" altLang="en-US" sz="1700" b="1" dirty="0" smtClean="0">
                <a:solidFill>
                  <a:schemeClr val="tx1"/>
                </a:solidFill>
                <a:latin typeface="+mj-ea"/>
                <a:ea typeface="+mj-ea"/>
                <a:cs typeface="Arial" pitchFamily="34" charset="0"/>
              </a:rPr>
              <a:t>年度起修正為每節</a:t>
            </a:r>
            <a:r>
              <a:rPr lang="en-US" altLang="zh-TW" sz="1700" b="1" dirty="0" smtClean="0">
                <a:solidFill>
                  <a:schemeClr val="tx1"/>
                </a:solidFill>
                <a:latin typeface="+mj-ea"/>
                <a:ea typeface="+mj-ea"/>
                <a:cs typeface="Arial" pitchFamily="34" charset="0"/>
              </a:rPr>
              <a:t>50</a:t>
            </a:r>
            <a:r>
              <a:rPr lang="zh-TW" altLang="en-US" sz="1700" b="1" dirty="0" smtClean="0">
                <a:solidFill>
                  <a:schemeClr val="tx1"/>
                </a:solidFill>
                <a:latin typeface="+mj-ea"/>
                <a:ea typeface="+mj-ea"/>
                <a:cs typeface="Arial" pitchFamily="34" charset="0"/>
              </a:rPr>
              <a:t>分鐘，其連續上課二節者為</a:t>
            </a:r>
            <a:r>
              <a:rPr lang="en-US" altLang="zh-TW" sz="1700" b="1" dirty="0" smtClean="0">
                <a:solidFill>
                  <a:schemeClr val="tx1"/>
                </a:solidFill>
                <a:latin typeface="+mj-ea"/>
                <a:ea typeface="+mj-ea"/>
                <a:cs typeface="Arial" pitchFamily="34" charset="0"/>
              </a:rPr>
              <a:t>90</a:t>
            </a:r>
            <a:r>
              <a:rPr lang="zh-TW" altLang="en-US" sz="1700" b="1" dirty="0" smtClean="0">
                <a:solidFill>
                  <a:schemeClr val="tx1"/>
                </a:solidFill>
                <a:latin typeface="+mj-ea"/>
                <a:ea typeface="+mj-ea"/>
                <a:cs typeface="Arial" pitchFamily="34" charset="0"/>
              </a:rPr>
              <a:t>分鐘</a:t>
            </a:r>
            <a:r>
              <a:rPr lang="en-US" altLang="zh-TW" sz="1700" b="1" dirty="0" smtClean="0">
                <a:solidFill>
                  <a:schemeClr val="tx1"/>
                </a:solidFill>
                <a:latin typeface="+mj-ea"/>
                <a:ea typeface="+mj-ea"/>
                <a:cs typeface="Arial" pitchFamily="34" charset="0"/>
              </a:rPr>
              <a:t>)</a:t>
            </a:r>
          </a:p>
          <a:p>
            <a:pPr lvl="1">
              <a:buFont typeface="Wingdings" pitchFamily="2" charset="2"/>
              <a:buChar char="Ø"/>
            </a:pPr>
            <a:r>
              <a:rPr lang="zh-TW" altLang="en-US" sz="2400" dirty="0" smtClean="0">
                <a:solidFill>
                  <a:schemeClr val="tx1"/>
                </a:solidFill>
                <a:latin typeface="+mj-ea"/>
                <a:ea typeface="+mj-ea"/>
                <a:cs typeface="Arial" pitchFamily="34" charset="0"/>
              </a:rPr>
              <a:t>未檢附課程表（含日期、課程起迄時間、講師姓名、講題、外聘或內聘（講師現職服務單位、學經歷）。</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領據未註明內、外聘、授課日期</a:t>
            </a:r>
            <a:r>
              <a:rPr lang="en-US" altLang="zh-TW" sz="2400" dirty="0" smtClean="0">
                <a:solidFill>
                  <a:schemeClr val="tx1"/>
                </a:solidFill>
                <a:latin typeface="+mj-ea"/>
                <a:ea typeface="+mj-ea"/>
                <a:cs typeface="Arial" pitchFamily="34" charset="0"/>
              </a:rPr>
              <a:t>(</a:t>
            </a:r>
            <a:r>
              <a:rPr lang="zh-TW" altLang="en-US" sz="2400" dirty="0" smtClean="0">
                <a:solidFill>
                  <a:schemeClr val="tx1"/>
                </a:solidFill>
                <a:latin typeface="+mj-ea"/>
                <a:ea typeface="+mj-ea"/>
                <a:cs typeface="Arial" pitchFamily="34" charset="0"/>
              </a:rPr>
              <a:t>時間</a:t>
            </a:r>
            <a:r>
              <a:rPr lang="en-US" altLang="zh-TW" sz="2400" dirty="0" smtClean="0">
                <a:solidFill>
                  <a:schemeClr val="tx1"/>
                </a:solidFill>
                <a:latin typeface="+mj-ea"/>
                <a:ea typeface="+mj-ea"/>
                <a:cs typeface="Arial" pitchFamily="34" charset="0"/>
              </a:rPr>
              <a:t>)</a:t>
            </a:r>
            <a:r>
              <a:rPr lang="zh-TW" altLang="en-US" sz="2400" dirty="0" smtClean="0">
                <a:solidFill>
                  <a:schemeClr val="tx1"/>
                </a:solidFill>
                <a:latin typeface="+mj-ea"/>
                <a:ea typeface="+mj-ea"/>
                <a:cs typeface="Arial" pitchFamily="34" charset="0"/>
              </a:rPr>
              <a:t>、時數、支給標準。</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核銷單據與所附課程表內容不一致。</a:t>
            </a:r>
            <a:endParaRPr lang="en-US" altLang="zh-TW" sz="2400" dirty="0" smtClean="0">
              <a:solidFill>
                <a:schemeClr val="tx1"/>
              </a:solidFill>
              <a:latin typeface="+mj-ea"/>
              <a:ea typeface="+mj-ea"/>
              <a:cs typeface="Arial" pitchFamily="34" charset="0"/>
            </a:endParaRPr>
          </a:p>
          <a:p>
            <a:pPr lvl="1">
              <a:buFont typeface="Wingdings" pitchFamily="2" charset="2"/>
              <a:buChar char="Ø"/>
            </a:pPr>
            <a:r>
              <a:rPr lang="zh-TW" altLang="en-US" sz="2400" dirty="0" smtClean="0">
                <a:solidFill>
                  <a:schemeClr val="tx1"/>
                </a:solidFill>
                <a:latin typeface="+mj-ea"/>
                <a:ea typeface="+mj-ea"/>
                <a:cs typeface="Arial" pitchFamily="34" charset="0"/>
              </a:rPr>
              <a:t>授課時數未滿</a:t>
            </a:r>
            <a:r>
              <a:rPr lang="en-US" altLang="zh-TW" sz="2400" dirty="0" smtClean="0">
                <a:solidFill>
                  <a:schemeClr val="tx1"/>
                </a:solidFill>
                <a:latin typeface="+mj-ea"/>
                <a:ea typeface="+mj-ea"/>
                <a:cs typeface="Arial" pitchFamily="34" charset="0"/>
              </a:rPr>
              <a:t>1</a:t>
            </a:r>
            <a:r>
              <a:rPr lang="zh-TW" altLang="en-US" sz="2400" dirty="0" smtClean="0">
                <a:solidFill>
                  <a:schemeClr val="tx1"/>
                </a:solidFill>
                <a:latin typeface="+mj-ea"/>
                <a:ea typeface="+mj-ea"/>
                <a:cs typeface="Arial" pitchFamily="34" charset="0"/>
              </a:rPr>
              <a:t>節，未減半支給，逕按比例計算支給。</a:t>
            </a:r>
            <a:endParaRPr lang="en-US" altLang="zh-TW" sz="2400" dirty="0" smtClean="0">
              <a:solidFill>
                <a:schemeClr val="tx1"/>
              </a:solidFill>
              <a:latin typeface="+mj-ea"/>
              <a:ea typeface="+mj-ea"/>
              <a:cs typeface="Arial" pitchFamily="34" charset="0"/>
            </a:endParaRPr>
          </a:p>
          <a:p>
            <a:pPr lvl="1"/>
            <a:endParaRPr lang="zh-TW" altLang="en-US" sz="2800" dirty="0">
              <a:latin typeface="標楷體" pitchFamily="65" charset="-120"/>
              <a:ea typeface="標楷體" pitchFamily="65" charset="-120"/>
              <a:cs typeface="Arial" pitchFamily="34" charset="0"/>
            </a:endParaRPr>
          </a:p>
        </p:txBody>
      </p:sp>
    </p:spTree>
    <p:extLst>
      <p:ext uri="{BB962C8B-B14F-4D97-AF65-F5344CB8AC3E}">
        <p14:creationId xmlns:p14="http://schemas.microsoft.com/office/powerpoint/2010/main" val="3472498266"/>
      </p:ext>
    </p:extLst>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76672"/>
            <a:ext cx="9258300" cy="868346"/>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9</a:t>
            </a:r>
          </a:p>
        </p:txBody>
      </p:sp>
      <p:sp>
        <p:nvSpPr>
          <p:cNvPr id="3" name="內容版面配置區 2"/>
          <p:cNvSpPr>
            <a:spLocks noGrp="1"/>
          </p:cNvSpPr>
          <p:nvPr>
            <p:ph idx="1"/>
          </p:nvPr>
        </p:nvSpPr>
        <p:spPr>
          <a:xfrm>
            <a:off x="246956" y="1988840"/>
            <a:ext cx="9721080" cy="4137324"/>
          </a:xfrm>
        </p:spPr>
        <p:txBody>
          <a:bodyPr>
            <a:normAutofit fontScale="92500" lnSpcReduction="10000"/>
          </a:bodyPr>
          <a:lstStyle/>
          <a:p>
            <a:r>
              <a:rPr lang="zh-TW" altLang="en-US" sz="3500" b="1" dirty="0" smtClean="0">
                <a:solidFill>
                  <a:srgbClr val="7030A0"/>
                </a:solidFill>
                <a:latin typeface="+mj-ea"/>
                <a:ea typeface="+mj-ea"/>
                <a:cs typeface="Arial" pitchFamily="34" charset="0"/>
              </a:rPr>
              <a:t>講師鐘點費</a:t>
            </a:r>
            <a:endParaRPr lang="en-US" altLang="zh-TW" sz="3500" b="1" dirty="0" smtClean="0">
              <a:solidFill>
                <a:srgbClr val="7030A0"/>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同時段多人領取，未註明是否為分組上課。</a:t>
            </a:r>
            <a:endParaRPr lang="en-US" altLang="zh-TW" sz="2800" dirty="0" smtClean="0">
              <a:solidFill>
                <a:schemeClr val="tx1"/>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協助教學人員，仍按主講者標準支給，未以同一課程講座鐘點費</a:t>
            </a:r>
            <a:r>
              <a:rPr lang="en-US" sz="2800" dirty="0" smtClean="0">
                <a:solidFill>
                  <a:schemeClr val="tx1"/>
                </a:solidFill>
                <a:latin typeface="+mj-ea"/>
                <a:ea typeface="+mj-ea"/>
                <a:cs typeface="Arial" pitchFamily="34" charset="0"/>
              </a:rPr>
              <a:t>1/2</a:t>
            </a:r>
            <a:r>
              <a:rPr lang="zh-TW" altLang="en-US" sz="2800" dirty="0" smtClean="0">
                <a:solidFill>
                  <a:schemeClr val="tx1"/>
                </a:solidFill>
                <a:latin typeface="+mj-ea"/>
                <a:ea typeface="+mj-ea"/>
                <a:cs typeface="Arial" pitchFamily="34" charset="0"/>
              </a:rPr>
              <a:t>支給。</a:t>
            </a:r>
            <a:endParaRPr lang="en-US" altLang="zh-TW" sz="2800" dirty="0" smtClean="0">
              <a:solidFill>
                <a:schemeClr val="tx1"/>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以外聘標準支給受補助單位人員，未以內聘標準計支。</a:t>
            </a:r>
            <a:endParaRPr lang="en-US" altLang="zh-TW" sz="2800" dirty="0" smtClean="0">
              <a:solidFill>
                <a:schemeClr val="tx1"/>
              </a:solidFill>
              <a:latin typeface="+mj-ea"/>
              <a:ea typeface="+mj-ea"/>
              <a:cs typeface="Arial" pitchFamily="34" charset="0"/>
            </a:endParaRPr>
          </a:p>
          <a:p>
            <a:r>
              <a:rPr lang="zh-TW" altLang="en-US" sz="3500" b="1" dirty="0" smtClean="0">
                <a:solidFill>
                  <a:srgbClr val="7030A0"/>
                </a:solidFill>
                <a:latin typeface="+mj-ea"/>
                <a:ea typeface="+mj-ea"/>
                <a:cs typeface="Arial" pitchFamily="34" charset="0"/>
              </a:rPr>
              <a:t>臨時工資</a:t>
            </a:r>
            <a:endParaRPr lang="en-US" altLang="zh-TW" sz="3500" b="1" dirty="0" smtClean="0">
              <a:solidFill>
                <a:srgbClr val="7030A0"/>
              </a:solidFill>
              <a:latin typeface="+mj-ea"/>
              <a:ea typeface="+mj-ea"/>
              <a:cs typeface="Arial" pitchFamily="34" charset="0"/>
            </a:endParaRPr>
          </a:p>
          <a:p>
            <a:pPr lvl="1"/>
            <a:r>
              <a:rPr lang="zh-TW" altLang="en-US" sz="2800" dirty="0" smtClean="0">
                <a:solidFill>
                  <a:schemeClr val="tx1"/>
                </a:solidFill>
                <a:latin typeface="+mj-ea"/>
                <a:ea typeface="+mj-ea"/>
                <a:cs typeface="Arial" pitchFamily="34" charset="0"/>
              </a:rPr>
              <a:t>受補助單位之人員支領臨時工資。</a:t>
            </a:r>
            <a:endParaRPr lang="en-US" altLang="zh-TW" sz="2800" dirty="0" smtClean="0">
              <a:solidFill>
                <a:schemeClr val="tx1"/>
              </a:solidFill>
              <a:latin typeface="+mj-ea"/>
              <a:ea typeface="+mj-ea"/>
              <a:cs typeface="Arial" pitchFamily="34" charset="0"/>
            </a:endParaRPr>
          </a:p>
          <a:p>
            <a:pPr lvl="1"/>
            <a:r>
              <a:rPr lang="zh-TW" altLang="en-US" sz="2800" dirty="0" smtClean="0">
                <a:solidFill>
                  <a:schemeClr val="tx1"/>
                </a:solidFill>
                <a:latin typeface="+mj-ea"/>
                <a:ea typeface="+mj-ea"/>
                <a:cs typeface="Arial" pitchFamily="34" charset="0"/>
              </a:rPr>
              <a:t>印領清冊內容過於簡略，未註明日期、起迄時間、姓名、工作內容；及未附經受補助單位權責人員簽署證明之出勤紀錄</a:t>
            </a:r>
            <a:r>
              <a:rPr lang="zh-TW" altLang="en-US" sz="2800" dirty="0" smtClean="0">
                <a:latin typeface="+mj-ea"/>
                <a:ea typeface="+mj-ea"/>
                <a:cs typeface="Arial" pitchFamily="34" charset="0"/>
              </a:rPr>
              <a:t>。</a:t>
            </a:r>
          </a:p>
          <a:p>
            <a:endParaRPr lang="en-US" altLang="zh-TW" dirty="0" smtClean="0">
              <a:solidFill>
                <a:srgbClr val="FF0000"/>
              </a:solidFill>
              <a:latin typeface="標楷體" pitchFamily="65" charset="-120"/>
              <a:ea typeface="標楷體" pitchFamily="65" charset="-120"/>
              <a:cs typeface="Arial" pitchFamily="34" charset="0"/>
            </a:endParaRPr>
          </a:p>
          <a:p>
            <a:pPr lvl="1"/>
            <a:endParaRPr lang="zh-TW" altLang="en-US" dirty="0">
              <a:latin typeface="標楷體" pitchFamily="65" charset="-120"/>
              <a:ea typeface="標楷體" pitchFamily="65" charset="-120"/>
              <a:cs typeface="Arial" pitchFamily="34" charset="0"/>
            </a:endParaRPr>
          </a:p>
        </p:txBody>
      </p:sp>
    </p:spTree>
    <p:extLst>
      <p:ext uri="{BB962C8B-B14F-4D97-AF65-F5344CB8AC3E}">
        <p14:creationId xmlns:p14="http://schemas.microsoft.com/office/powerpoint/2010/main" val="3522674727"/>
      </p:ext>
    </p:extLst>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04664"/>
            <a:ext cx="9258300" cy="796908"/>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10</a:t>
            </a:r>
          </a:p>
        </p:txBody>
      </p:sp>
      <p:sp>
        <p:nvSpPr>
          <p:cNvPr id="3" name="內容版面配置區 2"/>
          <p:cNvSpPr>
            <a:spLocks noGrp="1"/>
          </p:cNvSpPr>
          <p:nvPr>
            <p:ph idx="1"/>
          </p:nvPr>
        </p:nvSpPr>
        <p:spPr>
          <a:xfrm>
            <a:off x="318964" y="1988839"/>
            <a:ext cx="9568540" cy="4137639"/>
          </a:xfrm>
        </p:spPr>
        <p:txBody>
          <a:bodyPr/>
          <a:lstStyle/>
          <a:p>
            <a:r>
              <a:rPr lang="zh-TW" altLang="en-US" sz="3200" b="1" dirty="0" smtClean="0">
                <a:solidFill>
                  <a:srgbClr val="7030A0"/>
                </a:solidFill>
                <a:latin typeface="+mj-ea"/>
                <a:ea typeface="+mj-ea"/>
                <a:cs typeface="Arial" pitchFamily="34" charset="0"/>
              </a:rPr>
              <a:t>差旅費</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報支差旅費僅分別黏貼交通費、住宿費單據，未按出差事由逐筆填列差旅費報告表，其內容應包括：出差人</a:t>
            </a:r>
            <a:r>
              <a:rPr lang="en-US" altLang="zh-TW" sz="2800" dirty="0" smtClean="0">
                <a:solidFill>
                  <a:schemeClr val="tx1"/>
                </a:solidFill>
                <a:latin typeface="+mj-ea"/>
                <a:ea typeface="+mj-ea"/>
                <a:cs typeface="Arial" pitchFamily="34" charset="0"/>
              </a:rPr>
              <a:t>(</a:t>
            </a:r>
            <a:r>
              <a:rPr lang="zh-TW" altLang="en-US" sz="2800" dirty="0" smtClean="0">
                <a:solidFill>
                  <a:schemeClr val="tx1"/>
                </a:solidFill>
                <a:latin typeface="+mj-ea"/>
                <a:ea typeface="+mj-ea"/>
                <a:cs typeface="Arial" pitchFamily="34" charset="0"/>
              </a:rPr>
              <a:t>含職稱</a:t>
            </a:r>
            <a:r>
              <a:rPr lang="en-US" altLang="zh-TW" sz="2800" dirty="0" smtClean="0">
                <a:solidFill>
                  <a:schemeClr val="tx1"/>
                </a:solidFill>
                <a:latin typeface="+mj-ea"/>
                <a:ea typeface="+mj-ea"/>
                <a:cs typeface="Arial" pitchFamily="34" charset="0"/>
              </a:rPr>
              <a:t>)</a:t>
            </a:r>
            <a:r>
              <a:rPr lang="zh-TW" altLang="en-US" sz="2800" dirty="0" smtClean="0">
                <a:solidFill>
                  <a:schemeClr val="tx1"/>
                </a:solidFill>
                <a:latin typeface="+mj-ea"/>
                <a:ea typeface="+mj-ea"/>
                <a:cs typeface="Arial" pitchFamily="34" charset="0"/>
              </a:rPr>
              <a:t>、出差起迄日期、地點、出差事由、費用明細</a:t>
            </a:r>
            <a:r>
              <a:rPr lang="en-US" altLang="zh-TW" sz="2800" dirty="0" smtClean="0">
                <a:solidFill>
                  <a:schemeClr val="tx1"/>
                </a:solidFill>
                <a:latin typeface="+mj-ea"/>
                <a:ea typeface="+mj-ea"/>
                <a:cs typeface="Arial" pitchFamily="34" charset="0"/>
              </a:rPr>
              <a:t>(</a:t>
            </a:r>
            <a:r>
              <a:rPr lang="zh-TW" altLang="en-US" sz="2800" dirty="0" smtClean="0">
                <a:solidFill>
                  <a:schemeClr val="tx1"/>
                </a:solidFill>
                <a:latin typeface="+mj-ea"/>
                <a:ea typeface="+mj-ea"/>
                <a:cs typeface="Arial" pitchFamily="34" charset="0"/>
              </a:rPr>
              <a:t>含交通費、住宿費及膳雜費</a:t>
            </a:r>
            <a:r>
              <a:rPr lang="en-US" altLang="zh-TW" sz="2800" dirty="0" smtClean="0">
                <a:solidFill>
                  <a:schemeClr val="tx1"/>
                </a:solidFill>
                <a:latin typeface="+mj-ea"/>
                <a:ea typeface="+mj-ea"/>
                <a:cs typeface="Arial" pitchFamily="34" charset="0"/>
              </a:rPr>
              <a:t>)</a:t>
            </a:r>
            <a:r>
              <a:rPr lang="zh-TW" altLang="en-US" sz="2800" dirty="0" smtClean="0">
                <a:solidFill>
                  <a:schemeClr val="tx1"/>
                </a:solidFill>
                <a:latin typeface="+mj-ea"/>
                <a:ea typeface="+mj-ea"/>
                <a:cs typeface="Arial" pitchFamily="34" charset="0"/>
              </a:rPr>
              <a:t>及簽名。</a:t>
            </a:r>
            <a:endParaRPr lang="en-US" altLang="zh-TW" sz="2800" dirty="0" smtClean="0">
              <a:solidFill>
                <a:schemeClr val="tx1"/>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搭乘高鐵僅得報</a:t>
            </a:r>
            <a:r>
              <a:rPr lang="zh-TW" altLang="en-US" sz="2800" dirty="0">
                <a:solidFill>
                  <a:schemeClr val="tx1"/>
                </a:solidFill>
                <a:latin typeface="+mj-ea"/>
                <a:ea typeface="+mj-ea"/>
                <a:cs typeface="Arial" pitchFamily="34" charset="0"/>
              </a:rPr>
              <a:t>支經濟艙票價，</a:t>
            </a:r>
            <a:r>
              <a:rPr lang="zh-TW" altLang="en-US" sz="2800" dirty="0" smtClean="0">
                <a:solidFill>
                  <a:schemeClr val="tx1"/>
                </a:solidFill>
                <a:latin typeface="+mj-ea"/>
                <a:ea typeface="+mj-ea"/>
                <a:cs typeface="Arial" pitchFamily="34" charset="0"/>
              </a:rPr>
              <a:t>卻報支商務艙費用。</a:t>
            </a:r>
            <a:endParaRPr lang="en-US" altLang="zh-TW" sz="2800" dirty="0" smtClean="0">
              <a:solidFill>
                <a:schemeClr val="tx1"/>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報支住宿費超過核定補助標準。</a:t>
            </a:r>
            <a:endParaRPr lang="zh-TW" altLang="en-US" sz="2800" dirty="0">
              <a:solidFill>
                <a:schemeClr val="tx1"/>
              </a:solidFill>
              <a:latin typeface="+mj-ea"/>
              <a:ea typeface="+mj-ea"/>
              <a:cs typeface="Arial" pitchFamily="34" charset="0"/>
            </a:endParaRPr>
          </a:p>
        </p:txBody>
      </p:sp>
    </p:spTree>
    <p:extLst>
      <p:ext uri="{BB962C8B-B14F-4D97-AF65-F5344CB8AC3E}">
        <p14:creationId xmlns:p14="http://schemas.microsoft.com/office/powerpoint/2010/main" val="3392590354"/>
      </p:ext>
    </p:extLst>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4988" y="476672"/>
            <a:ext cx="9258300" cy="868346"/>
          </a:xfrm>
        </p:spPr>
        <p:txBody>
          <a:bodyPr/>
          <a:lstStyle/>
          <a:p>
            <a:r>
              <a:rPr lang="zh-TW" altLang="en-US" sz="5400" b="1" dirty="0" smtClean="0">
                <a:latin typeface="+mj-ea"/>
                <a:cs typeface="Arial" pitchFamily="34" charset="0"/>
              </a:rPr>
              <a:t>撥款核銷作業常見缺失</a:t>
            </a:r>
            <a:r>
              <a:rPr lang="en-US" altLang="zh-TW" sz="5400" b="1" baseline="30000" dirty="0" smtClean="0">
                <a:latin typeface="+mj-ea"/>
                <a:cs typeface="Arial" pitchFamily="34" charset="0"/>
              </a:rPr>
              <a:t>11</a:t>
            </a:r>
          </a:p>
        </p:txBody>
      </p:sp>
      <p:sp>
        <p:nvSpPr>
          <p:cNvPr id="3" name="內容版面配置區 2"/>
          <p:cNvSpPr>
            <a:spLocks noGrp="1"/>
          </p:cNvSpPr>
          <p:nvPr>
            <p:ph idx="1"/>
          </p:nvPr>
        </p:nvSpPr>
        <p:spPr>
          <a:xfrm>
            <a:off x="318964" y="1700808"/>
            <a:ext cx="9721079" cy="4592552"/>
          </a:xfrm>
        </p:spPr>
        <p:txBody>
          <a:bodyPr>
            <a:normAutofit fontScale="85000" lnSpcReduction="20000"/>
          </a:bodyPr>
          <a:lstStyle/>
          <a:p>
            <a:r>
              <a:rPr lang="zh-TW" altLang="en-US" sz="3200" b="1" dirty="0" smtClean="0">
                <a:solidFill>
                  <a:srgbClr val="7030A0"/>
                </a:solidFill>
                <a:latin typeface="+mj-ea"/>
                <a:ea typeface="+mj-ea"/>
                <a:cs typeface="Arial" pitchFamily="34" charset="0"/>
              </a:rPr>
              <a:t>郵電費</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未附使用清單</a:t>
            </a:r>
            <a:r>
              <a:rPr lang="zh-TW" altLang="en-US" sz="2800" dirty="0" smtClean="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詳載其日期</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收件人</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郵件用途</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郵資。</a:t>
            </a:r>
            <a:endParaRPr lang="en-US" altLang="zh-TW" sz="2800" dirty="0" smtClean="0">
              <a:solidFill>
                <a:schemeClr val="tx1"/>
              </a:solidFill>
              <a:latin typeface="+mj-ea"/>
              <a:ea typeface="+mj-ea"/>
              <a:cs typeface="Arial" pitchFamily="34" charset="0"/>
            </a:endParaRPr>
          </a:p>
          <a:p>
            <a:r>
              <a:rPr lang="zh-TW" altLang="en-US" sz="3200" b="1" dirty="0" smtClean="0">
                <a:solidFill>
                  <a:srgbClr val="7030A0"/>
                </a:solidFill>
                <a:latin typeface="+mj-ea"/>
                <a:ea typeface="+mj-ea"/>
                <a:cs typeface="Arial" pitchFamily="34" charset="0"/>
              </a:rPr>
              <a:t>印刷費</a:t>
            </a:r>
            <a:endParaRPr lang="en-US" altLang="zh-TW" sz="3200" b="1" dirty="0" smtClean="0">
              <a:solidFill>
                <a:srgbClr val="7030A0"/>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支出憑證未註明用途</a:t>
            </a:r>
            <a:r>
              <a:rPr lang="zh-TW" altLang="en-US" sz="2800" dirty="0" smtClean="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名稱</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單價</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數量</a:t>
            </a:r>
            <a:r>
              <a:rPr lang="zh-TW" altLang="en-US" sz="2800" dirty="0">
                <a:solidFill>
                  <a:schemeClr val="tx1"/>
                </a:solidFill>
                <a:latin typeface="+mj-ea"/>
                <a:cs typeface="Arial" pitchFamily="34" charset="0"/>
              </a:rPr>
              <a:t>。</a:t>
            </a:r>
            <a:endParaRPr lang="en-US" altLang="zh-TW" sz="2800" dirty="0" smtClean="0">
              <a:solidFill>
                <a:schemeClr val="tx1"/>
              </a:solidFill>
              <a:latin typeface="+mj-ea"/>
              <a:ea typeface="+mj-ea"/>
              <a:cs typeface="Arial" pitchFamily="34" charset="0"/>
            </a:endParaRPr>
          </a:p>
          <a:p>
            <a:pPr lvl="1">
              <a:buFont typeface="Wingdings" pitchFamily="2" charset="2"/>
              <a:buChar char="Ø"/>
            </a:pPr>
            <a:r>
              <a:rPr lang="zh-TW" altLang="en-US" sz="2800" dirty="0" smtClean="0">
                <a:solidFill>
                  <a:schemeClr val="tx1"/>
                </a:solidFill>
                <a:latin typeface="+mj-ea"/>
                <a:ea typeface="+mj-ea"/>
                <a:cs typeface="Arial" pitchFamily="34" charset="0"/>
              </a:rPr>
              <a:t>未提供樣張</a:t>
            </a:r>
            <a:r>
              <a:rPr lang="en-US" altLang="zh-TW" sz="2800" dirty="0" smtClean="0">
                <a:solidFill>
                  <a:schemeClr val="tx1"/>
                </a:solidFill>
                <a:latin typeface="+mj-ea"/>
                <a:ea typeface="+mj-ea"/>
                <a:cs typeface="Arial" pitchFamily="34" charset="0"/>
              </a:rPr>
              <a:t>(</a:t>
            </a:r>
            <a:r>
              <a:rPr lang="zh-TW" altLang="en-US" sz="2800" dirty="0" smtClean="0">
                <a:solidFill>
                  <a:schemeClr val="tx1"/>
                </a:solidFill>
                <a:latin typeface="+mj-ea"/>
                <a:ea typeface="+mj-ea"/>
                <a:cs typeface="Arial" pitchFamily="34" charset="0"/>
              </a:rPr>
              <a:t>如海報</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宣導摺頁</a:t>
            </a:r>
            <a:r>
              <a:rPr lang="zh-TW" altLang="en-US" sz="2800" dirty="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書冊等</a:t>
            </a:r>
            <a:r>
              <a:rPr lang="en-US" altLang="zh-TW" sz="2800" dirty="0" smtClean="0">
                <a:solidFill>
                  <a:schemeClr val="tx1"/>
                </a:solidFill>
                <a:latin typeface="+mj-ea"/>
                <a:ea typeface="+mj-ea"/>
                <a:cs typeface="Arial" pitchFamily="34" charset="0"/>
              </a:rPr>
              <a:t>)</a:t>
            </a:r>
            <a:r>
              <a:rPr lang="zh-TW" altLang="en-US" sz="2800" dirty="0" smtClean="0">
                <a:solidFill>
                  <a:schemeClr val="tx1"/>
                </a:solidFill>
                <a:latin typeface="+mj-ea"/>
                <a:ea typeface="+mj-ea"/>
                <a:cs typeface="Arial" pitchFamily="34" charset="0"/>
              </a:rPr>
              <a:t>。</a:t>
            </a:r>
            <a:endParaRPr lang="en-US" altLang="zh-TW" sz="2800" dirty="0" smtClean="0">
              <a:solidFill>
                <a:schemeClr val="tx1"/>
              </a:solidFill>
              <a:latin typeface="+mj-ea"/>
              <a:ea typeface="+mj-ea"/>
              <a:cs typeface="Arial" pitchFamily="34" charset="0"/>
            </a:endParaRPr>
          </a:p>
          <a:p>
            <a:r>
              <a:rPr lang="zh-TW" altLang="en-US" sz="3200" b="1" dirty="0" smtClean="0">
                <a:solidFill>
                  <a:srgbClr val="7030A0"/>
                </a:solidFill>
                <a:latin typeface="+mj-ea"/>
                <a:ea typeface="+mj-ea"/>
                <a:cs typeface="Arial" pitchFamily="34" charset="0"/>
              </a:rPr>
              <a:t>撰稿費及翻譯費</a:t>
            </a:r>
            <a:endParaRPr lang="en-US" altLang="zh-TW" sz="3200" b="1" dirty="0" smtClean="0">
              <a:solidFill>
                <a:srgbClr val="7030A0"/>
              </a:solidFill>
              <a:latin typeface="+mj-ea"/>
              <a:ea typeface="+mj-ea"/>
              <a:cs typeface="Arial" pitchFamily="34" charset="0"/>
            </a:endParaRPr>
          </a:p>
          <a:p>
            <a:pPr lvl="1"/>
            <a:r>
              <a:rPr lang="zh-TW" altLang="en-US" sz="2800" dirty="0">
                <a:solidFill>
                  <a:schemeClr val="tx1"/>
                </a:solidFill>
                <a:latin typeface="+mj-ea"/>
                <a:ea typeface="+mj-ea"/>
                <a:cs typeface="Arial" pitchFamily="34" charset="0"/>
              </a:rPr>
              <a:t>未依核定標準報支</a:t>
            </a:r>
            <a:r>
              <a:rPr lang="zh-TW" altLang="en-US" sz="2800" dirty="0" smtClean="0">
                <a:solidFill>
                  <a:schemeClr val="tx1"/>
                </a:solidFill>
                <a:latin typeface="+mj-ea"/>
                <a:ea typeface="+mj-ea"/>
                <a:cs typeface="Arial" pitchFamily="34" charset="0"/>
              </a:rPr>
              <a:t>。</a:t>
            </a:r>
            <a:endParaRPr lang="en-US" altLang="zh-TW" sz="2800" dirty="0" smtClean="0">
              <a:solidFill>
                <a:schemeClr val="tx1"/>
              </a:solidFill>
              <a:latin typeface="+mj-ea"/>
              <a:ea typeface="+mj-ea"/>
              <a:cs typeface="Arial" pitchFamily="34" charset="0"/>
            </a:endParaRPr>
          </a:p>
          <a:p>
            <a:pPr marL="457200" lvl="1" indent="0">
              <a:buNone/>
            </a:pPr>
            <a:r>
              <a:rPr lang="zh-TW" altLang="en-US" sz="2800" dirty="0" smtClean="0">
                <a:solidFill>
                  <a:schemeClr val="tx1"/>
                </a:solidFill>
                <a:latin typeface="+mj-ea"/>
                <a:ea typeface="+mj-ea"/>
                <a:cs typeface="Arial" pitchFamily="34" charset="0"/>
              </a:rPr>
              <a:t>   </a:t>
            </a:r>
            <a:r>
              <a:rPr lang="en-US" altLang="zh-TW" sz="2800" dirty="0" smtClean="0">
                <a:solidFill>
                  <a:schemeClr val="tx1"/>
                </a:solidFill>
                <a:latin typeface="+mj-ea"/>
                <a:ea typeface="+mj-ea"/>
                <a:cs typeface="Arial" pitchFamily="34" charset="0"/>
              </a:rPr>
              <a:t>(105</a:t>
            </a:r>
            <a:r>
              <a:rPr lang="zh-TW" altLang="en-US" sz="2800" dirty="0" smtClean="0">
                <a:solidFill>
                  <a:schemeClr val="tx1"/>
                </a:solidFill>
                <a:latin typeface="+mj-ea"/>
                <a:ea typeface="+mj-ea"/>
                <a:cs typeface="Arial" pitchFamily="34" charset="0"/>
              </a:rPr>
              <a:t>年度起修正為</a:t>
            </a:r>
            <a:r>
              <a:rPr lang="zh-TW" altLang="en-US" sz="2800" dirty="0" smtClean="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撰稿費每千字</a:t>
            </a:r>
            <a:r>
              <a:rPr lang="en-US" altLang="zh-TW" sz="2800" dirty="0" smtClean="0">
                <a:solidFill>
                  <a:schemeClr val="tx1"/>
                </a:solidFill>
                <a:latin typeface="+mj-ea"/>
                <a:ea typeface="+mj-ea"/>
                <a:cs typeface="Arial" pitchFamily="34" charset="0"/>
              </a:rPr>
              <a:t>680</a:t>
            </a:r>
            <a:r>
              <a:rPr lang="zh-TW" altLang="en-US" sz="2800" dirty="0" smtClean="0">
                <a:solidFill>
                  <a:schemeClr val="tx1"/>
                </a:solidFill>
                <a:latin typeface="+mj-ea"/>
                <a:ea typeface="+mj-ea"/>
                <a:cs typeface="Arial" pitchFamily="34" charset="0"/>
              </a:rPr>
              <a:t>元</a:t>
            </a:r>
            <a:r>
              <a:rPr lang="zh-TW" altLang="en-US" sz="2800" dirty="0" smtClean="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翻譯費每千字</a:t>
            </a:r>
            <a:r>
              <a:rPr lang="en-US" altLang="zh-TW" sz="2800" dirty="0" smtClean="0">
                <a:solidFill>
                  <a:schemeClr val="tx1"/>
                </a:solidFill>
                <a:latin typeface="+mj-ea"/>
                <a:ea typeface="+mj-ea"/>
                <a:cs typeface="Arial" pitchFamily="34" charset="0"/>
              </a:rPr>
              <a:t>810</a:t>
            </a:r>
            <a:r>
              <a:rPr lang="zh-TW" altLang="en-US" sz="2800" dirty="0" smtClean="0">
                <a:solidFill>
                  <a:schemeClr val="tx1"/>
                </a:solidFill>
                <a:latin typeface="+mj-ea"/>
                <a:ea typeface="+mj-ea"/>
                <a:cs typeface="Arial" pitchFamily="34" charset="0"/>
              </a:rPr>
              <a:t>元</a:t>
            </a:r>
            <a:r>
              <a:rPr lang="en-US" altLang="zh-TW" sz="2800" dirty="0" smtClean="0">
                <a:solidFill>
                  <a:schemeClr val="tx1"/>
                </a:solidFill>
                <a:latin typeface="+mj-ea"/>
                <a:ea typeface="+mj-ea"/>
                <a:cs typeface="Arial" pitchFamily="34" charset="0"/>
              </a:rPr>
              <a:t>)</a:t>
            </a:r>
            <a:endParaRPr lang="en-US" altLang="zh-TW" sz="2800" dirty="0">
              <a:solidFill>
                <a:schemeClr val="tx1"/>
              </a:solidFill>
              <a:latin typeface="+mj-ea"/>
              <a:ea typeface="+mj-ea"/>
              <a:cs typeface="Arial" pitchFamily="34" charset="0"/>
            </a:endParaRPr>
          </a:p>
          <a:p>
            <a:pPr lvl="1"/>
            <a:r>
              <a:rPr lang="zh-TW" altLang="en-US" sz="2800" dirty="0">
                <a:solidFill>
                  <a:schemeClr val="tx1"/>
                </a:solidFill>
                <a:latin typeface="+mj-ea"/>
                <a:ea typeface="+mj-ea"/>
                <a:cs typeface="Arial" pitchFamily="34" charset="0"/>
              </a:rPr>
              <a:t>未註明字數或未附翻譯稿件</a:t>
            </a:r>
            <a:r>
              <a:rPr lang="zh-TW" altLang="en-US" sz="2800" dirty="0" smtClean="0">
                <a:solidFill>
                  <a:schemeClr val="tx1"/>
                </a:solidFill>
                <a:latin typeface="+mj-ea"/>
                <a:ea typeface="+mj-ea"/>
                <a:cs typeface="Arial" pitchFamily="34" charset="0"/>
              </a:rPr>
              <a:t>。</a:t>
            </a:r>
            <a:endParaRPr lang="en-US" altLang="zh-TW" sz="2800" b="1" dirty="0" smtClean="0">
              <a:solidFill>
                <a:schemeClr val="tx1"/>
              </a:solidFill>
              <a:latin typeface="+mj-ea"/>
              <a:ea typeface="+mj-ea"/>
              <a:cs typeface="Arial" pitchFamily="34" charset="0"/>
            </a:endParaRPr>
          </a:p>
          <a:p>
            <a:r>
              <a:rPr lang="zh-TW" altLang="en-US" sz="3200" b="1" dirty="0">
                <a:solidFill>
                  <a:srgbClr val="7030A0"/>
                </a:solidFill>
                <a:latin typeface="+mj-ea"/>
                <a:ea typeface="+mj-ea"/>
                <a:cs typeface="Arial" pitchFamily="34" charset="0"/>
              </a:rPr>
              <a:t>訪</a:t>
            </a:r>
            <a:r>
              <a:rPr lang="zh-TW" altLang="en-US" sz="3200" b="1" dirty="0" smtClean="0">
                <a:solidFill>
                  <a:srgbClr val="7030A0"/>
                </a:solidFill>
                <a:latin typeface="+mj-ea"/>
                <a:ea typeface="+mj-ea"/>
                <a:cs typeface="Arial" pitchFamily="34" charset="0"/>
              </a:rPr>
              <a:t>視交通補助費</a:t>
            </a:r>
            <a:endParaRPr lang="en-US" altLang="zh-TW" sz="3200" b="1" dirty="0" smtClean="0">
              <a:solidFill>
                <a:srgbClr val="7030A0"/>
              </a:solidFill>
              <a:latin typeface="+mj-ea"/>
              <a:ea typeface="+mj-ea"/>
              <a:cs typeface="Arial" pitchFamily="34" charset="0"/>
            </a:endParaRPr>
          </a:p>
          <a:p>
            <a:pPr lvl="1"/>
            <a:r>
              <a:rPr lang="zh-TW" altLang="en-US" sz="2800" dirty="0" smtClean="0">
                <a:solidFill>
                  <a:schemeClr val="tx1"/>
                </a:solidFill>
                <a:latin typeface="+mj-ea"/>
                <a:ea typeface="+mj-ea"/>
                <a:cs typeface="Arial" pitchFamily="34" charset="0"/>
              </a:rPr>
              <a:t>僅列出起訖地點</a:t>
            </a:r>
            <a:r>
              <a:rPr lang="zh-TW" altLang="en-US" sz="2800" b="1" dirty="0" smtClean="0">
                <a:solidFill>
                  <a:schemeClr val="tx1"/>
                </a:solidFill>
                <a:latin typeface="標楷體"/>
                <a:ea typeface="標楷體"/>
                <a:cs typeface="Arial" pitchFamily="34" charset="0"/>
              </a:rPr>
              <a:t>，</a:t>
            </a:r>
            <a:r>
              <a:rPr lang="zh-TW" altLang="en-US" sz="2800" dirty="0" smtClean="0">
                <a:solidFill>
                  <a:schemeClr val="tx1"/>
                </a:solidFill>
                <a:latin typeface="+mj-ea"/>
                <a:ea typeface="+mj-ea"/>
                <a:cs typeface="Arial" pitchFamily="34" charset="0"/>
              </a:rPr>
              <a:t>未查明並檢附實際里程數等佐證資料。</a:t>
            </a:r>
            <a:endParaRPr lang="en-US" altLang="zh-TW" sz="2800" b="1" dirty="0" smtClean="0">
              <a:solidFill>
                <a:schemeClr val="tx1"/>
              </a:solidFill>
              <a:latin typeface="+mj-ea"/>
              <a:ea typeface="+mj-ea"/>
              <a:cs typeface="Arial" pitchFamily="34" charset="0"/>
            </a:endParaRPr>
          </a:p>
        </p:txBody>
      </p:sp>
    </p:spTree>
    <p:extLst>
      <p:ext uri="{BB962C8B-B14F-4D97-AF65-F5344CB8AC3E}">
        <p14:creationId xmlns:p14="http://schemas.microsoft.com/office/powerpoint/2010/main" val="1865563888"/>
      </p:ext>
    </p:extLst>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sz="60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ea"/>
              </a:rPr>
              <a:t>報告完畢 敬請</a:t>
            </a:r>
            <a:r>
              <a:rPr lang="zh-TW" altLang="en-US" sz="60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ea"/>
              </a:rPr>
              <a:t>指教</a:t>
            </a:r>
            <a:endParaRPr lang="zh-TW" altLang="en-US" sz="60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ea"/>
            </a:endParaRPr>
          </a:p>
        </p:txBody>
      </p:sp>
      <p:pic>
        <p:nvPicPr>
          <p:cNvPr id="4" name="內容版面配置區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3307" t="9674" r="15584" b="27216"/>
          <a:stretch>
            <a:fillRect/>
          </a:stretch>
        </p:blipFill>
        <p:spPr bwMode="auto">
          <a:xfrm>
            <a:off x="246956" y="1719262"/>
            <a:ext cx="9793088" cy="4878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ttps://encrypted-tbn2.gstatic.com/images?q=tbn:ANd9GcQ9-KUflztCVbfCQPTWLNxphgLiiOQg0oBTJDYIoeTvEb0hlf6FsQ"/>
          <p:cNvPicPr>
            <a:picLocks noChangeAspect="1" noChangeArrowheads="1"/>
          </p:cNvPicPr>
          <p:nvPr/>
        </p:nvPicPr>
        <p:blipFill>
          <a:blip r:embed="rId3" cstate="print"/>
          <a:srcRect/>
          <a:stretch>
            <a:fillRect/>
          </a:stretch>
        </p:blipFill>
        <p:spPr bwMode="auto">
          <a:xfrm>
            <a:off x="176021" y="116632"/>
            <a:ext cx="1584177" cy="1440160"/>
          </a:xfrm>
          <a:prstGeom prst="rect">
            <a:avLst/>
          </a:prstGeom>
          <a:noFill/>
        </p:spPr>
      </p:pic>
      <p:pic>
        <p:nvPicPr>
          <p:cNvPr id="6" name="圖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99884" y="116632"/>
            <a:ext cx="1587500" cy="1440160"/>
          </a:xfrm>
          <a:prstGeom prst="rect">
            <a:avLst/>
          </a:prstGeom>
        </p:spPr>
      </p:pic>
    </p:spTree>
    <p:extLst>
      <p:ext uri="{BB962C8B-B14F-4D97-AF65-F5344CB8AC3E}">
        <p14:creationId xmlns:p14="http://schemas.microsoft.com/office/powerpoint/2010/main" val="40072054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格線">
  <a:themeElements>
    <a:clrScheme name="格線">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格線">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格線">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Grid</Template>
  <TotalTime>562</TotalTime>
  <Words>2265</Words>
  <Application>Microsoft Office PowerPoint</Application>
  <PresentationFormat>35mm 幻燈片</PresentationFormat>
  <Paragraphs>271</Paragraphs>
  <Slides>34</Slides>
  <Notes>18</Notes>
  <HiddenSlides>0</HiddenSlides>
  <MMClips>0</MMClips>
  <ScaleCrop>false</ScaleCrop>
  <HeadingPairs>
    <vt:vector size="4" baseType="variant">
      <vt:variant>
        <vt:lpstr>佈景主題</vt:lpstr>
      </vt:variant>
      <vt:variant>
        <vt:i4>1</vt:i4>
      </vt:variant>
      <vt:variant>
        <vt:lpstr>投影片標題</vt:lpstr>
      </vt:variant>
      <vt:variant>
        <vt:i4>34</vt:i4>
      </vt:variant>
    </vt:vector>
  </HeadingPairs>
  <TitlesOfParts>
    <vt:vector size="35" baseType="lpstr">
      <vt:lpstr>格線</vt:lpstr>
      <vt:lpstr>106年度公益彩券回饋金 補助案件用途主軸說明會  (心理及口腔健康司)</vt:lpstr>
      <vt:lpstr>背景說明 (1)</vt:lpstr>
      <vt:lpstr>背景說明 (2)</vt:lpstr>
      <vt:lpstr>背景說明 (3)</vt:lpstr>
      <vt:lpstr>用途主軸</vt:lpstr>
      <vt:lpstr>主軸一 家庭暴力相對人處遇品質服務方案</vt:lpstr>
      <vt:lpstr>主軸一 家庭暴力相對人處遇品質服務方案</vt:lpstr>
      <vt:lpstr>主軸二 家庭暴力及性侵害加害人多元處育資源培力計畫</vt:lpstr>
      <vt:lpstr>主軸二 家庭暴力及性侵害加害人多元處育資源培力計畫</vt:lpstr>
      <vt:lpstr>主軸三 未成年性侵害事件行為人處遇品質提升方案</vt:lpstr>
      <vt:lpstr>主軸三 未成年性侵害事件行為人處遇品質提升方案</vt:lpstr>
      <vt:lpstr>106年度調整之補助項目</vt:lpstr>
      <vt:lpstr>調整專業服務費</vt:lpstr>
      <vt:lpstr>注意事項</vt:lpstr>
      <vt:lpstr>未來展望</vt:lpstr>
      <vt:lpstr>撥款核銷作業常見缺失1</vt:lpstr>
      <vt:lpstr>撥款核銷作業常見缺失2</vt:lpstr>
      <vt:lpstr>撥款核銷作業常見缺失3</vt:lpstr>
      <vt:lpstr>執行概況考核表</vt:lpstr>
      <vt:lpstr>撥款核銷作業常見缺失4</vt:lpstr>
      <vt:lpstr>撥款核銷作業常見缺失5</vt:lpstr>
      <vt:lpstr> 普通收據（免用統一發票收據） </vt:lpstr>
      <vt:lpstr>二聯式統一發票</vt:lpstr>
      <vt:lpstr>三聯式統一發票</vt:lpstr>
      <vt:lpstr> 收銀機統一發票 </vt:lpstr>
      <vt:lpstr>電子計算機統一發票</vt:lpstr>
      <vt:lpstr>紙本電子發票</vt:lpstr>
      <vt:lpstr>撥款核銷作業常見缺失6</vt:lpstr>
      <vt:lpstr>撥款核銷作業常見缺失7</vt:lpstr>
      <vt:lpstr>撥款核銷作業常見缺失8</vt:lpstr>
      <vt:lpstr>撥款核銷作業常見缺失9</vt:lpstr>
      <vt:lpstr>撥款核銷作業常見缺失10</vt:lpstr>
      <vt:lpstr>撥款核銷作業常見缺失11</vt:lpstr>
      <vt:lpstr>報告完畢 敬請指教</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106年度公益彩券回饋金補助案件(心理及口腔健康司)用途主軸 說明會</dc:title>
  <dc:creator>心理及口腔健康司王堂熠</dc:creator>
  <cp:lastModifiedBy>心理及口腔健康司洪健榮</cp:lastModifiedBy>
  <cp:revision>67</cp:revision>
  <dcterms:created xsi:type="dcterms:W3CDTF">2016-03-01T06:07:19Z</dcterms:created>
  <dcterms:modified xsi:type="dcterms:W3CDTF">2016-03-09T01:34:31Z</dcterms:modified>
</cp:coreProperties>
</file>