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895" r:id="rId2"/>
  </p:sldMasterIdLst>
  <p:notesMasterIdLst>
    <p:notesMasterId r:id="rId27"/>
  </p:notesMasterIdLst>
  <p:handoutMasterIdLst>
    <p:handoutMasterId r:id="rId28"/>
  </p:handoutMasterIdLst>
  <p:sldIdLst>
    <p:sldId id="928" r:id="rId3"/>
    <p:sldId id="929" r:id="rId4"/>
    <p:sldId id="930" r:id="rId5"/>
    <p:sldId id="931" r:id="rId6"/>
    <p:sldId id="964" r:id="rId7"/>
    <p:sldId id="942" r:id="rId8"/>
    <p:sldId id="977" r:id="rId9"/>
    <p:sldId id="973" r:id="rId10"/>
    <p:sldId id="932" r:id="rId11"/>
    <p:sldId id="944" r:id="rId12"/>
    <p:sldId id="945" r:id="rId13"/>
    <p:sldId id="946" r:id="rId14"/>
    <p:sldId id="947" r:id="rId15"/>
    <p:sldId id="948" r:id="rId16"/>
    <p:sldId id="972" r:id="rId17"/>
    <p:sldId id="934" r:id="rId18"/>
    <p:sldId id="960" r:id="rId19"/>
    <p:sldId id="951" r:id="rId20"/>
    <p:sldId id="967" r:id="rId21"/>
    <p:sldId id="952" r:id="rId22"/>
    <p:sldId id="962" r:id="rId23"/>
    <p:sldId id="955" r:id="rId24"/>
    <p:sldId id="959" r:id="rId25"/>
    <p:sldId id="950" r:id="rId26"/>
  </p:sldIdLst>
  <p:sldSz cx="9144000" cy="6859588"/>
  <p:notesSz cx="6807200" cy="9939338"/>
  <p:defaultTextStyle>
    <a:defPPr>
      <a:defRPr lang="zh-TW"/>
    </a:defPPr>
    <a:lvl1pPr algn="l" rtl="0" fontAlgn="base">
      <a:spcBef>
        <a:spcPct val="0"/>
      </a:spcBef>
      <a:spcAft>
        <a:spcPct val="0"/>
      </a:spcAft>
      <a:defRPr kumimoji="1" sz="2400" kern="1200">
        <a:solidFill>
          <a:schemeClr val="tx1"/>
        </a:solidFill>
        <a:latin typeface="Arial" charset="0"/>
        <a:ea typeface="新細明體" charset="-120"/>
        <a:cs typeface="+mn-cs"/>
      </a:defRPr>
    </a:lvl1pPr>
    <a:lvl2pPr marL="457200" algn="l" rtl="0" fontAlgn="base">
      <a:spcBef>
        <a:spcPct val="0"/>
      </a:spcBef>
      <a:spcAft>
        <a:spcPct val="0"/>
      </a:spcAft>
      <a:defRPr kumimoji="1" sz="2400" kern="1200">
        <a:solidFill>
          <a:schemeClr val="tx1"/>
        </a:solidFill>
        <a:latin typeface="Arial" charset="0"/>
        <a:ea typeface="新細明體" charset="-120"/>
        <a:cs typeface="+mn-cs"/>
      </a:defRPr>
    </a:lvl2pPr>
    <a:lvl3pPr marL="914400" algn="l" rtl="0" fontAlgn="base">
      <a:spcBef>
        <a:spcPct val="0"/>
      </a:spcBef>
      <a:spcAft>
        <a:spcPct val="0"/>
      </a:spcAft>
      <a:defRPr kumimoji="1" sz="2400" kern="1200">
        <a:solidFill>
          <a:schemeClr val="tx1"/>
        </a:solidFill>
        <a:latin typeface="Arial" charset="0"/>
        <a:ea typeface="新細明體" charset="-120"/>
        <a:cs typeface="+mn-cs"/>
      </a:defRPr>
    </a:lvl3pPr>
    <a:lvl4pPr marL="1371600" algn="l" rtl="0" fontAlgn="base">
      <a:spcBef>
        <a:spcPct val="0"/>
      </a:spcBef>
      <a:spcAft>
        <a:spcPct val="0"/>
      </a:spcAft>
      <a:defRPr kumimoji="1" sz="2400" kern="1200">
        <a:solidFill>
          <a:schemeClr val="tx1"/>
        </a:solidFill>
        <a:latin typeface="Arial" charset="0"/>
        <a:ea typeface="新細明體" charset="-120"/>
        <a:cs typeface="+mn-cs"/>
      </a:defRPr>
    </a:lvl4pPr>
    <a:lvl5pPr marL="1828800" algn="l" rtl="0" fontAlgn="base">
      <a:spcBef>
        <a:spcPct val="0"/>
      </a:spcBef>
      <a:spcAft>
        <a:spcPct val="0"/>
      </a:spcAft>
      <a:defRPr kumimoji="1" sz="2400" kern="1200">
        <a:solidFill>
          <a:schemeClr val="tx1"/>
        </a:solidFill>
        <a:latin typeface="Arial" charset="0"/>
        <a:ea typeface="新細明體" charset="-120"/>
        <a:cs typeface="+mn-cs"/>
      </a:defRPr>
    </a:lvl5pPr>
    <a:lvl6pPr marL="2286000" algn="l" defTabSz="914400" rtl="0" eaLnBrk="1" latinLnBrk="0" hangingPunct="1">
      <a:defRPr kumimoji="1" sz="2400" kern="1200">
        <a:solidFill>
          <a:schemeClr val="tx1"/>
        </a:solidFill>
        <a:latin typeface="Arial" charset="0"/>
        <a:ea typeface="新細明體" charset="-120"/>
        <a:cs typeface="+mn-cs"/>
      </a:defRPr>
    </a:lvl6pPr>
    <a:lvl7pPr marL="2743200" algn="l" defTabSz="914400" rtl="0" eaLnBrk="1" latinLnBrk="0" hangingPunct="1">
      <a:defRPr kumimoji="1" sz="2400" kern="1200">
        <a:solidFill>
          <a:schemeClr val="tx1"/>
        </a:solidFill>
        <a:latin typeface="Arial" charset="0"/>
        <a:ea typeface="新細明體" charset="-120"/>
        <a:cs typeface="+mn-cs"/>
      </a:defRPr>
    </a:lvl7pPr>
    <a:lvl8pPr marL="3200400" algn="l" defTabSz="914400" rtl="0" eaLnBrk="1" latinLnBrk="0" hangingPunct="1">
      <a:defRPr kumimoji="1" sz="2400" kern="1200">
        <a:solidFill>
          <a:schemeClr val="tx1"/>
        </a:solidFill>
        <a:latin typeface="Arial" charset="0"/>
        <a:ea typeface="新細明體" charset="-120"/>
        <a:cs typeface="+mn-cs"/>
      </a:defRPr>
    </a:lvl8pPr>
    <a:lvl9pPr marL="3657600" algn="l" defTabSz="914400" rtl="0" eaLnBrk="1" latinLnBrk="0" hangingPunct="1">
      <a:defRPr kumimoji="1" sz="2400"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F3300"/>
    <a:srgbClr val="66FF33"/>
    <a:srgbClr val="FF9900"/>
    <a:srgbClr val="CCFF33"/>
    <a:srgbClr val="CCCC00"/>
    <a:srgbClr val="008000"/>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87" autoAdjust="0"/>
    <p:restoredTop sz="83358" autoAdjust="0"/>
  </p:normalViewPr>
  <p:slideViewPr>
    <p:cSldViewPr>
      <p:cViewPr>
        <p:scale>
          <a:sx n="66" d="100"/>
          <a:sy n="66" d="100"/>
        </p:scale>
        <p:origin x="-1824" y="-226"/>
      </p:cViewPr>
      <p:guideLst>
        <p:guide orient="horz" pos="2161"/>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p:scale>
          <a:sx n="100" d="100"/>
          <a:sy n="100" d="100"/>
        </p:scale>
        <p:origin x="-2610" y="1650"/>
      </p:cViewPr>
      <p:guideLst>
        <p:guide orient="horz" pos="3132"/>
        <p:guide pos="2163"/>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2947988" cy="500063"/>
          </a:xfrm>
          <a:prstGeom prst="rect">
            <a:avLst/>
          </a:prstGeom>
          <a:noFill/>
          <a:ln>
            <a:noFill/>
          </a:ln>
          <a:effectLst/>
          <a:extLst/>
        </p:spPr>
        <p:txBody>
          <a:bodyPr vert="horz" wrap="square" lIns="93141" tIns="46568" rIns="93141" bIns="46568" numCol="1" anchor="t" anchorCtr="0" compatLnSpc="1">
            <a:prstTxWarp prst="textNoShape">
              <a:avLst/>
            </a:prstTxWarp>
          </a:bodyPr>
          <a:lstStyle>
            <a:lvl1pPr algn="l" defTabSz="933539">
              <a:defRPr sz="1200">
                <a:latin typeface="Times New Roman" pitchFamily="18" charset="0"/>
                <a:ea typeface="新細明體" pitchFamily="18" charset="-120"/>
              </a:defRPr>
            </a:lvl1pPr>
          </a:lstStyle>
          <a:p>
            <a:pPr>
              <a:defRPr/>
            </a:pPr>
            <a:endParaRPr lang="en-US" altLang="zh-TW"/>
          </a:p>
        </p:txBody>
      </p:sp>
      <p:sp>
        <p:nvSpPr>
          <p:cNvPr id="31747" name="Rectangle 3"/>
          <p:cNvSpPr>
            <a:spLocks noGrp="1" noChangeArrowheads="1"/>
          </p:cNvSpPr>
          <p:nvPr>
            <p:ph type="dt" sz="quarter" idx="1"/>
          </p:nvPr>
        </p:nvSpPr>
        <p:spPr bwMode="auto">
          <a:xfrm>
            <a:off x="3859213" y="0"/>
            <a:ext cx="2947987" cy="500063"/>
          </a:xfrm>
          <a:prstGeom prst="rect">
            <a:avLst/>
          </a:prstGeom>
          <a:noFill/>
          <a:ln>
            <a:noFill/>
          </a:ln>
          <a:effectLst/>
          <a:extLst/>
        </p:spPr>
        <p:txBody>
          <a:bodyPr vert="horz" wrap="square" lIns="93141" tIns="46568" rIns="93141" bIns="46568" numCol="1" anchor="t" anchorCtr="0" compatLnSpc="1">
            <a:prstTxWarp prst="textNoShape">
              <a:avLst/>
            </a:prstTxWarp>
          </a:bodyPr>
          <a:lstStyle>
            <a:lvl1pPr algn="r" defTabSz="933539">
              <a:defRPr sz="1200">
                <a:latin typeface="Times New Roman" pitchFamily="18" charset="0"/>
                <a:ea typeface="新細明體" pitchFamily="18" charset="-120"/>
              </a:defRPr>
            </a:lvl1pPr>
          </a:lstStyle>
          <a:p>
            <a:pPr>
              <a:defRPr/>
            </a:pPr>
            <a:endParaRPr lang="en-US" altLang="zh-TW"/>
          </a:p>
        </p:txBody>
      </p:sp>
      <p:sp>
        <p:nvSpPr>
          <p:cNvPr id="31748" name="Rectangle 4"/>
          <p:cNvSpPr>
            <a:spLocks noGrp="1" noChangeArrowheads="1"/>
          </p:cNvSpPr>
          <p:nvPr>
            <p:ph type="ftr" sz="quarter" idx="2"/>
          </p:nvPr>
        </p:nvSpPr>
        <p:spPr bwMode="auto">
          <a:xfrm>
            <a:off x="0" y="9439275"/>
            <a:ext cx="2947988" cy="500063"/>
          </a:xfrm>
          <a:prstGeom prst="rect">
            <a:avLst/>
          </a:prstGeom>
          <a:noFill/>
          <a:ln>
            <a:noFill/>
          </a:ln>
          <a:effectLst/>
          <a:extLst/>
        </p:spPr>
        <p:txBody>
          <a:bodyPr vert="horz" wrap="square" lIns="93141" tIns="46568" rIns="93141" bIns="46568" numCol="1" anchor="b" anchorCtr="0" compatLnSpc="1">
            <a:prstTxWarp prst="textNoShape">
              <a:avLst/>
            </a:prstTxWarp>
          </a:bodyPr>
          <a:lstStyle>
            <a:lvl1pPr algn="l" defTabSz="933539">
              <a:defRPr sz="1200">
                <a:latin typeface="Times New Roman" pitchFamily="18" charset="0"/>
                <a:ea typeface="新細明體" pitchFamily="18" charset="-120"/>
              </a:defRPr>
            </a:lvl1pPr>
          </a:lstStyle>
          <a:p>
            <a:pPr>
              <a:defRPr/>
            </a:pPr>
            <a:endParaRPr lang="en-US" altLang="zh-TW"/>
          </a:p>
        </p:txBody>
      </p:sp>
      <p:sp>
        <p:nvSpPr>
          <p:cNvPr id="31749" name="Rectangle 5"/>
          <p:cNvSpPr>
            <a:spLocks noGrp="1" noChangeArrowheads="1"/>
          </p:cNvSpPr>
          <p:nvPr>
            <p:ph type="sldNum" sz="quarter" idx="3"/>
          </p:nvPr>
        </p:nvSpPr>
        <p:spPr bwMode="auto">
          <a:xfrm>
            <a:off x="3859213" y="9439275"/>
            <a:ext cx="2947987" cy="500063"/>
          </a:xfrm>
          <a:prstGeom prst="rect">
            <a:avLst/>
          </a:prstGeom>
          <a:noFill/>
          <a:ln>
            <a:noFill/>
          </a:ln>
          <a:effectLst/>
          <a:extLst/>
        </p:spPr>
        <p:txBody>
          <a:bodyPr vert="horz" wrap="square" lIns="93141" tIns="46568" rIns="93141" bIns="46568" numCol="1" anchor="b" anchorCtr="0" compatLnSpc="1">
            <a:prstTxWarp prst="textNoShape">
              <a:avLst/>
            </a:prstTxWarp>
          </a:bodyPr>
          <a:lstStyle>
            <a:lvl1pPr algn="r" defTabSz="933539">
              <a:defRPr sz="1200">
                <a:latin typeface="Times New Roman" pitchFamily="18" charset="0"/>
                <a:ea typeface="新細明體" pitchFamily="18" charset="-120"/>
              </a:defRPr>
            </a:lvl1pPr>
          </a:lstStyle>
          <a:p>
            <a:pPr>
              <a:defRPr/>
            </a:pPr>
            <a:fld id="{8EBC89DD-85E4-455D-A3B0-A8025B4C0C3D}" type="slidenum">
              <a:rPr lang="en-US" altLang="zh-TW"/>
              <a:pPr>
                <a:defRPr/>
              </a:pPr>
              <a:t>‹#›</a:t>
            </a:fld>
            <a:endParaRPr lang="en-US" altLang="zh-TW"/>
          </a:p>
        </p:txBody>
      </p:sp>
    </p:spTree>
    <p:extLst>
      <p:ext uri="{BB962C8B-B14F-4D97-AF65-F5344CB8AC3E}">
        <p14:creationId xmlns:p14="http://schemas.microsoft.com/office/powerpoint/2010/main" val="11265556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47988" cy="500063"/>
          </a:xfrm>
          <a:prstGeom prst="rect">
            <a:avLst/>
          </a:prstGeom>
          <a:noFill/>
          <a:ln>
            <a:noFill/>
          </a:ln>
          <a:effectLst/>
          <a:extLst/>
        </p:spPr>
        <p:txBody>
          <a:bodyPr vert="horz" wrap="square" lIns="93141" tIns="46568" rIns="93141" bIns="46568" numCol="1" anchor="t" anchorCtr="0" compatLnSpc="1">
            <a:prstTxWarp prst="textNoShape">
              <a:avLst/>
            </a:prstTxWarp>
          </a:bodyPr>
          <a:lstStyle>
            <a:lvl1pPr algn="l" defTabSz="933539">
              <a:defRPr sz="1200">
                <a:latin typeface="Times New Roman" pitchFamily="18" charset="0"/>
                <a:ea typeface="新細明體" pitchFamily="18" charset="-120"/>
              </a:defRPr>
            </a:lvl1pPr>
          </a:lstStyle>
          <a:p>
            <a:pPr>
              <a:defRPr/>
            </a:pPr>
            <a:endParaRPr lang="en-US" altLang="zh-TW"/>
          </a:p>
        </p:txBody>
      </p:sp>
      <p:sp>
        <p:nvSpPr>
          <p:cNvPr id="6147" name="Rectangle 3"/>
          <p:cNvSpPr>
            <a:spLocks noGrp="1" noChangeArrowheads="1"/>
          </p:cNvSpPr>
          <p:nvPr>
            <p:ph type="dt" idx="1"/>
          </p:nvPr>
        </p:nvSpPr>
        <p:spPr bwMode="auto">
          <a:xfrm>
            <a:off x="3859213" y="0"/>
            <a:ext cx="2947987" cy="500063"/>
          </a:xfrm>
          <a:prstGeom prst="rect">
            <a:avLst/>
          </a:prstGeom>
          <a:noFill/>
          <a:ln>
            <a:noFill/>
          </a:ln>
          <a:effectLst/>
          <a:extLst/>
        </p:spPr>
        <p:txBody>
          <a:bodyPr vert="horz" wrap="square" lIns="93141" tIns="46568" rIns="93141" bIns="46568" numCol="1" anchor="t" anchorCtr="0" compatLnSpc="1">
            <a:prstTxWarp prst="textNoShape">
              <a:avLst/>
            </a:prstTxWarp>
          </a:bodyPr>
          <a:lstStyle>
            <a:lvl1pPr algn="r" defTabSz="933539">
              <a:defRPr sz="1200">
                <a:latin typeface="Times New Roman" pitchFamily="18" charset="0"/>
                <a:ea typeface="新細明體" pitchFamily="18" charset="-120"/>
              </a:defRPr>
            </a:lvl1pPr>
          </a:lstStyle>
          <a:p>
            <a:pPr>
              <a:defRPr/>
            </a:pPr>
            <a:endParaRPr lang="en-US" altLang="zh-TW"/>
          </a:p>
        </p:txBody>
      </p:sp>
      <p:sp>
        <p:nvSpPr>
          <p:cNvPr id="47108" name="Rectangle 4"/>
          <p:cNvSpPr>
            <a:spLocks noGrp="1" noRot="1" noChangeAspect="1" noChangeArrowheads="1" noTextEdit="1"/>
          </p:cNvSpPr>
          <p:nvPr>
            <p:ph type="sldImg" idx="2"/>
          </p:nvPr>
        </p:nvSpPr>
        <p:spPr bwMode="auto">
          <a:xfrm>
            <a:off x="925513" y="744538"/>
            <a:ext cx="4967287" cy="3727450"/>
          </a:xfrm>
          <a:prstGeom prst="rect">
            <a:avLst/>
          </a:prstGeom>
          <a:noFill/>
          <a:ln w="9525">
            <a:solidFill>
              <a:srgbClr val="000000"/>
            </a:solidFill>
            <a:miter lim="800000"/>
            <a:headEnd/>
            <a:tailEnd/>
          </a:ln>
        </p:spPr>
      </p:sp>
      <p:sp>
        <p:nvSpPr>
          <p:cNvPr id="6149" name="Rectangle 5"/>
          <p:cNvSpPr>
            <a:spLocks noGrp="1" noChangeArrowheads="1"/>
          </p:cNvSpPr>
          <p:nvPr>
            <p:ph type="body" sz="quarter" idx="3"/>
          </p:nvPr>
        </p:nvSpPr>
        <p:spPr bwMode="auto">
          <a:xfrm>
            <a:off x="681038" y="4721225"/>
            <a:ext cx="5446712" cy="4473575"/>
          </a:xfrm>
          <a:prstGeom prst="rect">
            <a:avLst/>
          </a:prstGeom>
          <a:noFill/>
          <a:ln>
            <a:noFill/>
          </a:ln>
          <a:effectLst/>
          <a:extLst/>
        </p:spPr>
        <p:txBody>
          <a:bodyPr vert="horz" wrap="square" lIns="93141" tIns="46568" rIns="93141" bIns="46568" numCol="1" anchor="t" anchorCtr="0" compatLnSpc="1">
            <a:prstTxWarp prst="textNoShape">
              <a:avLst/>
            </a:prstTxWarp>
          </a:bodyPr>
          <a:lstStyle/>
          <a:p>
            <a:pPr lvl="0"/>
            <a:r>
              <a:rPr lang="zh-TW" altLang="en-US" noProof="0" smtClean="0"/>
              <a:t>按一下以編輯母片</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6150" name="Rectangle 6"/>
          <p:cNvSpPr>
            <a:spLocks noGrp="1" noChangeArrowheads="1"/>
          </p:cNvSpPr>
          <p:nvPr>
            <p:ph type="ftr" sz="quarter" idx="4"/>
          </p:nvPr>
        </p:nvSpPr>
        <p:spPr bwMode="auto">
          <a:xfrm>
            <a:off x="0" y="9439275"/>
            <a:ext cx="2947988" cy="500063"/>
          </a:xfrm>
          <a:prstGeom prst="rect">
            <a:avLst/>
          </a:prstGeom>
          <a:noFill/>
          <a:ln>
            <a:noFill/>
          </a:ln>
          <a:effectLst/>
          <a:extLst/>
        </p:spPr>
        <p:txBody>
          <a:bodyPr vert="horz" wrap="square" lIns="93141" tIns="46568" rIns="93141" bIns="46568" numCol="1" anchor="b" anchorCtr="0" compatLnSpc="1">
            <a:prstTxWarp prst="textNoShape">
              <a:avLst/>
            </a:prstTxWarp>
          </a:bodyPr>
          <a:lstStyle>
            <a:lvl1pPr algn="l" defTabSz="933539">
              <a:defRPr sz="1200">
                <a:latin typeface="Times New Roman" pitchFamily="18" charset="0"/>
                <a:ea typeface="新細明體" pitchFamily="18" charset="-120"/>
              </a:defRPr>
            </a:lvl1pPr>
          </a:lstStyle>
          <a:p>
            <a:pPr>
              <a:defRPr/>
            </a:pPr>
            <a:endParaRPr lang="en-US" altLang="zh-TW"/>
          </a:p>
        </p:txBody>
      </p:sp>
      <p:sp>
        <p:nvSpPr>
          <p:cNvPr id="6151" name="Rectangle 7"/>
          <p:cNvSpPr>
            <a:spLocks noGrp="1" noChangeArrowheads="1"/>
          </p:cNvSpPr>
          <p:nvPr>
            <p:ph type="sldNum" sz="quarter" idx="5"/>
          </p:nvPr>
        </p:nvSpPr>
        <p:spPr bwMode="auto">
          <a:xfrm>
            <a:off x="3273425" y="9439275"/>
            <a:ext cx="2949575" cy="500063"/>
          </a:xfrm>
          <a:prstGeom prst="rect">
            <a:avLst/>
          </a:prstGeom>
          <a:noFill/>
          <a:ln>
            <a:noFill/>
          </a:ln>
          <a:effectLst/>
          <a:extLst/>
        </p:spPr>
        <p:txBody>
          <a:bodyPr vert="horz" wrap="square" lIns="93141" tIns="46568" rIns="93141" bIns="46568" numCol="1" anchor="b" anchorCtr="0" compatLnSpc="1">
            <a:prstTxWarp prst="textNoShape">
              <a:avLst/>
            </a:prstTxWarp>
          </a:bodyPr>
          <a:lstStyle>
            <a:lvl1pPr algn="l" defTabSz="933539">
              <a:defRPr sz="1200">
                <a:ea typeface="新細明體" pitchFamily="18" charset="-120"/>
              </a:defRPr>
            </a:lvl1pPr>
          </a:lstStyle>
          <a:p>
            <a:pPr>
              <a:defRPr/>
            </a:pPr>
            <a:fld id="{06A19E4A-C8AD-4AFD-8C5C-9282B83283B3}" type="slidenum">
              <a:rPr lang="en-US" altLang="zh-TW"/>
              <a:pPr>
                <a:defRPr/>
              </a:pPr>
              <a:t>‹#›</a:t>
            </a:fld>
            <a:endParaRPr lang="en-US" altLang="zh-TW"/>
          </a:p>
        </p:txBody>
      </p:sp>
    </p:spTree>
    <p:extLst>
      <p:ext uri="{BB962C8B-B14F-4D97-AF65-F5344CB8AC3E}">
        <p14:creationId xmlns:p14="http://schemas.microsoft.com/office/powerpoint/2010/main" val="17427126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8"/>
          <p:cNvSpPr>
            <a:spLocks noGrp="1" noChangeArrowheads="1"/>
          </p:cNvSpPr>
          <p:nvPr>
            <p:ph type="sldNum" sz="quarter" idx="5"/>
          </p:nvPr>
        </p:nvSpPr>
        <p:spPr>
          <a:noFill/>
          <a:ln>
            <a:miter lim="800000"/>
            <a:headEnd/>
            <a:tailEnd/>
          </a:ln>
        </p:spPr>
        <p:txBody>
          <a:bodyPr/>
          <a:lstStyle/>
          <a:p>
            <a:pPr defTabSz="931863" eaLnBrk="0" hangingPunct="0"/>
            <a:fld id="{749FA30C-17F2-4FF3-B385-E6266CF190CC}" type="slidenum">
              <a:rPr kumimoji="0" lang="zh-TW" altLang="en-US" smtClean="0">
                <a:ea typeface="標楷體" pitchFamily="65" charset="-120"/>
              </a:rPr>
              <a:pPr defTabSz="931863" eaLnBrk="0" hangingPunct="0"/>
              <a:t>1</a:t>
            </a:fld>
            <a:endParaRPr kumimoji="0" lang="en-US" altLang="zh-TW" smtClean="0">
              <a:ea typeface="標楷體" pitchFamily="65" charset="-120"/>
            </a:endParaRPr>
          </a:p>
        </p:txBody>
      </p:sp>
      <p:sp>
        <p:nvSpPr>
          <p:cNvPr id="48131" name="Rectangle 2"/>
          <p:cNvSpPr>
            <a:spLocks noGrp="1" noRot="1" noChangeAspect="1" noChangeArrowheads="1" noTextEdit="1"/>
          </p:cNvSpPr>
          <p:nvPr>
            <p:ph type="sldImg"/>
          </p:nvPr>
        </p:nvSpPr>
        <p:spPr>
          <a:xfrm>
            <a:off x="957263" y="720725"/>
            <a:ext cx="4965700" cy="3725863"/>
          </a:xfrm>
          <a:ln/>
        </p:spPr>
      </p:sp>
      <p:sp>
        <p:nvSpPr>
          <p:cNvPr id="48132" name="Rectangle 3"/>
          <p:cNvSpPr>
            <a:spLocks noGrp="1" noChangeArrowheads="1"/>
          </p:cNvSpPr>
          <p:nvPr>
            <p:ph type="body" idx="1"/>
          </p:nvPr>
        </p:nvSpPr>
        <p:spPr>
          <a:xfrm>
            <a:off x="955675" y="4681538"/>
            <a:ext cx="4895850" cy="4511675"/>
          </a:xfrm>
          <a:noFill/>
        </p:spPr>
        <p:txBody>
          <a:bodyPr/>
          <a:lstStyle/>
          <a:p>
            <a:pPr eaLnBrk="1" hangingPunct="1"/>
            <a:endParaRPr lang="zh-TW" altLang="en-US" dirty="0" smtClean="0">
              <a:ea typeface="標楷體" pitchFamily="65" charset="-120"/>
              <a:cs typeface="Arial" charset="0"/>
            </a:endParaRPr>
          </a:p>
        </p:txBody>
      </p:sp>
      <p:sp>
        <p:nvSpPr>
          <p:cNvPr id="48133"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77" tIns="46587" rIns="93177" bIns="46587" anchor="b"/>
          <a:lstStyle/>
          <a:p>
            <a:pPr algn="r" defTabSz="931863"/>
            <a:endParaRPr lang="en-US" altLang="zh-TW" sz="120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8"/>
          <p:cNvSpPr>
            <a:spLocks noGrp="1" noChangeArrowheads="1"/>
          </p:cNvSpPr>
          <p:nvPr>
            <p:ph type="sldNum" sz="quarter" idx="5"/>
          </p:nvPr>
        </p:nvSpPr>
        <p:spPr>
          <a:noFill/>
          <a:ln>
            <a:miter lim="800000"/>
            <a:headEnd/>
            <a:tailEnd/>
          </a:ln>
        </p:spPr>
        <p:txBody>
          <a:bodyPr/>
          <a:lstStyle/>
          <a:p>
            <a:pPr defTabSz="931863" eaLnBrk="0" hangingPunct="0"/>
            <a:fld id="{8AA5E4E4-DAC2-4E58-A3DF-78FF82935A66}" type="slidenum">
              <a:rPr kumimoji="0" lang="zh-TW" altLang="en-US" smtClean="0">
                <a:ea typeface="標楷體" pitchFamily="65" charset="-120"/>
              </a:rPr>
              <a:pPr defTabSz="931863" eaLnBrk="0" hangingPunct="0"/>
              <a:t>2</a:t>
            </a:fld>
            <a:endParaRPr kumimoji="0" lang="en-US" altLang="zh-TW" smtClean="0">
              <a:ea typeface="標楷體" pitchFamily="65" charset="-120"/>
            </a:endParaRPr>
          </a:p>
        </p:txBody>
      </p:sp>
      <p:sp>
        <p:nvSpPr>
          <p:cNvPr id="49155" name="Rectangle 2"/>
          <p:cNvSpPr>
            <a:spLocks noGrp="1" noRot="1" noChangeAspect="1" noChangeArrowheads="1" noTextEdit="1"/>
          </p:cNvSpPr>
          <p:nvPr>
            <p:ph type="sldImg"/>
          </p:nvPr>
        </p:nvSpPr>
        <p:spPr>
          <a:xfrm>
            <a:off x="957263" y="720725"/>
            <a:ext cx="4965700" cy="3725863"/>
          </a:xfrm>
          <a:ln/>
        </p:spPr>
      </p:sp>
      <p:sp>
        <p:nvSpPr>
          <p:cNvPr id="49156" name="Rectangle 3"/>
          <p:cNvSpPr>
            <a:spLocks noGrp="1" noChangeArrowheads="1"/>
          </p:cNvSpPr>
          <p:nvPr>
            <p:ph type="body" idx="1"/>
          </p:nvPr>
        </p:nvSpPr>
        <p:spPr>
          <a:xfrm>
            <a:off x="957263" y="4683125"/>
            <a:ext cx="4895850" cy="4511675"/>
          </a:xfrm>
          <a:noFill/>
        </p:spPr>
        <p:txBody>
          <a:bodyPr/>
          <a:lstStyle/>
          <a:p>
            <a:pPr algn="just" eaLnBrk="1" hangingPunct="1"/>
            <a:endParaRPr lang="zh-TW" altLang="en-US" sz="1400" dirty="0" smtClean="0">
              <a:latin typeface="Arial" charset="0"/>
              <a:ea typeface="標楷體" pitchFamily="65" charset="-120"/>
            </a:endParaRPr>
          </a:p>
        </p:txBody>
      </p:sp>
      <p:sp>
        <p:nvSpPr>
          <p:cNvPr id="49157"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77" tIns="46587" rIns="93177" bIns="46587" anchor="b"/>
          <a:lstStyle/>
          <a:p>
            <a:pPr algn="r" defTabSz="931863"/>
            <a:endParaRPr lang="en-US" altLang="zh-TW" sz="1200">
              <a:latin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8"/>
          <p:cNvSpPr>
            <a:spLocks noGrp="1" noChangeArrowheads="1"/>
          </p:cNvSpPr>
          <p:nvPr>
            <p:ph type="sldNum" sz="quarter" idx="5"/>
          </p:nvPr>
        </p:nvSpPr>
        <p:spPr>
          <a:noFill/>
          <a:ln>
            <a:miter lim="800000"/>
            <a:headEnd/>
            <a:tailEnd/>
          </a:ln>
        </p:spPr>
        <p:txBody>
          <a:bodyPr/>
          <a:lstStyle/>
          <a:p>
            <a:pPr defTabSz="931863" eaLnBrk="0" hangingPunct="0"/>
            <a:fld id="{8FE6565F-F6CE-4D41-B489-8B4A69C6CEFE}" type="slidenum">
              <a:rPr kumimoji="0" lang="zh-TW" altLang="en-US" smtClean="0">
                <a:ea typeface="標楷體" pitchFamily="65" charset="-120"/>
              </a:rPr>
              <a:pPr defTabSz="931863" eaLnBrk="0" hangingPunct="0"/>
              <a:t>3</a:t>
            </a:fld>
            <a:endParaRPr kumimoji="0" lang="en-US" altLang="zh-TW" smtClean="0">
              <a:ea typeface="標楷體" pitchFamily="65" charset="-120"/>
            </a:endParaRPr>
          </a:p>
        </p:txBody>
      </p:sp>
      <p:sp>
        <p:nvSpPr>
          <p:cNvPr id="50179" name="Rectangle 2"/>
          <p:cNvSpPr>
            <a:spLocks noGrp="1" noRot="1" noChangeAspect="1" noChangeArrowheads="1" noTextEdit="1"/>
          </p:cNvSpPr>
          <p:nvPr>
            <p:ph type="sldImg"/>
          </p:nvPr>
        </p:nvSpPr>
        <p:spPr>
          <a:xfrm>
            <a:off x="925513" y="744538"/>
            <a:ext cx="4967287" cy="3727450"/>
          </a:xfrm>
          <a:ln/>
        </p:spPr>
      </p:sp>
      <p:sp>
        <p:nvSpPr>
          <p:cNvPr id="50180" name="Rectangle 3"/>
          <p:cNvSpPr>
            <a:spLocks noGrp="1" noChangeArrowheads="1"/>
          </p:cNvSpPr>
          <p:nvPr>
            <p:ph type="body" idx="1"/>
          </p:nvPr>
        </p:nvSpPr>
        <p:spPr>
          <a:xfrm>
            <a:off x="957263" y="4683125"/>
            <a:ext cx="4895850" cy="4511675"/>
          </a:xfrm>
          <a:noFill/>
        </p:spPr>
        <p:txBody>
          <a:bodyPr/>
          <a:lstStyle/>
          <a:p>
            <a:endParaRPr lang="zh-TW" altLang="en-US" smtClean="0">
              <a:ea typeface="新細明體" charset="-120"/>
            </a:endParaRPr>
          </a:p>
        </p:txBody>
      </p:sp>
      <p:sp>
        <p:nvSpPr>
          <p:cNvPr id="50181"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77" tIns="46587" rIns="93177" bIns="46587" anchor="b"/>
          <a:lstStyle/>
          <a:p>
            <a:pPr algn="r" defTabSz="931863"/>
            <a:endParaRPr lang="en-US" altLang="zh-TW" sz="1200">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miter lim="800000"/>
            <a:headEnd/>
            <a:tailEnd/>
          </a:ln>
        </p:spPr>
        <p:txBody>
          <a:bodyPr/>
          <a:lstStyle/>
          <a:p>
            <a:pPr defTabSz="931863"/>
            <a:fld id="{5950D89D-D5EF-4FC9-822E-7D7C4A73AC1F}" type="slidenum">
              <a:rPr lang="en-US" altLang="zh-TW" smtClean="0">
                <a:ea typeface="新細明體" charset="-120"/>
              </a:rPr>
              <a:pPr defTabSz="931863"/>
              <a:t>4</a:t>
            </a:fld>
            <a:endParaRPr lang="en-US" altLang="zh-TW" smtClean="0">
              <a:ea typeface="新細明體" charset="-120"/>
            </a:endParaRPr>
          </a:p>
        </p:txBody>
      </p:sp>
      <p:sp>
        <p:nvSpPr>
          <p:cNvPr id="51203"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55A6219C-CBD0-4E31-9277-1B3F352C962F}" type="slidenum">
              <a:rPr lang="en-US" altLang="zh-TW" sz="1200"/>
              <a:pPr defTabSz="931863"/>
              <a:t>4</a:t>
            </a:fld>
            <a:endParaRPr lang="en-US" altLang="zh-TW" sz="1200"/>
          </a:p>
        </p:txBody>
      </p:sp>
      <p:sp>
        <p:nvSpPr>
          <p:cNvPr id="51204"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29E9CD81-2A94-4F71-860A-0C23DB6E2C0A}" type="slidenum">
              <a:rPr lang="en-US" altLang="zh-TW" sz="1200"/>
              <a:pPr defTabSz="931863"/>
              <a:t>4</a:t>
            </a:fld>
            <a:endParaRPr lang="en-US" altLang="zh-TW" sz="1200"/>
          </a:p>
        </p:txBody>
      </p:sp>
      <p:sp>
        <p:nvSpPr>
          <p:cNvPr id="51205"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68" tIns="46583" rIns="93168" bIns="46583" anchor="b"/>
          <a:lstStyle/>
          <a:p>
            <a:pPr algn="r" defTabSz="931863"/>
            <a:endParaRPr lang="en-US" altLang="zh-TW" sz="1200">
              <a:latin typeface="Times New Roman" pitchFamily="18" charset="0"/>
            </a:endParaRPr>
          </a:p>
        </p:txBody>
      </p:sp>
      <p:sp>
        <p:nvSpPr>
          <p:cNvPr id="51206" name="Rectangle 2"/>
          <p:cNvSpPr>
            <a:spLocks noGrp="1" noRot="1" noChangeAspect="1" noChangeArrowheads="1" noTextEdit="1"/>
          </p:cNvSpPr>
          <p:nvPr>
            <p:ph type="sldImg"/>
          </p:nvPr>
        </p:nvSpPr>
        <p:spPr>
          <a:xfrm>
            <a:off x="920750" y="746125"/>
            <a:ext cx="4965700" cy="3725863"/>
          </a:xfrm>
          <a:ln/>
        </p:spPr>
      </p:sp>
      <p:sp>
        <p:nvSpPr>
          <p:cNvPr id="76807" name="Rectangle 3"/>
          <p:cNvSpPr>
            <a:spLocks noGrp="1" noChangeArrowheads="1"/>
          </p:cNvSpPr>
          <p:nvPr>
            <p:ph type="body" idx="1"/>
          </p:nvPr>
        </p:nvSpPr>
        <p:spPr>
          <a:xfrm>
            <a:off x="957263" y="4683125"/>
            <a:ext cx="4895850" cy="4511675"/>
          </a:xfrm>
          <a:ln>
            <a:miter lim="800000"/>
            <a:headEnd/>
            <a:tailEnd/>
          </a:ln>
        </p:spPr>
        <p:txBody>
          <a:bodyPr lIns="91338" tIns="45670" rIns="91338" bIns="45670"/>
          <a:lstStyle/>
          <a:p>
            <a:pPr algn="just" eaLnBrk="1" fontAlgn="ctr" hangingPunct="1">
              <a:lnSpc>
                <a:spcPct val="150000"/>
              </a:lnSpc>
              <a:defRPr/>
            </a:pPr>
            <a:endParaRPr lang="zh-TW" altLang="zh-TW" sz="1600" dirty="0" smtClean="0">
              <a:latin typeface="標楷體" pitchFamily="65" charset="-120"/>
              <a:ea typeface="標楷體" pitchFamily="65" charset="-12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miter lim="800000"/>
            <a:headEnd/>
            <a:tailEnd/>
          </a:ln>
        </p:spPr>
        <p:txBody>
          <a:bodyPr/>
          <a:lstStyle/>
          <a:p>
            <a:pPr defTabSz="931863"/>
            <a:fld id="{7D1C5D10-DCD1-474D-81F9-99D5C94C5A1C}" type="slidenum">
              <a:rPr lang="en-US" altLang="zh-TW" smtClean="0">
                <a:ea typeface="新細明體" charset="-120"/>
              </a:rPr>
              <a:pPr defTabSz="931863"/>
              <a:t>5</a:t>
            </a:fld>
            <a:endParaRPr lang="en-US" altLang="zh-TW" smtClean="0">
              <a:ea typeface="新細明體" charset="-120"/>
            </a:endParaRPr>
          </a:p>
        </p:txBody>
      </p:sp>
      <p:sp>
        <p:nvSpPr>
          <p:cNvPr id="52227"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C5763413-4264-40DE-904B-ABCAA4FF7588}" type="slidenum">
              <a:rPr lang="en-US" altLang="zh-TW" sz="1200"/>
              <a:pPr defTabSz="931863"/>
              <a:t>5</a:t>
            </a:fld>
            <a:endParaRPr lang="en-US" altLang="zh-TW" sz="1200"/>
          </a:p>
        </p:txBody>
      </p:sp>
      <p:sp>
        <p:nvSpPr>
          <p:cNvPr id="52228"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E7C53044-D8B6-4E30-A136-E3DAF5EFA7FB}" type="slidenum">
              <a:rPr lang="en-US" altLang="zh-TW" sz="1200"/>
              <a:pPr defTabSz="931863"/>
              <a:t>5</a:t>
            </a:fld>
            <a:endParaRPr lang="en-US" altLang="zh-TW" sz="1200"/>
          </a:p>
        </p:txBody>
      </p:sp>
      <p:sp>
        <p:nvSpPr>
          <p:cNvPr id="52229"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68" tIns="46583" rIns="93168" bIns="46583" anchor="b"/>
          <a:lstStyle/>
          <a:p>
            <a:pPr algn="r" defTabSz="931863"/>
            <a:endParaRPr lang="en-US" altLang="zh-TW" sz="1200">
              <a:latin typeface="Times New Roman" pitchFamily="18" charset="0"/>
            </a:endParaRPr>
          </a:p>
        </p:txBody>
      </p:sp>
      <p:sp>
        <p:nvSpPr>
          <p:cNvPr id="52230" name="Rectangle 2"/>
          <p:cNvSpPr>
            <a:spLocks noGrp="1" noRot="1" noChangeAspect="1" noChangeArrowheads="1" noTextEdit="1"/>
          </p:cNvSpPr>
          <p:nvPr>
            <p:ph type="sldImg"/>
          </p:nvPr>
        </p:nvSpPr>
        <p:spPr>
          <a:xfrm>
            <a:off x="920750" y="746125"/>
            <a:ext cx="4965700" cy="3725863"/>
          </a:xfrm>
          <a:ln/>
        </p:spPr>
      </p:sp>
      <p:sp>
        <p:nvSpPr>
          <p:cNvPr id="77831" name="Rectangle 3"/>
          <p:cNvSpPr>
            <a:spLocks noGrp="1" noChangeArrowheads="1"/>
          </p:cNvSpPr>
          <p:nvPr>
            <p:ph type="body" idx="1"/>
          </p:nvPr>
        </p:nvSpPr>
        <p:spPr>
          <a:xfrm>
            <a:off x="957263" y="4683125"/>
            <a:ext cx="4895850" cy="4511675"/>
          </a:xfrm>
          <a:ln>
            <a:miter lim="800000"/>
            <a:headEnd/>
            <a:tailEnd/>
          </a:ln>
        </p:spPr>
        <p:txBody>
          <a:bodyPr lIns="91338" tIns="45670" rIns="91338" bIns="45670"/>
          <a:lstStyle/>
          <a:p>
            <a:pPr algn="just" eaLnBrk="1" fontAlgn="ctr" hangingPunct="1">
              <a:lnSpc>
                <a:spcPct val="150000"/>
              </a:lnSpc>
              <a:defRPr/>
            </a:pPr>
            <a:endParaRPr lang="zh-TW" altLang="zh-TW" sz="1600" dirty="0" smtClean="0">
              <a:latin typeface="標楷體" pitchFamily="65" charset="-120"/>
              <a:ea typeface="標楷體" pitchFamily="65" charset="-12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miter lim="800000"/>
            <a:headEnd/>
            <a:tailEnd/>
          </a:ln>
        </p:spPr>
        <p:txBody>
          <a:bodyPr/>
          <a:lstStyle/>
          <a:p>
            <a:pPr defTabSz="931863"/>
            <a:fld id="{AA60795E-DA32-4D63-8708-BB3346EC6E18}" type="slidenum">
              <a:rPr lang="en-US" altLang="zh-TW" smtClean="0">
                <a:ea typeface="新細明體" charset="-120"/>
              </a:rPr>
              <a:pPr defTabSz="931863"/>
              <a:t>6</a:t>
            </a:fld>
            <a:endParaRPr lang="en-US" altLang="zh-TW" smtClean="0">
              <a:ea typeface="新細明體" charset="-120"/>
            </a:endParaRPr>
          </a:p>
        </p:txBody>
      </p:sp>
      <p:sp>
        <p:nvSpPr>
          <p:cNvPr id="55299"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5DAC3C82-656A-462D-AFD4-90873BB84294}" type="slidenum">
              <a:rPr lang="en-US" altLang="zh-TW" sz="1200"/>
              <a:pPr defTabSz="931863"/>
              <a:t>6</a:t>
            </a:fld>
            <a:endParaRPr lang="en-US" altLang="zh-TW" sz="1200"/>
          </a:p>
        </p:txBody>
      </p:sp>
      <p:sp>
        <p:nvSpPr>
          <p:cNvPr id="55300"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C2F615F0-B0BA-47E4-8D00-5CF84763588B}" type="slidenum">
              <a:rPr lang="en-US" altLang="zh-TW" sz="1200"/>
              <a:pPr defTabSz="931863"/>
              <a:t>6</a:t>
            </a:fld>
            <a:endParaRPr lang="en-US" altLang="zh-TW" sz="1200"/>
          </a:p>
        </p:txBody>
      </p:sp>
      <p:sp>
        <p:nvSpPr>
          <p:cNvPr id="55301"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68" tIns="46583" rIns="93168" bIns="46583" anchor="b"/>
          <a:lstStyle/>
          <a:p>
            <a:pPr algn="r" defTabSz="931863"/>
            <a:endParaRPr lang="en-US" altLang="zh-TW" sz="1200">
              <a:latin typeface="Times New Roman" pitchFamily="18" charset="0"/>
            </a:endParaRPr>
          </a:p>
        </p:txBody>
      </p:sp>
      <p:sp>
        <p:nvSpPr>
          <p:cNvPr id="55302" name="Rectangle 2"/>
          <p:cNvSpPr>
            <a:spLocks noGrp="1" noRot="1" noChangeAspect="1" noChangeArrowheads="1" noTextEdit="1"/>
          </p:cNvSpPr>
          <p:nvPr>
            <p:ph type="sldImg"/>
          </p:nvPr>
        </p:nvSpPr>
        <p:spPr>
          <a:xfrm>
            <a:off x="920750" y="746125"/>
            <a:ext cx="4965700" cy="3725863"/>
          </a:xfrm>
          <a:ln/>
        </p:spPr>
      </p:sp>
      <p:sp>
        <p:nvSpPr>
          <p:cNvPr id="81927" name="Rectangle 3"/>
          <p:cNvSpPr>
            <a:spLocks noGrp="1" noChangeArrowheads="1"/>
          </p:cNvSpPr>
          <p:nvPr>
            <p:ph type="body" idx="1"/>
          </p:nvPr>
        </p:nvSpPr>
        <p:spPr>
          <a:xfrm>
            <a:off x="957263" y="4683125"/>
            <a:ext cx="4895850" cy="4511675"/>
          </a:xfrm>
          <a:ln>
            <a:miter lim="800000"/>
            <a:headEnd/>
            <a:tailEnd/>
          </a:ln>
        </p:spPr>
        <p:txBody>
          <a:bodyPr lIns="91338" tIns="45670" rIns="91338" bIns="45670"/>
          <a:lstStyle/>
          <a:p>
            <a:pPr algn="just" eaLnBrk="1" fontAlgn="ctr" hangingPunct="1">
              <a:lnSpc>
                <a:spcPct val="150000"/>
              </a:lnSpc>
              <a:defRPr/>
            </a:pPr>
            <a:endParaRPr lang="zh-TW" altLang="zh-TW" sz="1600" dirty="0" smtClean="0">
              <a:latin typeface="Arial" charset="0"/>
              <a:ea typeface="標楷體" pitchFamily="65" charset="-12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miter lim="800000"/>
            <a:headEnd/>
            <a:tailEnd/>
          </a:ln>
        </p:spPr>
        <p:txBody>
          <a:bodyPr/>
          <a:lstStyle/>
          <a:p>
            <a:pPr defTabSz="931863"/>
            <a:fld id="{CC2AE419-8536-451B-AA72-8844812EFDF9}" type="slidenum">
              <a:rPr lang="en-US" altLang="zh-TW" smtClean="0">
                <a:solidFill>
                  <a:srgbClr val="000000"/>
                </a:solidFill>
                <a:ea typeface="新細明體" charset="-120"/>
              </a:rPr>
              <a:pPr defTabSz="931863"/>
              <a:t>7</a:t>
            </a:fld>
            <a:endParaRPr lang="en-US" altLang="zh-TW" smtClean="0">
              <a:solidFill>
                <a:srgbClr val="000000"/>
              </a:solidFill>
              <a:ea typeface="新細明體" charset="-120"/>
            </a:endParaRPr>
          </a:p>
        </p:txBody>
      </p:sp>
      <p:sp>
        <p:nvSpPr>
          <p:cNvPr id="56323" name="Rectangle 7"/>
          <p:cNvSpPr txBox="1">
            <a:spLocks noGrp="1" noChangeArrowheads="1"/>
          </p:cNvSpPr>
          <p:nvPr/>
        </p:nvSpPr>
        <p:spPr bwMode="auto">
          <a:xfrm>
            <a:off x="3275013" y="9439275"/>
            <a:ext cx="2947987" cy="500063"/>
          </a:xfrm>
          <a:prstGeom prst="rect">
            <a:avLst/>
          </a:prstGeom>
          <a:noFill/>
          <a:ln w="9525">
            <a:noFill/>
            <a:miter lim="800000"/>
            <a:headEnd/>
            <a:tailEnd/>
          </a:ln>
        </p:spPr>
        <p:txBody>
          <a:bodyPr lIns="93150" tIns="46572" rIns="93150" bIns="46572" anchor="b"/>
          <a:lstStyle/>
          <a:p>
            <a:pPr defTabSz="931863"/>
            <a:fld id="{2E2E2DFA-7487-440B-952C-947701C752D0}" type="slidenum">
              <a:rPr lang="en-US" altLang="zh-TW" sz="1200">
                <a:solidFill>
                  <a:srgbClr val="000000"/>
                </a:solidFill>
              </a:rPr>
              <a:pPr defTabSz="931863"/>
              <a:t>7</a:t>
            </a:fld>
            <a:endParaRPr lang="en-US" altLang="zh-TW" sz="1200">
              <a:solidFill>
                <a:srgbClr val="000000"/>
              </a:solidFill>
            </a:endParaRPr>
          </a:p>
        </p:txBody>
      </p:sp>
      <p:sp>
        <p:nvSpPr>
          <p:cNvPr id="56324" name="Rectangle 7"/>
          <p:cNvSpPr txBox="1">
            <a:spLocks noGrp="1" noChangeArrowheads="1"/>
          </p:cNvSpPr>
          <p:nvPr/>
        </p:nvSpPr>
        <p:spPr bwMode="auto">
          <a:xfrm>
            <a:off x="3275013" y="9439275"/>
            <a:ext cx="2947987" cy="500063"/>
          </a:xfrm>
          <a:prstGeom prst="rect">
            <a:avLst/>
          </a:prstGeom>
          <a:noFill/>
          <a:ln w="9525">
            <a:noFill/>
            <a:miter lim="800000"/>
            <a:headEnd/>
            <a:tailEnd/>
          </a:ln>
        </p:spPr>
        <p:txBody>
          <a:bodyPr lIns="93150" tIns="46572" rIns="93150" bIns="46572" anchor="b"/>
          <a:lstStyle/>
          <a:p>
            <a:pPr defTabSz="931863"/>
            <a:fld id="{AEBA41E9-1A4E-4EC2-833D-F26DA1384E11}" type="slidenum">
              <a:rPr lang="en-US" altLang="zh-TW" sz="1200">
                <a:solidFill>
                  <a:srgbClr val="000000"/>
                </a:solidFill>
              </a:rPr>
              <a:pPr defTabSz="931863"/>
              <a:t>7</a:t>
            </a:fld>
            <a:endParaRPr lang="en-US" altLang="zh-TW" sz="1200">
              <a:solidFill>
                <a:srgbClr val="000000"/>
              </a:solidFill>
            </a:endParaRPr>
          </a:p>
        </p:txBody>
      </p:sp>
      <p:sp>
        <p:nvSpPr>
          <p:cNvPr id="56325" name="Rectangle 7"/>
          <p:cNvSpPr txBox="1">
            <a:spLocks noGrp="1" noChangeArrowheads="1"/>
          </p:cNvSpPr>
          <p:nvPr/>
        </p:nvSpPr>
        <p:spPr bwMode="auto">
          <a:xfrm>
            <a:off x="3856038" y="9439275"/>
            <a:ext cx="2951162" cy="500063"/>
          </a:xfrm>
          <a:prstGeom prst="rect">
            <a:avLst/>
          </a:prstGeom>
          <a:noFill/>
          <a:ln w="9525">
            <a:noFill/>
            <a:miter lim="800000"/>
            <a:headEnd/>
            <a:tailEnd/>
          </a:ln>
        </p:spPr>
        <p:txBody>
          <a:bodyPr lIns="93177" tIns="46587" rIns="93177" bIns="46587" anchor="b"/>
          <a:lstStyle/>
          <a:p>
            <a:pPr algn="r" defTabSz="931863"/>
            <a:endParaRPr lang="en-US" altLang="zh-TW" sz="1200">
              <a:solidFill>
                <a:srgbClr val="000000"/>
              </a:solidFill>
              <a:latin typeface="Times New Roman" pitchFamily="18" charset="0"/>
            </a:endParaRPr>
          </a:p>
        </p:txBody>
      </p:sp>
      <p:sp>
        <p:nvSpPr>
          <p:cNvPr id="56326" name="Rectangle 2"/>
          <p:cNvSpPr>
            <a:spLocks noGrp="1" noRot="1" noChangeAspect="1" noChangeArrowheads="1" noTextEdit="1"/>
          </p:cNvSpPr>
          <p:nvPr>
            <p:ph type="sldImg"/>
          </p:nvPr>
        </p:nvSpPr>
        <p:spPr>
          <a:xfrm>
            <a:off x="920750" y="746125"/>
            <a:ext cx="4965700" cy="3725863"/>
          </a:xfrm>
          <a:ln/>
        </p:spPr>
      </p:sp>
      <p:sp>
        <p:nvSpPr>
          <p:cNvPr id="83975" name="Rectangle 3"/>
          <p:cNvSpPr>
            <a:spLocks noGrp="1" noChangeArrowheads="1"/>
          </p:cNvSpPr>
          <p:nvPr>
            <p:ph type="body" idx="1"/>
          </p:nvPr>
        </p:nvSpPr>
        <p:spPr>
          <a:xfrm>
            <a:off x="957263" y="4683125"/>
            <a:ext cx="4895850" cy="4511675"/>
          </a:xfrm>
          <a:ln>
            <a:miter lim="800000"/>
            <a:headEnd/>
            <a:tailEnd/>
          </a:ln>
        </p:spPr>
        <p:txBody>
          <a:bodyPr lIns="91347" tIns="45675" rIns="91347" bIns="45675"/>
          <a:lstStyle/>
          <a:p>
            <a:pPr algn="just" eaLnBrk="1" fontAlgn="ctr" hangingPunct="1">
              <a:lnSpc>
                <a:spcPct val="150000"/>
              </a:lnSpc>
              <a:buFont typeface="Wingdings" pitchFamily="2" charset="2"/>
              <a:buNone/>
              <a:defRPr/>
            </a:pPr>
            <a:endParaRPr lang="zh-TW" altLang="zh-TW" sz="1600" dirty="0" smtClean="0">
              <a:latin typeface="標楷體" pitchFamily="65" charset="-120"/>
              <a:ea typeface="標楷體" pitchFamily="65" charset="-12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miter lim="800000"/>
            <a:headEnd/>
            <a:tailEnd/>
          </a:ln>
        </p:spPr>
        <p:txBody>
          <a:bodyPr/>
          <a:lstStyle/>
          <a:p>
            <a:pPr defTabSz="931863"/>
            <a:fld id="{81A61013-242D-47F5-A7E5-71AB638BB2CD}" type="slidenum">
              <a:rPr lang="en-US" altLang="zh-TW" smtClean="0">
                <a:ea typeface="新細明體" charset="-120"/>
              </a:rPr>
              <a:pPr defTabSz="931863"/>
              <a:t>8</a:t>
            </a:fld>
            <a:endParaRPr lang="en-US" altLang="zh-TW" smtClean="0">
              <a:ea typeface="新細明體" charset="-120"/>
            </a:endParaRPr>
          </a:p>
        </p:txBody>
      </p:sp>
      <p:sp>
        <p:nvSpPr>
          <p:cNvPr id="57347"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47862B4F-276A-44D6-934A-347B59EBCBAE}" type="slidenum">
              <a:rPr lang="en-US" altLang="zh-TW" sz="1200"/>
              <a:pPr defTabSz="931863"/>
              <a:t>8</a:t>
            </a:fld>
            <a:endParaRPr lang="en-US" altLang="zh-TW" sz="1200"/>
          </a:p>
        </p:txBody>
      </p:sp>
      <p:sp>
        <p:nvSpPr>
          <p:cNvPr id="57348"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AEC36F53-519E-41CC-BD23-F04B05238FE5}" type="slidenum">
              <a:rPr lang="en-US" altLang="zh-TW" sz="1200"/>
              <a:pPr defTabSz="931863"/>
              <a:t>8</a:t>
            </a:fld>
            <a:endParaRPr lang="en-US" altLang="zh-TW" sz="1200"/>
          </a:p>
        </p:txBody>
      </p:sp>
      <p:sp>
        <p:nvSpPr>
          <p:cNvPr id="57349"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68" tIns="46583" rIns="93168" bIns="46583" anchor="b"/>
          <a:lstStyle/>
          <a:p>
            <a:pPr algn="r" defTabSz="931863"/>
            <a:endParaRPr lang="en-US" altLang="zh-TW" sz="1200">
              <a:latin typeface="Times New Roman" pitchFamily="18" charset="0"/>
            </a:endParaRPr>
          </a:p>
        </p:txBody>
      </p:sp>
      <p:sp>
        <p:nvSpPr>
          <p:cNvPr id="57350" name="Rectangle 2"/>
          <p:cNvSpPr>
            <a:spLocks noGrp="1" noRot="1" noChangeAspect="1" noChangeArrowheads="1" noTextEdit="1"/>
          </p:cNvSpPr>
          <p:nvPr>
            <p:ph type="sldImg"/>
          </p:nvPr>
        </p:nvSpPr>
        <p:spPr>
          <a:xfrm>
            <a:off x="920750" y="746125"/>
            <a:ext cx="4965700" cy="3725863"/>
          </a:xfrm>
          <a:ln/>
        </p:spPr>
      </p:sp>
      <p:sp>
        <p:nvSpPr>
          <p:cNvPr id="87047" name="Rectangle 3"/>
          <p:cNvSpPr>
            <a:spLocks noGrp="1" noChangeArrowheads="1"/>
          </p:cNvSpPr>
          <p:nvPr>
            <p:ph type="body" idx="1"/>
          </p:nvPr>
        </p:nvSpPr>
        <p:spPr>
          <a:xfrm>
            <a:off x="957263" y="4683125"/>
            <a:ext cx="4895850" cy="4511675"/>
          </a:xfrm>
          <a:ln>
            <a:miter lim="800000"/>
            <a:headEnd/>
            <a:tailEnd/>
          </a:ln>
        </p:spPr>
        <p:txBody>
          <a:bodyPr lIns="91338" tIns="45670" rIns="91338" bIns="45670"/>
          <a:lstStyle/>
          <a:p>
            <a:pPr algn="just" eaLnBrk="1" fontAlgn="ctr" hangingPunct="1">
              <a:lnSpc>
                <a:spcPct val="150000"/>
              </a:lnSpc>
              <a:defRPr/>
            </a:pPr>
            <a:endParaRPr lang="zh-TW" altLang="zh-TW" sz="1600" dirty="0" smtClean="0">
              <a:latin typeface="Arial" pitchFamily="34" charset="0"/>
              <a:ea typeface="標楷體" pitchFamily="65" charset="-120"/>
              <a:cs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miter lim="800000"/>
            <a:headEnd/>
            <a:tailEnd/>
          </a:ln>
        </p:spPr>
        <p:txBody>
          <a:bodyPr/>
          <a:lstStyle/>
          <a:p>
            <a:pPr defTabSz="931863"/>
            <a:fld id="{5D08444E-1F4B-465A-B14F-DA865F2DD345}" type="slidenum">
              <a:rPr lang="en-US" altLang="zh-TW" smtClean="0">
                <a:ea typeface="新細明體" charset="-120"/>
              </a:rPr>
              <a:pPr defTabSz="931863"/>
              <a:t>9</a:t>
            </a:fld>
            <a:endParaRPr lang="en-US" altLang="zh-TW" smtClean="0">
              <a:ea typeface="新細明體" charset="-120"/>
            </a:endParaRPr>
          </a:p>
        </p:txBody>
      </p:sp>
      <p:sp>
        <p:nvSpPr>
          <p:cNvPr id="58371" name="Rectangle 7"/>
          <p:cNvSpPr txBox="1">
            <a:spLocks noGrp="1" noChangeArrowheads="1"/>
          </p:cNvSpPr>
          <p:nvPr/>
        </p:nvSpPr>
        <p:spPr bwMode="auto">
          <a:xfrm>
            <a:off x="3275013" y="9439275"/>
            <a:ext cx="2947987" cy="500063"/>
          </a:xfrm>
          <a:prstGeom prst="rect">
            <a:avLst/>
          </a:prstGeom>
          <a:noFill/>
          <a:ln w="9525">
            <a:noFill/>
            <a:miter lim="800000"/>
            <a:headEnd/>
            <a:tailEnd/>
          </a:ln>
        </p:spPr>
        <p:txBody>
          <a:bodyPr lIns="93141" tIns="46568" rIns="93141" bIns="46568" anchor="b"/>
          <a:lstStyle/>
          <a:p>
            <a:pPr defTabSz="931863"/>
            <a:fld id="{463F9604-CA96-4112-89C4-6A5603DE50C1}" type="slidenum">
              <a:rPr lang="en-US" altLang="zh-TW" sz="1200"/>
              <a:pPr defTabSz="931863"/>
              <a:t>9</a:t>
            </a:fld>
            <a:endParaRPr lang="en-US" altLang="zh-TW" sz="1200"/>
          </a:p>
        </p:txBody>
      </p:sp>
      <p:sp>
        <p:nvSpPr>
          <p:cNvPr id="58372" name="Rectangle 7"/>
          <p:cNvSpPr txBox="1">
            <a:spLocks noGrp="1" noChangeArrowheads="1"/>
          </p:cNvSpPr>
          <p:nvPr/>
        </p:nvSpPr>
        <p:spPr bwMode="auto">
          <a:xfrm>
            <a:off x="3275013" y="9439275"/>
            <a:ext cx="2947987" cy="500063"/>
          </a:xfrm>
          <a:prstGeom prst="rect">
            <a:avLst/>
          </a:prstGeom>
          <a:noFill/>
          <a:ln w="9525">
            <a:noFill/>
            <a:miter lim="800000"/>
            <a:headEnd/>
            <a:tailEnd/>
          </a:ln>
        </p:spPr>
        <p:txBody>
          <a:bodyPr lIns="93141" tIns="46568" rIns="93141" bIns="46568" anchor="b"/>
          <a:lstStyle/>
          <a:p>
            <a:pPr defTabSz="931863"/>
            <a:fld id="{4D242D8A-AF5C-40A8-B43F-9D4DCAEE85AC}" type="slidenum">
              <a:rPr lang="en-US" altLang="zh-TW" sz="1200"/>
              <a:pPr defTabSz="931863"/>
              <a:t>9</a:t>
            </a:fld>
            <a:endParaRPr lang="en-US" altLang="zh-TW" sz="1200"/>
          </a:p>
        </p:txBody>
      </p:sp>
      <p:sp>
        <p:nvSpPr>
          <p:cNvPr id="58373" name="Rectangle 7"/>
          <p:cNvSpPr txBox="1">
            <a:spLocks noGrp="1" noChangeArrowheads="1"/>
          </p:cNvSpPr>
          <p:nvPr/>
        </p:nvSpPr>
        <p:spPr bwMode="auto">
          <a:xfrm>
            <a:off x="3856038" y="9439275"/>
            <a:ext cx="2951162" cy="500063"/>
          </a:xfrm>
          <a:prstGeom prst="rect">
            <a:avLst/>
          </a:prstGeom>
          <a:noFill/>
          <a:ln w="9525">
            <a:noFill/>
            <a:miter lim="800000"/>
            <a:headEnd/>
            <a:tailEnd/>
          </a:ln>
        </p:spPr>
        <p:txBody>
          <a:bodyPr lIns="93168" tIns="46583" rIns="93168" bIns="46583" anchor="b"/>
          <a:lstStyle/>
          <a:p>
            <a:pPr algn="r" defTabSz="931863"/>
            <a:endParaRPr lang="en-US" altLang="zh-TW" sz="1200">
              <a:latin typeface="Times New Roman" pitchFamily="18" charset="0"/>
            </a:endParaRPr>
          </a:p>
        </p:txBody>
      </p:sp>
      <p:sp>
        <p:nvSpPr>
          <p:cNvPr id="58374" name="Rectangle 2"/>
          <p:cNvSpPr>
            <a:spLocks noGrp="1" noRot="1" noChangeAspect="1" noChangeArrowheads="1" noTextEdit="1"/>
          </p:cNvSpPr>
          <p:nvPr>
            <p:ph type="sldImg"/>
          </p:nvPr>
        </p:nvSpPr>
        <p:spPr>
          <a:xfrm>
            <a:off x="920750" y="746125"/>
            <a:ext cx="4965700" cy="3725863"/>
          </a:xfrm>
          <a:ln/>
        </p:spPr>
      </p:sp>
      <p:sp>
        <p:nvSpPr>
          <p:cNvPr id="88071" name="Rectangle 3"/>
          <p:cNvSpPr>
            <a:spLocks noGrp="1" noChangeArrowheads="1"/>
          </p:cNvSpPr>
          <p:nvPr>
            <p:ph type="body" idx="1"/>
          </p:nvPr>
        </p:nvSpPr>
        <p:spPr>
          <a:xfrm>
            <a:off x="957263" y="4683125"/>
            <a:ext cx="4895850" cy="4511675"/>
          </a:xfrm>
          <a:ln>
            <a:miter lim="800000"/>
            <a:headEnd/>
            <a:tailEnd/>
          </a:ln>
        </p:spPr>
        <p:txBody>
          <a:bodyPr lIns="91338" tIns="45670" rIns="91338" bIns="45670"/>
          <a:lstStyle/>
          <a:p>
            <a:pPr marL="171450" indent="-171450" algn="just" eaLnBrk="1" fontAlgn="ctr" hangingPunct="1">
              <a:lnSpc>
                <a:spcPct val="150000"/>
              </a:lnSpc>
              <a:buFont typeface="Wingdings" pitchFamily="2" charset="2"/>
              <a:buChar char="u"/>
              <a:defRPr/>
            </a:pPr>
            <a:endParaRPr lang="zh-TW" altLang="zh-TW" sz="1600" dirty="0" smtClean="0">
              <a:latin typeface="Arial" pitchFamily="34" charset="0"/>
              <a:ea typeface="標楷體" pitchFamily="65" charset="-120"/>
              <a:cs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miter lim="800000"/>
            <a:headEnd/>
            <a:tailEnd/>
          </a:ln>
        </p:spPr>
        <p:txBody>
          <a:bodyPr/>
          <a:lstStyle/>
          <a:p>
            <a:pPr defTabSz="931863"/>
            <a:fld id="{88D643B4-8B23-4621-BEBC-CD0E7CE4D7DE}" type="slidenum">
              <a:rPr lang="en-US" altLang="zh-TW" smtClean="0">
                <a:ea typeface="新細明體" charset="-120"/>
              </a:rPr>
              <a:pPr defTabSz="931863"/>
              <a:t>10</a:t>
            </a:fld>
            <a:endParaRPr lang="en-US" altLang="zh-TW" smtClean="0">
              <a:ea typeface="新細明體" charset="-120"/>
            </a:endParaRPr>
          </a:p>
        </p:txBody>
      </p:sp>
      <p:sp>
        <p:nvSpPr>
          <p:cNvPr id="59395"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335AC200-CA2F-461A-BACF-51CAF9A879E1}" type="slidenum">
              <a:rPr lang="en-US" altLang="zh-TW" sz="1200"/>
              <a:pPr defTabSz="931863"/>
              <a:t>10</a:t>
            </a:fld>
            <a:endParaRPr lang="en-US" altLang="zh-TW" sz="1200"/>
          </a:p>
        </p:txBody>
      </p:sp>
      <p:sp>
        <p:nvSpPr>
          <p:cNvPr id="59396"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2CD9663C-A1A7-4F2F-AB94-C51826C1141C}" type="slidenum">
              <a:rPr lang="en-US" altLang="zh-TW" sz="1200"/>
              <a:pPr defTabSz="931863"/>
              <a:t>10</a:t>
            </a:fld>
            <a:endParaRPr lang="en-US" altLang="zh-TW" sz="1200"/>
          </a:p>
        </p:txBody>
      </p:sp>
      <p:sp>
        <p:nvSpPr>
          <p:cNvPr id="59397"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68" tIns="46583" rIns="93168" bIns="46583" anchor="b"/>
          <a:lstStyle/>
          <a:p>
            <a:pPr algn="r" defTabSz="931863"/>
            <a:endParaRPr lang="en-US" altLang="zh-TW" sz="1200">
              <a:latin typeface="Times New Roman" pitchFamily="18" charset="0"/>
            </a:endParaRPr>
          </a:p>
        </p:txBody>
      </p:sp>
      <p:sp>
        <p:nvSpPr>
          <p:cNvPr id="59398" name="Rectangle 2"/>
          <p:cNvSpPr>
            <a:spLocks noGrp="1" noRot="1" noChangeAspect="1" noChangeArrowheads="1" noTextEdit="1"/>
          </p:cNvSpPr>
          <p:nvPr>
            <p:ph type="sldImg"/>
          </p:nvPr>
        </p:nvSpPr>
        <p:spPr>
          <a:xfrm>
            <a:off x="920750" y="746125"/>
            <a:ext cx="4965700" cy="3725863"/>
          </a:xfrm>
          <a:ln/>
        </p:spPr>
      </p:sp>
      <p:sp>
        <p:nvSpPr>
          <p:cNvPr id="91143" name="Rectangle 3"/>
          <p:cNvSpPr>
            <a:spLocks noGrp="1" noChangeArrowheads="1"/>
          </p:cNvSpPr>
          <p:nvPr>
            <p:ph type="body" idx="1"/>
          </p:nvPr>
        </p:nvSpPr>
        <p:spPr>
          <a:xfrm>
            <a:off x="957263" y="4683125"/>
            <a:ext cx="4895850" cy="4511675"/>
          </a:xfrm>
          <a:ln>
            <a:miter lim="800000"/>
            <a:headEnd/>
            <a:tailEnd/>
          </a:ln>
        </p:spPr>
        <p:txBody>
          <a:bodyPr lIns="91338" tIns="45670" rIns="91338" bIns="45670"/>
          <a:lstStyle/>
          <a:p>
            <a:pPr algn="just" eaLnBrk="1" fontAlgn="ctr" hangingPunct="1">
              <a:lnSpc>
                <a:spcPct val="150000"/>
              </a:lnSpc>
              <a:defRPr/>
            </a:pPr>
            <a:endParaRPr lang="zh-TW" altLang="zh-TW" sz="1600" dirty="0" smtClean="0">
              <a:solidFill>
                <a:srgbClr val="FF0000"/>
              </a:solidFill>
              <a:latin typeface="Arial" pitchFamily="34" charset="0"/>
              <a:ea typeface="標楷體" pitchFamily="65" charset="-120"/>
              <a:cs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miter lim="800000"/>
            <a:headEnd/>
            <a:tailEnd/>
          </a:ln>
        </p:spPr>
        <p:txBody>
          <a:bodyPr/>
          <a:lstStyle/>
          <a:p>
            <a:pPr defTabSz="931863"/>
            <a:fld id="{3FAC9176-6823-4A69-B45B-0466967A05AC}" type="slidenum">
              <a:rPr lang="en-US" altLang="zh-TW" smtClean="0">
                <a:ea typeface="新細明體" charset="-120"/>
              </a:rPr>
              <a:pPr defTabSz="931863"/>
              <a:t>11</a:t>
            </a:fld>
            <a:endParaRPr lang="en-US" altLang="zh-TW" smtClean="0">
              <a:ea typeface="新細明體" charset="-120"/>
            </a:endParaRPr>
          </a:p>
        </p:txBody>
      </p:sp>
      <p:sp>
        <p:nvSpPr>
          <p:cNvPr id="60419"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43FA4B2C-4A99-405B-9A9D-34B68B165F6C}" type="slidenum">
              <a:rPr lang="en-US" altLang="zh-TW" sz="1200"/>
              <a:pPr defTabSz="931863"/>
              <a:t>11</a:t>
            </a:fld>
            <a:endParaRPr lang="en-US" altLang="zh-TW" sz="1200"/>
          </a:p>
        </p:txBody>
      </p:sp>
      <p:sp>
        <p:nvSpPr>
          <p:cNvPr id="60420"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61C4CF37-3E6D-4F09-9C22-59FFD5E2B3F8}" type="slidenum">
              <a:rPr lang="en-US" altLang="zh-TW" sz="1200"/>
              <a:pPr defTabSz="931863"/>
              <a:t>11</a:t>
            </a:fld>
            <a:endParaRPr lang="en-US" altLang="zh-TW" sz="1200"/>
          </a:p>
        </p:txBody>
      </p:sp>
      <p:sp>
        <p:nvSpPr>
          <p:cNvPr id="60421"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68" tIns="46583" rIns="93168" bIns="46583" anchor="b"/>
          <a:lstStyle/>
          <a:p>
            <a:pPr algn="r" defTabSz="931863"/>
            <a:endParaRPr lang="en-US" altLang="zh-TW" sz="1200">
              <a:latin typeface="Times New Roman" pitchFamily="18" charset="0"/>
            </a:endParaRPr>
          </a:p>
        </p:txBody>
      </p:sp>
      <p:sp>
        <p:nvSpPr>
          <p:cNvPr id="60422" name="Rectangle 2"/>
          <p:cNvSpPr>
            <a:spLocks noGrp="1" noRot="1" noChangeAspect="1" noChangeArrowheads="1" noTextEdit="1"/>
          </p:cNvSpPr>
          <p:nvPr>
            <p:ph type="sldImg"/>
          </p:nvPr>
        </p:nvSpPr>
        <p:spPr>
          <a:xfrm>
            <a:off x="920750" y="746125"/>
            <a:ext cx="4965700" cy="3725863"/>
          </a:xfrm>
          <a:ln/>
        </p:spPr>
      </p:sp>
      <p:sp>
        <p:nvSpPr>
          <p:cNvPr id="60423" name="Rectangle 3"/>
          <p:cNvSpPr>
            <a:spLocks noGrp="1" noChangeArrowheads="1"/>
          </p:cNvSpPr>
          <p:nvPr>
            <p:ph type="body" idx="1"/>
          </p:nvPr>
        </p:nvSpPr>
        <p:spPr>
          <a:xfrm>
            <a:off x="957263" y="4683125"/>
            <a:ext cx="4895850" cy="4511675"/>
          </a:xfrm>
          <a:noFill/>
        </p:spPr>
        <p:txBody>
          <a:bodyPr lIns="91338" tIns="45670" rIns="91338" bIns="45670"/>
          <a:lstStyle/>
          <a:p>
            <a:pPr marL="171450" indent="-171450" algn="just" eaLnBrk="1" fontAlgn="ctr" hangingPunct="1">
              <a:lnSpc>
                <a:spcPct val="150000"/>
              </a:lnSpc>
              <a:buFont typeface="Wingdings" pitchFamily="2" charset="2"/>
              <a:buChar char="u"/>
            </a:pPr>
            <a:endParaRPr lang="zh-TW" altLang="zh-TW" sz="1600" dirty="0" smtClean="0">
              <a:latin typeface="Arial" charset="0"/>
              <a:ea typeface="標楷體" pitchFamily="65" charset="-120"/>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miter lim="800000"/>
            <a:headEnd/>
            <a:tailEnd/>
          </a:ln>
        </p:spPr>
        <p:txBody>
          <a:bodyPr/>
          <a:lstStyle/>
          <a:p>
            <a:pPr defTabSz="931863"/>
            <a:fld id="{4F66F5E7-B3D1-48B1-A779-DF4F64ED104E}" type="slidenum">
              <a:rPr lang="en-US" altLang="zh-TW" smtClean="0">
                <a:ea typeface="新細明體" charset="-120"/>
              </a:rPr>
              <a:pPr defTabSz="931863"/>
              <a:t>12</a:t>
            </a:fld>
            <a:endParaRPr lang="en-US" altLang="zh-TW" smtClean="0">
              <a:ea typeface="新細明體" charset="-120"/>
            </a:endParaRPr>
          </a:p>
        </p:txBody>
      </p:sp>
      <p:sp>
        <p:nvSpPr>
          <p:cNvPr id="61443"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C3FFE02F-D49B-49B3-A3BD-44C333BBC8D3}" type="slidenum">
              <a:rPr lang="en-US" altLang="zh-TW" sz="1200"/>
              <a:pPr defTabSz="931863"/>
              <a:t>12</a:t>
            </a:fld>
            <a:endParaRPr lang="en-US" altLang="zh-TW" sz="1200"/>
          </a:p>
        </p:txBody>
      </p:sp>
      <p:sp>
        <p:nvSpPr>
          <p:cNvPr id="61444"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E2E1E756-7456-48FD-88E5-78E558EC384E}" type="slidenum">
              <a:rPr lang="en-US" altLang="zh-TW" sz="1200"/>
              <a:pPr defTabSz="931863"/>
              <a:t>12</a:t>
            </a:fld>
            <a:endParaRPr lang="en-US" altLang="zh-TW" sz="1200"/>
          </a:p>
        </p:txBody>
      </p:sp>
      <p:sp>
        <p:nvSpPr>
          <p:cNvPr id="61445"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68" tIns="46583" rIns="93168" bIns="46583" anchor="b"/>
          <a:lstStyle/>
          <a:p>
            <a:pPr algn="r" defTabSz="931863"/>
            <a:endParaRPr lang="en-US" altLang="zh-TW" sz="1200">
              <a:latin typeface="Times New Roman" pitchFamily="18" charset="0"/>
            </a:endParaRPr>
          </a:p>
        </p:txBody>
      </p:sp>
      <p:sp>
        <p:nvSpPr>
          <p:cNvPr id="61446" name="Rectangle 2"/>
          <p:cNvSpPr>
            <a:spLocks noGrp="1" noRot="1" noChangeAspect="1" noChangeArrowheads="1" noTextEdit="1"/>
          </p:cNvSpPr>
          <p:nvPr>
            <p:ph type="sldImg"/>
          </p:nvPr>
        </p:nvSpPr>
        <p:spPr>
          <a:xfrm>
            <a:off x="920750" y="746125"/>
            <a:ext cx="4965700" cy="3725863"/>
          </a:xfrm>
          <a:ln/>
        </p:spPr>
      </p:sp>
      <p:sp>
        <p:nvSpPr>
          <p:cNvPr id="61447" name="Rectangle 3"/>
          <p:cNvSpPr>
            <a:spLocks noGrp="1" noChangeArrowheads="1"/>
          </p:cNvSpPr>
          <p:nvPr>
            <p:ph type="body" idx="1"/>
          </p:nvPr>
        </p:nvSpPr>
        <p:spPr>
          <a:xfrm>
            <a:off x="957263" y="4683125"/>
            <a:ext cx="4895850" cy="4511675"/>
          </a:xfrm>
          <a:noFill/>
        </p:spPr>
        <p:txBody>
          <a:bodyPr lIns="91338" tIns="45670" rIns="91338" bIns="45670"/>
          <a:lstStyle/>
          <a:p>
            <a:pPr marL="171450" indent="-171450" algn="just" eaLnBrk="1" fontAlgn="ctr" hangingPunct="1">
              <a:lnSpc>
                <a:spcPct val="150000"/>
              </a:lnSpc>
              <a:buFont typeface="Wingdings" pitchFamily="2" charset="2"/>
              <a:buChar char="u"/>
            </a:pPr>
            <a:endParaRPr lang="zh-TW" altLang="zh-TW" sz="1600" dirty="0" smtClean="0">
              <a:latin typeface="Arial" charset="0"/>
              <a:ea typeface="標楷體" pitchFamily="65" charset="-120"/>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miter lim="800000"/>
            <a:headEnd/>
            <a:tailEnd/>
          </a:ln>
        </p:spPr>
        <p:txBody>
          <a:bodyPr/>
          <a:lstStyle/>
          <a:p>
            <a:pPr defTabSz="931863"/>
            <a:fld id="{790EE375-8295-4A58-B2D6-95A66FAB6046}" type="slidenum">
              <a:rPr lang="en-US" altLang="zh-TW" smtClean="0">
                <a:ea typeface="新細明體" charset="-120"/>
              </a:rPr>
              <a:pPr defTabSz="931863"/>
              <a:t>13</a:t>
            </a:fld>
            <a:endParaRPr lang="en-US" altLang="zh-TW" smtClean="0">
              <a:ea typeface="新細明體" charset="-120"/>
            </a:endParaRPr>
          </a:p>
        </p:txBody>
      </p:sp>
      <p:sp>
        <p:nvSpPr>
          <p:cNvPr id="62467"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694978B9-8716-4D67-91DA-3EAB705A051B}" type="slidenum">
              <a:rPr lang="en-US" altLang="zh-TW" sz="1200"/>
              <a:pPr defTabSz="931863"/>
              <a:t>13</a:t>
            </a:fld>
            <a:endParaRPr lang="en-US" altLang="zh-TW" sz="1200"/>
          </a:p>
        </p:txBody>
      </p:sp>
      <p:sp>
        <p:nvSpPr>
          <p:cNvPr id="62468"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59DBEA6D-52C7-45C1-AE3B-FF1DC76489FB}" type="slidenum">
              <a:rPr lang="en-US" altLang="zh-TW" sz="1200"/>
              <a:pPr defTabSz="931863"/>
              <a:t>13</a:t>
            </a:fld>
            <a:endParaRPr lang="en-US" altLang="zh-TW" sz="1200"/>
          </a:p>
        </p:txBody>
      </p:sp>
      <p:sp>
        <p:nvSpPr>
          <p:cNvPr id="62469"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68" tIns="46583" rIns="93168" bIns="46583" anchor="b"/>
          <a:lstStyle/>
          <a:p>
            <a:pPr algn="r" defTabSz="931863"/>
            <a:endParaRPr lang="en-US" altLang="zh-TW" sz="1200">
              <a:latin typeface="Times New Roman" pitchFamily="18" charset="0"/>
            </a:endParaRPr>
          </a:p>
        </p:txBody>
      </p:sp>
      <p:sp>
        <p:nvSpPr>
          <p:cNvPr id="62470" name="Rectangle 2"/>
          <p:cNvSpPr>
            <a:spLocks noGrp="1" noRot="1" noChangeAspect="1" noChangeArrowheads="1" noTextEdit="1"/>
          </p:cNvSpPr>
          <p:nvPr>
            <p:ph type="sldImg"/>
          </p:nvPr>
        </p:nvSpPr>
        <p:spPr>
          <a:xfrm>
            <a:off x="920750" y="746125"/>
            <a:ext cx="4965700" cy="3725863"/>
          </a:xfrm>
          <a:ln/>
        </p:spPr>
      </p:sp>
      <p:sp>
        <p:nvSpPr>
          <p:cNvPr id="62471" name="Rectangle 3"/>
          <p:cNvSpPr>
            <a:spLocks noGrp="1" noChangeArrowheads="1"/>
          </p:cNvSpPr>
          <p:nvPr>
            <p:ph type="body" idx="1"/>
          </p:nvPr>
        </p:nvSpPr>
        <p:spPr>
          <a:xfrm>
            <a:off x="957263" y="4683125"/>
            <a:ext cx="4895850" cy="4511675"/>
          </a:xfrm>
          <a:noFill/>
        </p:spPr>
        <p:txBody>
          <a:bodyPr lIns="91338" tIns="45670" rIns="91338" bIns="45670"/>
          <a:lstStyle/>
          <a:p>
            <a:pPr marL="171450" indent="-171450" algn="just" eaLnBrk="1" fontAlgn="ctr" hangingPunct="1">
              <a:lnSpc>
                <a:spcPct val="150000"/>
              </a:lnSpc>
              <a:buFont typeface="Wingdings" pitchFamily="2" charset="2"/>
              <a:buChar char="u"/>
            </a:pPr>
            <a:endParaRPr lang="zh-TW" altLang="zh-TW" sz="1600" dirty="0" smtClean="0">
              <a:latin typeface="Arial" charset="0"/>
              <a:ea typeface="標楷體" pitchFamily="65" charset="-120"/>
              <a:cs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miter lim="800000"/>
            <a:headEnd/>
            <a:tailEnd/>
          </a:ln>
        </p:spPr>
        <p:txBody>
          <a:bodyPr/>
          <a:lstStyle/>
          <a:p>
            <a:pPr defTabSz="931863"/>
            <a:fld id="{E717DBDC-5E37-44EA-8C05-C4001373CBBB}" type="slidenum">
              <a:rPr lang="en-US" altLang="zh-TW" smtClean="0">
                <a:ea typeface="新細明體" charset="-120"/>
              </a:rPr>
              <a:pPr defTabSz="931863"/>
              <a:t>14</a:t>
            </a:fld>
            <a:endParaRPr lang="en-US" altLang="zh-TW" smtClean="0">
              <a:ea typeface="新細明體" charset="-120"/>
            </a:endParaRPr>
          </a:p>
        </p:txBody>
      </p:sp>
      <p:sp>
        <p:nvSpPr>
          <p:cNvPr id="63491"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9CDCE567-A469-430B-84C4-51400BAD645D}" type="slidenum">
              <a:rPr lang="en-US" altLang="zh-TW" sz="1200"/>
              <a:pPr defTabSz="931863"/>
              <a:t>14</a:t>
            </a:fld>
            <a:endParaRPr lang="en-US" altLang="zh-TW" sz="1200"/>
          </a:p>
        </p:txBody>
      </p:sp>
      <p:sp>
        <p:nvSpPr>
          <p:cNvPr id="63492"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41" tIns="46568" rIns="93141" bIns="46568" anchor="b"/>
          <a:lstStyle/>
          <a:p>
            <a:pPr defTabSz="931863"/>
            <a:fld id="{550D7E2E-6F93-4D08-836F-7147BADD71A2}" type="slidenum">
              <a:rPr lang="en-US" altLang="zh-TW" sz="1200"/>
              <a:pPr defTabSz="931863"/>
              <a:t>14</a:t>
            </a:fld>
            <a:endParaRPr lang="en-US" altLang="zh-TW" sz="1200"/>
          </a:p>
        </p:txBody>
      </p:sp>
      <p:sp>
        <p:nvSpPr>
          <p:cNvPr id="63493"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68" tIns="46583" rIns="93168" bIns="46583" anchor="b"/>
          <a:lstStyle/>
          <a:p>
            <a:pPr algn="r" defTabSz="931863"/>
            <a:endParaRPr lang="en-US" altLang="zh-TW" sz="1200">
              <a:latin typeface="Times New Roman" pitchFamily="18" charset="0"/>
            </a:endParaRPr>
          </a:p>
        </p:txBody>
      </p:sp>
      <p:sp>
        <p:nvSpPr>
          <p:cNvPr id="63494" name="Rectangle 2"/>
          <p:cNvSpPr>
            <a:spLocks noGrp="1" noRot="1" noChangeAspect="1" noChangeArrowheads="1" noTextEdit="1"/>
          </p:cNvSpPr>
          <p:nvPr>
            <p:ph type="sldImg"/>
          </p:nvPr>
        </p:nvSpPr>
        <p:spPr>
          <a:xfrm>
            <a:off x="920750" y="746125"/>
            <a:ext cx="4965700" cy="3725863"/>
          </a:xfrm>
          <a:ln/>
        </p:spPr>
      </p:sp>
      <p:sp>
        <p:nvSpPr>
          <p:cNvPr id="63495" name="Rectangle 3"/>
          <p:cNvSpPr>
            <a:spLocks noGrp="1" noChangeArrowheads="1"/>
          </p:cNvSpPr>
          <p:nvPr>
            <p:ph type="body" idx="1"/>
          </p:nvPr>
        </p:nvSpPr>
        <p:spPr>
          <a:xfrm>
            <a:off x="957263" y="4683125"/>
            <a:ext cx="4895850" cy="4511675"/>
          </a:xfrm>
          <a:noFill/>
        </p:spPr>
        <p:txBody>
          <a:bodyPr lIns="91338" tIns="45670" rIns="91338" bIns="45670"/>
          <a:lstStyle/>
          <a:p>
            <a:pPr marL="171450" indent="-171450" algn="just" eaLnBrk="1" fontAlgn="ctr" hangingPunct="1">
              <a:lnSpc>
                <a:spcPct val="150000"/>
              </a:lnSpc>
              <a:buFont typeface="Wingdings" pitchFamily="2" charset="2"/>
              <a:buChar char="u"/>
            </a:pPr>
            <a:endParaRPr lang="zh-TW" altLang="zh-TW" sz="1600" dirty="0" smtClean="0">
              <a:latin typeface="Arial" charset="0"/>
              <a:ea typeface="標楷體" pitchFamily="65" charset="-120"/>
              <a:cs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投影片圖像版面配置區 1"/>
          <p:cNvSpPr>
            <a:spLocks noGrp="1" noRot="1" noChangeAspect="1" noTextEdit="1"/>
          </p:cNvSpPr>
          <p:nvPr>
            <p:ph type="sldImg"/>
          </p:nvPr>
        </p:nvSpPr>
        <p:spPr>
          <a:xfrm>
            <a:off x="925513" y="744538"/>
            <a:ext cx="4967287" cy="3727450"/>
          </a:xfrm>
          <a:ln/>
        </p:spPr>
      </p:sp>
      <p:sp>
        <p:nvSpPr>
          <p:cNvPr id="97283" name="備忘稿版面配置區 2"/>
          <p:cNvSpPr>
            <a:spLocks noGrp="1"/>
          </p:cNvSpPr>
          <p:nvPr>
            <p:ph type="body" idx="1"/>
          </p:nvPr>
        </p:nvSpPr>
        <p:spPr>
          <a:xfrm>
            <a:off x="957263" y="4683125"/>
            <a:ext cx="4895850" cy="4511675"/>
          </a:xfrm>
          <a:extLst/>
        </p:spPr>
        <p:txBody>
          <a:bodyPr/>
          <a:lstStyle/>
          <a:p>
            <a:pPr>
              <a:lnSpc>
                <a:spcPct val="150000"/>
              </a:lnSpc>
              <a:defRPr/>
            </a:pPr>
            <a:endParaRPr lang="zh-TW" altLang="en-US" sz="1600" dirty="0" smtClean="0">
              <a:latin typeface="標楷體" pitchFamily="65" charset="-120"/>
              <a:ea typeface="標楷體" pitchFamily="65" charset="-120"/>
              <a:cs typeface="Arial" charset="0"/>
            </a:endParaRPr>
          </a:p>
        </p:txBody>
      </p:sp>
      <p:sp>
        <p:nvSpPr>
          <p:cNvPr id="65540" name="投影片編號版面配置區 3"/>
          <p:cNvSpPr>
            <a:spLocks noGrp="1"/>
          </p:cNvSpPr>
          <p:nvPr>
            <p:ph type="sldNum" sz="quarter" idx="5"/>
          </p:nvPr>
        </p:nvSpPr>
        <p:spPr>
          <a:noFill/>
          <a:ln>
            <a:miter lim="800000"/>
            <a:headEnd/>
            <a:tailEnd/>
          </a:ln>
        </p:spPr>
        <p:txBody>
          <a:bodyPr/>
          <a:lstStyle/>
          <a:p>
            <a:pPr defTabSz="931863" eaLnBrk="0" hangingPunct="0"/>
            <a:fld id="{344F08B1-6CB1-444F-9F04-CF6EF1848668}" type="slidenum">
              <a:rPr kumimoji="0" lang="zh-TW" altLang="en-US" smtClean="0">
                <a:ea typeface="標楷體" pitchFamily="65" charset="-120"/>
              </a:rPr>
              <a:pPr defTabSz="931863" eaLnBrk="0" hangingPunct="0"/>
              <a:t>15</a:t>
            </a:fld>
            <a:endParaRPr kumimoji="0" lang="en-US" altLang="zh-TW" smtClean="0">
              <a:ea typeface="標楷體" pitchFamily="65" charset="-120"/>
            </a:endParaRPr>
          </a:p>
        </p:txBody>
      </p:sp>
      <p:sp>
        <p:nvSpPr>
          <p:cNvPr id="65541"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77" tIns="46587" rIns="93177" bIns="46587" anchor="b"/>
          <a:lstStyle/>
          <a:p>
            <a:pPr algn="r" defTabSz="931863"/>
            <a:endParaRPr lang="en-US" altLang="zh-TW" sz="1200">
              <a:latin typeface="Times New Roman"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8"/>
          <p:cNvSpPr>
            <a:spLocks noGrp="1" noChangeArrowheads="1"/>
          </p:cNvSpPr>
          <p:nvPr>
            <p:ph type="sldNum" sz="quarter" idx="5"/>
          </p:nvPr>
        </p:nvSpPr>
        <p:spPr>
          <a:noFill/>
          <a:ln>
            <a:miter lim="800000"/>
            <a:headEnd/>
            <a:tailEnd/>
          </a:ln>
        </p:spPr>
        <p:txBody>
          <a:bodyPr/>
          <a:lstStyle/>
          <a:p>
            <a:pPr defTabSz="931863" eaLnBrk="0" hangingPunct="0"/>
            <a:fld id="{4B858009-6C91-44CD-A6F6-68EE45803E19}" type="slidenum">
              <a:rPr kumimoji="0" lang="zh-TW" altLang="en-US" smtClean="0">
                <a:solidFill>
                  <a:srgbClr val="000000"/>
                </a:solidFill>
                <a:ea typeface="標楷體" pitchFamily="65" charset="-120"/>
              </a:rPr>
              <a:pPr defTabSz="931863" eaLnBrk="0" hangingPunct="0"/>
              <a:t>16</a:t>
            </a:fld>
            <a:endParaRPr kumimoji="0" lang="en-US" altLang="zh-TW" smtClean="0">
              <a:solidFill>
                <a:srgbClr val="000000"/>
              </a:solidFill>
              <a:ea typeface="標楷體" pitchFamily="65" charset="-120"/>
            </a:endParaRPr>
          </a:p>
        </p:txBody>
      </p:sp>
      <p:sp>
        <p:nvSpPr>
          <p:cNvPr id="66563" name="Rectangle 2"/>
          <p:cNvSpPr>
            <a:spLocks noGrp="1" noRot="1" noChangeAspect="1" noChangeArrowheads="1" noTextEdit="1"/>
          </p:cNvSpPr>
          <p:nvPr>
            <p:ph type="sldImg"/>
          </p:nvPr>
        </p:nvSpPr>
        <p:spPr>
          <a:xfrm>
            <a:off x="925513" y="744538"/>
            <a:ext cx="4967287" cy="3727450"/>
          </a:xfrm>
          <a:ln/>
        </p:spPr>
      </p:sp>
      <p:sp>
        <p:nvSpPr>
          <p:cNvPr id="66564" name="Rectangle 3"/>
          <p:cNvSpPr>
            <a:spLocks noGrp="1" noChangeArrowheads="1"/>
          </p:cNvSpPr>
          <p:nvPr>
            <p:ph type="body" idx="1"/>
          </p:nvPr>
        </p:nvSpPr>
        <p:spPr>
          <a:xfrm>
            <a:off x="957263" y="4683125"/>
            <a:ext cx="4895850" cy="4511675"/>
          </a:xfrm>
          <a:noFill/>
        </p:spPr>
        <p:txBody>
          <a:bodyPr/>
          <a:lstStyle/>
          <a:p>
            <a:endParaRPr lang="zh-TW" altLang="en-US" smtClean="0">
              <a:ea typeface="新細明體" charset="-12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miter lim="800000"/>
            <a:headEnd/>
            <a:tailEnd/>
          </a:ln>
        </p:spPr>
        <p:txBody>
          <a:bodyPr/>
          <a:lstStyle/>
          <a:p>
            <a:pPr defTabSz="931863"/>
            <a:fld id="{7D110EAD-C706-4EEE-8831-21F1ED7836B5}" type="slidenum">
              <a:rPr lang="en-US" altLang="zh-TW" smtClean="0">
                <a:ea typeface="新細明體" charset="-120"/>
              </a:rPr>
              <a:pPr defTabSz="931863"/>
              <a:t>17</a:t>
            </a:fld>
            <a:endParaRPr lang="en-US" altLang="zh-TW" smtClean="0">
              <a:ea typeface="新細明體" charset="-120"/>
            </a:endParaRPr>
          </a:p>
        </p:txBody>
      </p:sp>
      <p:sp>
        <p:nvSpPr>
          <p:cNvPr id="67587"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50" tIns="46572" rIns="93150" bIns="46572" anchor="b"/>
          <a:lstStyle/>
          <a:p>
            <a:pPr defTabSz="931863"/>
            <a:fld id="{6BD60E39-F92C-4847-A6DD-8C93E617350A}" type="slidenum">
              <a:rPr lang="en-US" altLang="zh-TW" sz="1200"/>
              <a:pPr defTabSz="931863"/>
              <a:t>17</a:t>
            </a:fld>
            <a:endParaRPr lang="en-US" altLang="zh-TW" sz="1200"/>
          </a:p>
        </p:txBody>
      </p:sp>
      <p:sp>
        <p:nvSpPr>
          <p:cNvPr id="67588"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50" tIns="46572" rIns="93150" bIns="46572" anchor="b"/>
          <a:lstStyle/>
          <a:p>
            <a:pPr defTabSz="931863"/>
            <a:fld id="{7C8AA618-E671-4A0C-B9EB-1BEC4EC508E7}" type="slidenum">
              <a:rPr lang="en-US" altLang="zh-TW" sz="1200"/>
              <a:pPr defTabSz="931863"/>
              <a:t>17</a:t>
            </a:fld>
            <a:endParaRPr lang="en-US" altLang="zh-TW" sz="1200"/>
          </a:p>
        </p:txBody>
      </p:sp>
      <p:sp>
        <p:nvSpPr>
          <p:cNvPr id="67589"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77" tIns="46587" rIns="93177" bIns="46587" anchor="b"/>
          <a:lstStyle/>
          <a:p>
            <a:pPr algn="r" defTabSz="931863"/>
            <a:endParaRPr lang="en-US" altLang="zh-TW" sz="1200">
              <a:latin typeface="Times New Roman" pitchFamily="18" charset="0"/>
            </a:endParaRPr>
          </a:p>
        </p:txBody>
      </p:sp>
      <p:sp>
        <p:nvSpPr>
          <p:cNvPr id="67590" name="Rectangle 2"/>
          <p:cNvSpPr>
            <a:spLocks noGrp="1" noRot="1" noChangeAspect="1" noChangeArrowheads="1" noTextEdit="1"/>
          </p:cNvSpPr>
          <p:nvPr>
            <p:ph type="sldImg"/>
          </p:nvPr>
        </p:nvSpPr>
        <p:spPr>
          <a:xfrm>
            <a:off x="920750" y="746125"/>
            <a:ext cx="4965700" cy="3725863"/>
          </a:xfrm>
          <a:ln/>
        </p:spPr>
      </p:sp>
      <p:sp>
        <p:nvSpPr>
          <p:cNvPr id="67591" name="Rectangle 3"/>
          <p:cNvSpPr>
            <a:spLocks noGrp="1" noChangeArrowheads="1"/>
          </p:cNvSpPr>
          <p:nvPr>
            <p:ph type="body" idx="1"/>
          </p:nvPr>
        </p:nvSpPr>
        <p:spPr>
          <a:xfrm>
            <a:off x="957263" y="4683125"/>
            <a:ext cx="4895850" cy="4511675"/>
          </a:xfrm>
          <a:noFill/>
        </p:spPr>
        <p:txBody>
          <a:bodyPr lIns="91347" tIns="45675" rIns="91347" bIns="45675"/>
          <a:lstStyle/>
          <a:p>
            <a:pPr marL="171450" indent="-171450" algn="just" eaLnBrk="1" fontAlgn="ctr" hangingPunct="1">
              <a:lnSpc>
                <a:spcPct val="150000"/>
              </a:lnSpc>
              <a:buFont typeface="Wingdings" pitchFamily="2" charset="2"/>
              <a:buChar char="u"/>
            </a:pPr>
            <a:endParaRPr lang="en-US" altLang="zh-TW" sz="1600" dirty="0" smtClean="0">
              <a:latin typeface="標楷體" pitchFamily="65" charset="-120"/>
              <a:ea typeface="標楷體" pitchFamily="65" charset="-120"/>
              <a:cs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8"/>
          <p:cNvSpPr>
            <a:spLocks noGrp="1" noChangeArrowheads="1"/>
          </p:cNvSpPr>
          <p:nvPr>
            <p:ph type="sldNum" sz="quarter" idx="5"/>
          </p:nvPr>
        </p:nvSpPr>
        <p:spPr>
          <a:noFill/>
          <a:ln>
            <a:miter lim="800000"/>
            <a:headEnd/>
            <a:tailEnd/>
          </a:ln>
        </p:spPr>
        <p:txBody>
          <a:bodyPr/>
          <a:lstStyle/>
          <a:p>
            <a:pPr defTabSz="931863" eaLnBrk="0" hangingPunct="0"/>
            <a:fld id="{AB5DDD57-256C-4586-B961-3E2643A355EF}" type="slidenum">
              <a:rPr kumimoji="0" lang="zh-TW" altLang="en-US" smtClean="0">
                <a:solidFill>
                  <a:srgbClr val="000000"/>
                </a:solidFill>
                <a:ea typeface="標楷體" pitchFamily="65" charset="-120"/>
              </a:rPr>
              <a:pPr defTabSz="931863" eaLnBrk="0" hangingPunct="0"/>
              <a:t>18</a:t>
            </a:fld>
            <a:endParaRPr kumimoji="0" lang="en-US" altLang="zh-TW" smtClean="0">
              <a:solidFill>
                <a:srgbClr val="000000"/>
              </a:solidFill>
              <a:ea typeface="標楷體" pitchFamily="65" charset="-120"/>
            </a:endParaRPr>
          </a:p>
        </p:txBody>
      </p:sp>
      <p:sp>
        <p:nvSpPr>
          <p:cNvPr id="68611" name="Rectangle 2"/>
          <p:cNvSpPr>
            <a:spLocks noGrp="1" noRot="1" noChangeAspect="1" noChangeArrowheads="1" noTextEdit="1"/>
          </p:cNvSpPr>
          <p:nvPr>
            <p:ph type="sldImg"/>
          </p:nvPr>
        </p:nvSpPr>
        <p:spPr>
          <a:xfrm>
            <a:off x="925513" y="744538"/>
            <a:ext cx="4967287" cy="3727450"/>
          </a:xfrm>
          <a:ln/>
        </p:spPr>
      </p:sp>
      <p:sp>
        <p:nvSpPr>
          <p:cNvPr id="68612" name="Rectangle 3"/>
          <p:cNvSpPr>
            <a:spLocks noGrp="1" noChangeArrowheads="1"/>
          </p:cNvSpPr>
          <p:nvPr>
            <p:ph type="body" idx="1"/>
          </p:nvPr>
        </p:nvSpPr>
        <p:spPr>
          <a:xfrm>
            <a:off x="957263" y="4683125"/>
            <a:ext cx="4895850" cy="4511675"/>
          </a:xfrm>
          <a:noFill/>
        </p:spPr>
        <p:txBody>
          <a:bodyPr/>
          <a:lstStyle/>
          <a:p>
            <a:endParaRPr lang="zh-TW" altLang="en-US" smtClean="0">
              <a:ea typeface="新細明體" charset="-120"/>
            </a:endParaRPr>
          </a:p>
        </p:txBody>
      </p:sp>
      <p:sp>
        <p:nvSpPr>
          <p:cNvPr id="68613"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77" tIns="46587" rIns="93177" bIns="46587" anchor="b"/>
          <a:lstStyle/>
          <a:p>
            <a:pPr algn="r" defTabSz="931863"/>
            <a:endParaRPr lang="en-US" altLang="zh-TW" sz="1200">
              <a:latin typeface="Times New Roman" pitchFamily="18"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miter lim="800000"/>
            <a:headEnd/>
            <a:tailEnd/>
          </a:ln>
        </p:spPr>
        <p:txBody>
          <a:bodyPr/>
          <a:lstStyle/>
          <a:p>
            <a:pPr defTabSz="931863"/>
            <a:fld id="{85DA16B7-5621-4D9D-A9E6-ED15CCC078C5}" type="slidenum">
              <a:rPr lang="en-US" altLang="zh-TW" smtClean="0">
                <a:ea typeface="新細明體" charset="-120"/>
              </a:rPr>
              <a:pPr defTabSz="931863"/>
              <a:t>19</a:t>
            </a:fld>
            <a:endParaRPr lang="en-US" altLang="zh-TW" smtClean="0">
              <a:ea typeface="新細明體" charset="-120"/>
            </a:endParaRPr>
          </a:p>
        </p:txBody>
      </p:sp>
      <p:sp>
        <p:nvSpPr>
          <p:cNvPr id="69635"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50" tIns="46572" rIns="93150" bIns="46572" anchor="b"/>
          <a:lstStyle/>
          <a:p>
            <a:pPr defTabSz="931863"/>
            <a:fld id="{FED1B73A-5724-48A3-A642-1F5BEF1F6DA7}" type="slidenum">
              <a:rPr lang="en-US" altLang="zh-TW" sz="1200"/>
              <a:pPr defTabSz="931863"/>
              <a:t>19</a:t>
            </a:fld>
            <a:endParaRPr lang="en-US" altLang="zh-TW" sz="1200"/>
          </a:p>
        </p:txBody>
      </p:sp>
      <p:sp>
        <p:nvSpPr>
          <p:cNvPr id="69636" name="Rectangle 7"/>
          <p:cNvSpPr txBox="1">
            <a:spLocks noGrp="1" noChangeArrowheads="1"/>
          </p:cNvSpPr>
          <p:nvPr/>
        </p:nvSpPr>
        <p:spPr bwMode="auto">
          <a:xfrm>
            <a:off x="3273425" y="9439275"/>
            <a:ext cx="2949575" cy="500063"/>
          </a:xfrm>
          <a:prstGeom prst="rect">
            <a:avLst/>
          </a:prstGeom>
          <a:noFill/>
          <a:ln w="9525">
            <a:noFill/>
            <a:miter lim="800000"/>
            <a:headEnd/>
            <a:tailEnd/>
          </a:ln>
        </p:spPr>
        <p:txBody>
          <a:bodyPr lIns="93150" tIns="46572" rIns="93150" bIns="46572" anchor="b"/>
          <a:lstStyle/>
          <a:p>
            <a:pPr defTabSz="931863"/>
            <a:fld id="{A9441AE2-F051-4636-820F-4DA15E8F86AD}" type="slidenum">
              <a:rPr lang="en-US" altLang="zh-TW" sz="1200"/>
              <a:pPr defTabSz="931863"/>
              <a:t>19</a:t>
            </a:fld>
            <a:endParaRPr lang="en-US" altLang="zh-TW" sz="1200"/>
          </a:p>
        </p:txBody>
      </p:sp>
      <p:sp>
        <p:nvSpPr>
          <p:cNvPr id="69637"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77" tIns="46587" rIns="93177" bIns="46587" anchor="b"/>
          <a:lstStyle/>
          <a:p>
            <a:pPr algn="r" defTabSz="931863"/>
            <a:endParaRPr lang="en-US" altLang="zh-TW" sz="1200">
              <a:latin typeface="Times New Roman" pitchFamily="18" charset="0"/>
            </a:endParaRPr>
          </a:p>
        </p:txBody>
      </p:sp>
      <p:sp>
        <p:nvSpPr>
          <p:cNvPr id="69638" name="Rectangle 2"/>
          <p:cNvSpPr>
            <a:spLocks noGrp="1" noRot="1" noChangeAspect="1" noChangeArrowheads="1" noTextEdit="1"/>
          </p:cNvSpPr>
          <p:nvPr>
            <p:ph type="sldImg"/>
          </p:nvPr>
        </p:nvSpPr>
        <p:spPr>
          <a:xfrm>
            <a:off x="920750" y="746125"/>
            <a:ext cx="4965700" cy="3725863"/>
          </a:xfrm>
          <a:ln/>
        </p:spPr>
      </p:sp>
      <p:sp>
        <p:nvSpPr>
          <p:cNvPr id="101383" name="Rectangle 3"/>
          <p:cNvSpPr>
            <a:spLocks noGrp="1" noChangeArrowheads="1"/>
          </p:cNvSpPr>
          <p:nvPr>
            <p:ph type="body" idx="1"/>
          </p:nvPr>
        </p:nvSpPr>
        <p:spPr>
          <a:xfrm>
            <a:off x="957263" y="4683125"/>
            <a:ext cx="4895850" cy="4511675"/>
          </a:xfrm>
          <a:ln>
            <a:miter lim="800000"/>
            <a:headEnd/>
            <a:tailEnd/>
          </a:ln>
        </p:spPr>
        <p:txBody>
          <a:bodyPr lIns="91347" tIns="45675" rIns="91347" bIns="45675"/>
          <a:lstStyle/>
          <a:p>
            <a:pPr marL="171450" indent="-171450" algn="just" eaLnBrk="1" fontAlgn="ctr" hangingPunct="1">
              <a:lnSpc>
                <a:spcPct val="150000"/>
              </a:lnSpc>
              <a:buFont typeface="Wingdings" pitchFamily="2" charset="2"/>
              <a:buNone/>
              <a:defRPr/>
            </a:pPr>
            <a:endParaRPr lang="zh-TW" altLang="zh-TW" sz="1600" dirty="0" smtClean="0">
              <a:latin typeface="標楷體" pitchFamily="65" charset="-120"/>
              <a:ea typeface="標楷體" pitchFamily="65" charset="-120"/>
              <a:cs typeface="Arial"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8"/>
          <p:cNvSpPr>
            <a:spLocks noGrp="1" noChangeArrowheads="1"/>
          </p:cNvSpPr>
          <p:nvPr>
            <p:ph type="sldNum" sz="quarter" idx="5"/>
          </p:nvPr>
        </p:nvSpPr>
        <p:spPr>
          <a:noFill/>
          <a:ln>
            <a:miter lim="800000"/>
            <a:headEnd/>
            <a:tailEnd/>
          </a:ln>
        </p:spPr>
        <p:txBody>
          <a:bodyPr/>
          <a:lstStyle/>
          <a:p>
            <a:pPr defTabSz="931863" eaLnBrk="0" hangingPunct="0"/>
            <a:fld id="{2ADF90D1-762D-462E-B462-100EEC8DCD70}" type="slidenum">
              <a:rPr kumimoji="0" lang="zh-TW" altLang="en-US" smtClean="0">
                <a:solidFill>
                  <a:srgbClr val="000000"/>
                </a:solidFill>
                <a:ea typeface="標楷體" pitchFamily="65" charset="-120"/>
              </a:rPr>
              <a:pPr defTabSz="931863" eaLnBrk="0" hangingPunct="0"/>
              <a:t>20</a:t>
            </a:fld>
            <a:endParaRPr kumimoji="0" lang="en-US" altLang="zh-TW" smtClean="0">
              <a:solidFill>
                <a:srgbClr val="000000"/>
              </a:solidFill>
              <a:ea typeface="標楷體" pitchFamily="65" charset="-120"/>
            </a:endParaRPr>
          </a:p>
        </p:txBody>
      </p:sp>
      <p:sp>
        <p:nvSpPr>
          <p:cNvPr id="73731" name="Rectangle 2"/>
          <p:cNvSpPr>
            <a:spLocks noGrp="1" noRot="1" noChangeAspect="1" noChangeArrowheads="1" noTextEdit="1"/>
          </p:cNvSpPr>
          <p:nvPr>
            <p:ph type="sldImg"/>
          </p:nvPr>
        </p:nvSpPr>
        <p:spPr>
          <a:xfrm>
            <a:off x="925513" y="744538"/>
            <a:ext cx="4967287" cy="3727450"/>
          </a:xfrm>
          <a:ln/>
        </p:spPr>
      </p:sp>
      <p:sp>
        <p:nvSpPr>
          <p:cNvPr id="73732" name="Rectangle 3"/>
          <p:cNvSpPr>
            <a:spLocks noGrp="1" noChangeArrowheads="1"/>
          </p:cNvSpPr>
          <p:nvPr>
            <p:ph type="body" idx="1"/>
          </p:nvPr>
        </p:nvSpPr>
        <p:spPr>
          <a:xfrm>
            <a:off x="957263" y="4683125"/>
            <a:ext cx="4895850" cy="4511675"/>
          </a:xfrm>
          <a:noFill/>
        </p:spPr>
        <p:txBody>
          <a:bodyPr/>
          <a:lstStyle/>
          <a:p>
            <a:endParaRPr lang="zh-TW" altLang="en-US" smtClean="0">
              <a:ea typeface="新細明體" charset="-120"/>
            </a:endParaRPr>
          </a:p>
        </p:txBody>
      </p:sp>
      <p:sp>
        <p:nvSpPr>
          <p:cNvPr id="73733"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77" tIns="46587" rIns="93177" bIns="46587" anchor="b"/>
          <a:lstStyle/>
          <a:p>
            <a:pPr algn="r" defTabSz="931863"/>
            <a:endParaRPr lang="en-US" altLang="zh-TW" sz="1200">
              <a:latin typeface="Times New Roman" pitchFamily="18"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投影片圖像版面配置區 1"/>
          <p:cNvSpPr>
            <a:spLocks noGrp="1" noRot="1" noChangeAspect="1" noTextEdit="1"/>
          </p:cNvSpPr>
          <p:nvPr>
            <p:ph type="sldImg"/>
          </p:nvPr>
        </p:nvSpPr>
        <p:spPr>
          <a:xfrm>
            <a:off x="925513" y="744538"/>
            <a:ext cx="4967287" cy="3727450"/>
          </a:xfrm>
          <a:ln/>
        </p:spPr>
      </p:sp>
      <p:sp>
        <p:nvSpPr>
          <p:cNvPr id="74755" name="備忘稿版面配置區 2"/>
          <p:cNvSpPr>
            <a:spLocks noGrp="1"/>
          </p:cNvSpPr>
          <p:nvPr>
            <p:ph type="body" idx="1"/>
          </p:nvPr>
        </p:nvSpPr>
        <p:spPr>
          <a:xfrm>
            <a:off x="957263" y="4683125"/>
            <a:ext cx="4895850" cy="4511675"/>
          </a:xfrm>
          <a:noFill/>
        </p:spPr>
        <p:txBody>
          <a:bodyPr/>
          <a:lstStyle/>
          <a:p>
            <a:pPr marL="171450" indent="-171450" algn="just">
              <a:lnSpc>
                <a:spcPct val="150000"/>
              </a:lnSpc>
              <a:buFont typeface="Wingdings" pitchFamily="2" charset="2"/>
              <a:buNone/>
            </a:pPr>
            <a:endParaRPr lang="zh-TW" altLang="en-US" sz="1600" dirty="0" smtClean="0">
              <a:latin typeface="標楷體" pitchFamily="65" charset="-120"/>
              <a:ea typeface="標楷體" pitchFamily="65" charset="-120"/>
              <a:cs typeface="Arial" charset="0"/>
            </a:endParaRPr>
          </a:p>
        </p:txBody>
      </p:sp>
      <p:sp>
        <p:nvSpPr>
          <p:cNvPr id="74756" name="投影片編號版面配置區 3"/>
          <p:cNvSpPr>
            <a:spLocks noGrp="1"/>
          </p:cNvSpPr>
          <p:nvPr>
            <p:ph type="sldNum" sz="quarter" idx="5"/>
          </p:nvPr>
        </p:nvSpPr>
        <p:spPr>
          <a:noFill/>
          <a:ln>
            <a:miter lim="800000"/>
            <a:headEnd/>
            <a:tailEnd/>
          </a:ln>
        </p:spPr>
        <p:txBody>
          <a:bodyPr/>
          <a:lstStyle/>
          <a:p>
            <a:pPr defTabSz="931863" eaLnBrk="0" hangingPunct="0"/>
            <a:fld id="{54F4D0DC-9B77-4DD5-B962-D1711D1CACDA}" type="slidenum">
              <a:rPr kumimoji="0" lang="zh-TW" altLang="en-US" smtClean="0">
                <a:ea typeface="標楷體" pitchFamily="65" charset="-120"/>
              </a:rPr>
              <a:pPr defTabSz="931863" eaLnBrk="0" hangingPunct="0"/>
              <a:t>21</a:t>
            </a:fld>
            <a:endParaRPr kumimoji="0" lang="en-US" altLang="zh-TW" smtClean="0">
              <a:ea typeface="標楷體" pitchFamily="65" charset="-120"/>
            </a:endParaRPr>
          </a:p>
        </p:txBody>
      </p:sp>
      <p:sp>
        <p:nvSpPr>
          <p:cNvPr id="74757"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77" tIns="46587" rIns="93177" bIns="46587" anchor="b"/>
          <a:lstStyle/>
          <a:p>
            <a:pPr algn="r" defTabSz="931863"/>
            <a:endParaRPr lang="en-US" altLang="zh-TW" sz="1200">
              <a:latin typeface="Times New Roman" pitchFamily="18"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8"/>
          <p:cNvSpPr>
            <a:spLocks noGrp="1" noChangeArrowheads="1"/>
          </p:cNvSpPr>
          <p:nvPr>
            <p:ph type="sldNum" sz="quarter" idx="5"/>
          </p:nvPr>
        </p:nvSpPr>
        <p:spPr>
          <a:noFill/>
          <a:ln>
            <a:miter lim="800000"/>
            <a:headEnd/>
            <a:tailEnd/>
          </a:ln>
        </p:spPr>
        <p:txBody>
          <a:bodyPr/>
          <a:lstStyle/>
          <a:p>
            <a:pPr defTabSz="931863" eaLnBrk="0" hangingPunct="0"/>
            <a:fld id="{840738A8-3E96-450C-A5BA-F497A27D3A3D}" type="slidenum">
              <a:rPr kumimoji="0" lang="zh-TW" altLang="en-US" smtClean="0">
                <a:solidFill>
                  <a:srgbClr val="000000"/>
                </a:solidFill>
                <a:ea typeface="標楷體" pitchFamily="65" charset="-120"/>
              </a:rPr>
              <a:pPr defTabSz="931863" eaLnBrk="0" hangingPunct="0"/>
              <a:t>22</a:t>
            </a:fld>
            <a:endParaRPr kumimoji="0" lang="en-US" altLang="zh-TW" smtClean="0">
              <a:solidFill>
                <a:srgbClr val="000000"/>
              </a:solidFill>
              <a:ea typeface="標楷體" pitchFamily="65" charset="-120"/>
            </a:endParaRPr>
          </a:p>
        </p:txBody>
      </p:sp>
      <p:sp>
        <p:nvSpPr>
          <p:cNvPr id="75779" name="Rectangle 2"/>
          <p:cNvSpPr>
            <a:spLocks noGrp="1" noRot="1" noChangeAspect="1" noChangeArrowheads="1" noTextEdit="1"/>
          </p:cNvSpPr>
          <p:nvPr>
            <p:ph type="sldImg"/>
          </p:nvPr>
        </p:nvSpPr>
        <p:spPr>
          <a:xfrm>
            <a:off x="925513" y="744538"/>
            <a:ext cx="4967287" cy="3727450"/>
          </a:xfrm>
          <a:ln/>
        </p:spPr>
      </p:sp>
      <p:sp>
        <p:nvSpPr>
          <p:cNvPr id="75780" name="Rectangle 3"/>
          <p:cNvSpPr>
            <a:spLocks noGrp="1" noChangeArrowheads="1"/>
          </p:cNvSpPr>
          <p:nvPr>
            <p:ph type="body" idx="1"/>
          </p:nvPr>
        </p:nvSpPr>
        <p:spPr>
          <a:xfrm>
            <a:off x="957263" y="4683125"/>
            <a:ext cx="4895850" cy="4511675"/>
          </a:xfrm>
          <a:noFill/>
        </p:spPr>
        <p:txBody>
          <a:bodyPr/>
          <a:lstStyle/>
          <a:p>
            <a:endParaRPr lang="zh-TW" altLang="en-US" smtClean="0">
              <a:ea typeface="新細明體" charset="-120"/>
            </a:endParaRPr>
          </a:p>
        </p:txBody>
      </p:sp>
      <p:sp>
        <p:nvSpPr>
          <p:cNvPr id="75781"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77" tIns="46587" rIns="93177" bIns="46587" anchor="b"/>
          <a:lstStyle/>
          <a:p>
            <a:pPr algn="r" defTabSz="931863"/>
            <a:endParaRPr lang="en-US" altLang="zh-TW" sz="1200">
              <a:latin typeface="Times New Roman" pitchFamily="18"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miter lim="800000"/>
            <a:headEnd/>
            <a:tailEnd/>
          </a:ln>
        </p:spPr>
        <p:txBody>
          <a:bodyPr/>
          <a:lstStyle/>
          <a:p>
            <a:pPr defTabSz="931863"/>
            <a:fld id="{2D731830-1CE8-488C-8F82-CF188BA2CBF9}" type="slidenum">
              <a:rPr lang="en-US" altLang="zh-TW" smtClean="0">
                <a:ea typeface="新細明體" charset="-120"/>
              </a:rPr>
              <a:pPr defTabSz="931863"/>
              <a:t>23</a:t>
            </a:fld>
            <a:endParaRPr lang="en-US" altLang="zh-TW" smtClean="0">
              <a:ea typeface="新細明體" charset="-120"/>
            </a:endParaRPr>
          </a:p>
        </p:txBody>
      </p:sp>
      <p:sp>
        <p:nvSpPr>
          <p:cNvPr id="76803" name="Rectangle 7"/>
          <p:cNvSpPr txBox="1">
            <a:spLocks noGrp="1" noChangeArrowheads="1"/>
          </p:cNvSpPr>
          <p:nvPr/>
        </p:nvSpPr>
        <p:spPr bwMode="auto">
          <a:xfrm>
            <a:off x="3275013" y="9439275"/>
            <a:ext cx="2947987" cy="500063"/>
          </a:xfrm>
          <a:prstGeom prst="rect">
            <a:avLst/>
          </a:prstGeom>
          <a:noFill/>
          <a:ln w="9525">
            <a:noFill/>
            <a:miter lim="800000"/>
            <a:headEnd/>
            <a:tailEnd/>
          </a:ln>
        </p:spPr>
        <p:txBody>
          <a:bodyPr lIns="93150" tIns="46572" rIns="93150" bIns="46572" anchor="b"/>
          <a:lstStyle/>
          <a:p>
            <a:pPr defTabSz="931863"/>
            <a:fld id="{45F3FC74-9B56-478D-B235-23125050A3A2}" type="slidenum">
              <a:rPr lang="en-US" altLang="zh-TW" sz="1200"/>
              <a:pPr defTabSz="931863"/>
              <a:t>23</a:t>
            </a:fld>
            <a:endParaRPr lang="en-US" altLang="zh-TW" sz="1200"/>
          </a:p>
        </p:txBody>
      </p:sp>
      <p:sp>
        <p:nvSpPr>
          <p:cNvPr id="76804" name="Rectangle 7"/>
          <p:cNvSpPr txBox="1">
            <a:spLocks noGrp="1" noChangeArrowheads="1"/>
          </p:cNvSpPr>
          <p:nvPr/>
        </p:nvSpPr>
        <p:spPr bwMode="auto">
          <a:xfrm>
            <a:off x="3275013" y="9439275"/>
            <a:ext cx="2947987" cy="500063"/>
          </a:xfrm>
          <a:prstGeom prst="rect">
            <a:avLst/>
          </a:prstGeom>
          <a:noFill/>
          <a:ln w="9525">
            <a:noFill/>
            <a:miter lim="800000"/>
            <a:headEnd/>
            <a:tailEnd/>
          </a:ln>
        </p:spPr>
        <p:txBody>
          <a:bodyPr lIns="93150" tIns="46572" rIns="93150" bIns="46572" anchor="b"/>
          <a:lstStyle/>
          <a:p>
            <a:pPr defTabSz="931863"/>
            <a:fld id="{8A50D697-4CD1-4AEA-B8B3-081E4E3892BE}" type="slidenum">
              <a:rPr lang="en-US" altLang="zh-TW" sz="1200"/>
              <a:pPr defTabSz="931863"/>
              <a:t>23</a:t>
            </a:fld>
            <a:endParaRPr lang="en-US" altLang="zh-TW" sz="1200"/>
          </a:p>
        </p:txBody>
      </p:sp>
      <p:sp>
        <p:nvSpPr>
          <p:cNvPr id="76805" name="Rectangle 7"/>
          <p:cNvSpPr txBox="1">
            <a:spLocks noGrp="1" noChangeArrowheads="1"/>
          </p:cNvSpPr>
          <p:nvPr/>
        </p:nvSpPr>
        <p:spPr bwMode="auto">
          <a:xfrm>
            <a:off x="3856038" y="9439275"/>
            <a:ext cx="2951162" cy="500063"/>
          </a:xfrm>
          <a:prstGeom prst="rect">
            <a:avLst/>
          </a:prstGeom>
          <a:noFill/>
          <a:ln w="9525">
            <a:noFill/>
            <a:miter lim="800000"/>
            <a:headEnd/>
            <a:tailEnd/>
          </a:ln>
        </p:spPr>
        <p:txBody>
          <a:bodyPr lIns="93177" tIns="46587" rIns="93177" bIns="46587" anchor="b"/>
          <a:lstStyle/>
          <a:p>
            <a:pPr algn="r" defTabSz="931863"/>
            <a:endParaRPr lang="en-US" altLang="zh-TW" sz="1200">
              <a:latin typeface="Times New Roman" pitchFamily="18" charset="0"/>
            </a:endParaRPr>
          </a:p>
        </p:txBody>
      </p:sp>
      <p:sp>
        <p:nvSpPr>
          <p:cNvPr id="76806" name="Rectangle 2"/>
          <p:cNvSpPr>
            <a:spLocks noGrp="1" noRot="1" noChangeAspect="1" noChangeArrowheads="1" noTextEdit="1"/>
          </p:cNvSpPr>
          <p:nvPr>
            <p:ph type="sldImg"/>
          </p:nvPr>
        </p:nvSpPr>
        <p:spPr>
          <a:xfrm>
            <a:off x="920750" y="746125"/>
            <a:ext cx="4965700" cy="3725863"/>
          </a:xfrm>
          <a:ln/>
        </p:spPr>
      </p:sp>
      <p:sp>
        <p:nvSpPr>
          <p:cNvPr id="76807" name="Rectangle 3"/>
          <p:cNvSpPr>
            <a:spLocks noGrp="1" noChangeArrowheads="1"/>
          </p:cNvSpPr>
          <p:nvPr>
            <p:ph type="body" idx="1"/>
          </p:nvPr>
        </p:nvSpPr>
        <p:spPr>
          <a:xfrm>
            <a:off x="957263" y="4683125"/>
            <a:ext cx="4895850" cy="4511675"/>
          </a:xfrm>
          <a:noFill/>
        </p:spPr>
        <p:txBody>
          <a:bodyPr lIns="91347" tIns="45675" rIns="91347" bIns="45675"/>
          <a:lstStyle/>
          <a:p>
            <a:pPr marL="171450" indent="-171450" algn="just" eaLnBrk="1" fontAlgn="ctr" hangingPunct="1">
              <a:lnSpc>
                <a:spcPct val="150000"/>
              </a:lnSpc>
              <a:buFont typeface="Wingdings" pitchFamily="2" charset="2"/>
              <a:buNone/>
            </a:pPr>
            <a:endParaRPr lang="zh-TW" altLang="zh-TW" sz="1600" dirty="0" smtClean="0">
              <a:latin typeface="Arial" charset="0"/>
              <a:ea typeface="標楷體" pitchFamily="65" charset="-120"/>
              <a:cs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8"/>
          <p:cNvSpPr>
            <a:spLocks noGrp="1" noChangeArrowheads="1"/>
          </p:cNvSpPr>
          <p:nvPr>
            <p:ph type="sldNum" sz="quarter" idx="5"/>
          </p:nvPr>
        </p:nvSpPr>
        <p:spPr>
          <a:noFill/>
          <a:ln>
            <a:miter lim="800000"/>
            <a:headEnd/>
            <a:tailEnd/>
          </a:ln>
        </p:spPr>
        <p:txBody>
          <a:bodyPr/>
          <a:lstStyle/>
          <a:p>
            <a:pPr defTabSz="931863" eaLnBrk="0" hangingPunct="0"/>
            <a:fld id="{7487395F-4DAE-4F88-AB09-CB7B8FF323F9}" type="slidenum">
              <a:rPr kumimoji="0" lang="zh-TW" altLang="en-US" smtClean="0">
                <a:ea typeface="標楷體" pitchFamily="65" charset="-120"/>
              </a:rPr>
              <a:pPr defTabSz="931863" eaLnBrk="0" hangingPunct="0"/>
              <a:t>24</a:t>
            </a:fld>
            <a:endParaRPr kumimoji="0" lang="en-US" altLang="zh-TW" smtClean="0">
              <a:ea typeface="標楷體" pitchFamily="65" charset="-120"/>
            </a:endParaRPr>
          </a:p>
        </p:txBody>
      </p:sp>
      <p:sp>
        <p:nvSpPr>
          <p:cNvPr id="77827" name="Rectangle 2"/>
          <p:cNvSpPr>
            <a:spLocks noGrp="1" noRot="1" noChangeAspect="1" noChangeArrowheads="1" noTextEdit="1"/>
          </p:cNvSpPr>
          <p:nvPr>
            <p:ph type="sldImg"/>
          </p:nvPr>
        </p:nvSpPr>
        <p:spPr>
          <a:xfrm>
            <a:off x="925513" y="744538"/>
            <a:ext cx="4967287" cy="3727450"/>
          </a:xfrm>
          <a:ln/>
        </p:spPr>
      </p:sp>
      <p:sp>
        <p:nvSpPr>
          <p:cNvPr id="77828" name="Rectangle 3"/>
          <p:cNvSpPr>
            <a:spLocks noGrp="1" noChangeArrowheads="1"/>
          </p:cNvSpPr>
          <p:nvPr>
            <p:ph type="body" idx="1"/>
          </p:nvPr>
        </p:nvSpPr>
        <p:spPr>
          <a:xfrm>
            <a:off x="955675" y="4683125"/>
            <a:ext cx="4895850" cy="4511675"/>
          </a:xfrm>
          <a:noFill/>
        </p:spPr>
        <p:txBody>
          <a:bodyPr/>
          <a:lstStyle/>
          <a:p>
            <a:pPr eaLnBrk="1" hangingPunct="1"/>
            <a:endParaRPr lang="zh-TW" altLang="en-US" smtClean="0">
              <a:ea typeface="新細明體" charset="-120"/>
            </a:endParaRPr>
          </a:p>
        </p:txBody>
      </p:sp>
      <p:sp>
        <p:nvSpPr>
          <p:cNvPr id="77829" name="Rectangle 7"/>
          <p:cNvSpPr txBox="1">
            <a:spLocks noGrp="1" noChangeArrowheads="1"/>
          </p:cNvSpPr>
          <p:nvPr/>
        </p:nvSpPr>
        <p:spPr bwMode="auto">
          <a:xfrm>
            <a:off x="3859213" y="9439275"/>
            <a:ext cx="2947987" cy="500063"/>
          </a:xfrm>
          <a:prstGeom prst="rect">
            <a:avLst/>
          </a:prstGeom>
          <a:noFill/>
          <a:ln w="9525">
            <a:noFill/>
            <a:miter lim="800000"/>
            <a:headEnd/>
            <a:tailEnd/>
          </a:ln>
        </p:spPr>
        <p:txBody>
          <a:bodyPr lIns="93177" tIns="46587" rIns="93177" bIns="46587" anchor="b"/>
          <a:lstStyle/>
          <a:p>
            <a:pPr algn="r" defTabSz="931863"/>
            <a:endParaRPr lang="en-US" altLang="zh-TW" sz="120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685800" y="2286529"/>
            <a:ext cx="7772400" cy="1143265"/>
          </a:xfrm>
        </p:spPr>
        <p:txBody>
          <a:bodyPr/>
          <a:lstStyle>
            <a:lvl1pPr>
              <a:defRPr/>
            </a:lvl1pPr>
          </a:lstStyle>
          <a:p>
            <a:pPr lvl="0"/>
            <a:r>
              <a:rPr lang="zh-TW" altLang="en-US" noProof="0" smtClean="0"/>
              <a:t>按一下以編輯母片標題樣式</a:t>
            </a:r>
          </a:p>
        </p:txBody>
      </p:sp>
      <p:sp>
        <p:nvSpPr>
          <p:cNvPr id="9219" name="Rectangle 3"/>
          <p:cNvSpPr>
            <a:spLocks noGrp="1" noChangeArrowheads="1"/>
          </p:cNvSpPr>
          <p:nvPr>
            <p:ph type="subTitle" idx="1"/>
          </p:nvPr>
        </p:nvSpPr>
        <p:spPr>
          <a:xfrm>
            <a:off x="1371600" y="3886495"/>
            <a:ext cx="6400800" cy="1754216"/>
          </a:xfrm>
        </p:spPr>
        <p:txBody>
          <a:bodyPr/>
          <a:lstStyle>
            <a:lvl1pPr marL="0" indent="0" algn="ctr">
              <a:buFontTx/>
              <a:buNone/>
              <a:defRPr/>
            </a:lvl1pPr>
          </a:lstStyle>
          <a:p>
            <a:pPr lvl="0"/>
            <a:r>
              <a:rPr lang="zh-TW" altLang="en-US" noProof="0" smtClean="0"/>
              <a:t>按一下以編輯母片副標題樣式</a:t>
            </a:r>
          </a:p>
        </p:txBody>
      </p:sp>
      <p:sp>
        <p:nvSpPr>
          <p:cNvPr id="4" name="Rectangle 4"/>
          <p:cNvSpPr>
            <a:spLocks noGrp="1" noChangeArrowheads="1"/>
          </p:cNvSpPr>
          <p:nvPr>
            <p:ph type="dt" sz="half" idx="10"/>
          </p:nvPr>
        </p:nvSpPr>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p:txBody>
          <a:bodyPr/>
          <a:lstStyle>
            <a:lvl1pPr>
              <a:defRPr/>
            </a:lvl1pPr>
          </a:lstStyle>
          <a:p>
            <a:pPr>
              <a:defRPr/>
            </a:pPr>
            <a:endParaRPr lang="zh-TW" altLang="zh-TW"/>
          </a:p>
        </p:txBody>
      </p:sp>
      <p:sp>
        <p:nvSpPr>
          <p:cNvPr id="6" name="Rectangle 6"/>
          <p:cNvSpPr>
            <a:spLocks noGrp="1" noChangeArrowheads="1"/>
          </p:cNvSpPr>
          <p:nvPr>
            <p:ph type="sldNum" sz="quarter" idx="12"/>
          </p:nvPr>
        </p:nvSpPr>
        <p:spPr>
          <a:xfrm>
            <a:off x="6553200" y="6250150"/>
            <a:ext cx="1905000" cy="456701"/>
          </a:xfrm>
        </p:spPr>
        <p:txBody>
          <a:bodyPr/>
          <a:lstStyle>
            <a:lvl1pPr>
              <a:defRPr>
                <a:latin typeface="+mn-lt"/>
              </a:defRPr>
            </a:lvl1pPr>
          </a:lstStyle>
          <a:p>
            <a:pPr>
              <a:defRPr/>
            </a:pPr>
            <a:fld id="{C23FB072-958C-4C17-B8BA-B2B3DAB19B27}" type="slidenum">
              <a:rPr lang="en-US" altLang="zh-TW"/>
              <a:pPr>
                <a:defRPr/>
              </a:pPr>
              <a:t>‹#›</a:t>
            </a:fld>
            <a:endParaRPr lang="en-US" altLang="zh-TW"/>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7A09A77D-561F-472F-8DDB-45FA1093C9F4}" type="slidenum">
              <a:rPr lang="en-US" altLang="zh-TW"/>
              <a:pPr>
                <a:defRPr/>
              </a:pPr>
              <a:t>‹#›</a:t>
            </a:fld>
            <a:endParaRPr lang="en-US" altLang="zh-TW"/>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8224"/>
            <a:ext cx="7772400" cy="1362541"/>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8066"/>
            <a:ext cx="7772400" cy="150015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C4A6160C-AF9C-4F78-8317-F6007F362CCB}" type="slidenum">
              <a:rPr lang="en-US" altLang="zh-TW"/>
              <a:pPr>
                <a:defRPr/>
              </a:pPr>
              <a:t>‹#›</a:t>
            </a:fld>
            <a:endParaRPr lang="en-US" altLang="zh-TW"/>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85800" y="1981054"/>
            <a:ext cx="3810000" cy="411635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81054"/>
            <a:ext cx="3810000" cy="411635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BA1A9C13-EF00-46AB-8D3A-46A99B6C7774}" type="slidenum">
              <a:rPr lang="en-US" altLang="zh-TW"/>
              <a:pPr>
                <a:defRPr/>
              </a:pPr>
              <a:t>‹#›</a:t>
            </a:fld>
            <a:endParaRPr lang="en-US" altLang="zh-TW"/>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5230"/>
            <a:ext cx="8229600" cy="1143265"/>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4939"/>
            <a:ext cx="4040188" cy="64119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6136"/>
            <a:ext cx="4040188" cy="395152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6" y="1534939"/>
            <a:ext cx="4041775" cy="64119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6" y="2176136"/>
            <a:ext cx="4041775" cy="395152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pPr>
              <a:defRPr/>
            </a:pPr>
            <a:fld id="{66E742C7-CC84-4694-AF5F-FBECD6821C02}" type="slidenum">
              <a:rPr lang="en-US" altLang="zh-TW"/>
              <a:pPr>
                <a:defRPr/>
              </a:pPr>
              <a:t>‹#›</a:t>
            </a:fld>
            <a:endParaRPr lang="en-US" altLang="zh-TW"/>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pPr>
              <a:defRPr/>
            </a:pPr>
            <a:fld id="{CD65360A-A715-4EA6-8900-4FEE3625FB9E}" type="slidenum">
              <a:rPr lang="en-US" altLang="zh-TW"/>
              <a:pPr>
                <a:defRPr/>
              </a:pPr>
              <a:t>‹#›</a:t>
            </a:fld>
            <a:endParaRPr lang="en-US" altLang="zh-TW"/>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pPr>
              <a:defRPr/>
            </a:pPr>
            <a:fld id="{A6A52E8F-EB0B-4A6B-AC28-34CC97D959B1}" type="slidenum">
              <a:rPr lang="en-US" altLang="zh-TW"/>
              <a:pPr>
                <a:defRPr/>
              </a:pPr>
              <a:t>‹#›</a:t>
            </a:fld>
            <a:endParaRPr lang="en-US" altLang="zh-TW"/>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1" y="273718"/>
            <a:ext cx="3008313" cy="1161412"/>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719"/>
            <a:ext cx="5111750" cy="585393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1" y="1435130"/>
            <a:ext cx="3008313" cy="46925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A6630724-F75C-4EB4-80D1-23D1C3255CBC}" type="slidenum">
              <a:rPr lang="en-US" altLang="zh-TW"/>
              <a:pPr>
                <a:defRPr/>
              </a:pPr>
              <a:t>‹#›</a:t>
            </a:fld>
            <a:endParaRPr lang="en-US" altLang="zh-TW"/>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1410"/>
            <a:ext cx="5486400" cy="567095"/>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464"/>
            <a:ext cx="5486400" cy="41163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8505"/>
            <a:ext cx="5486400" cy="80452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FA217ED7-5BA1-456B-AB3D-1392A270CEA8}" type="slidenum">
              <a:rPr lang="en-US" altLang="zh-TW"/>
              <a:pPr>
                <a:defRPr/>
              </a:pPr>
              <a:t>‹#›</a:t>
            </a:fld>
            <a:endParaRPr lang="en-US" altLang="zh-TW"/>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7EF10168-5A4D-44FA-B8C7-3E6FFE2CB684}" type="slidenum">
              <a:rPr lang="en-US" altLang="zh-TW"/>
              <a:pPr>
                <a:defRPr/>
              </a:pPr>
              <a:t>‹#›</a:t>
            </a:fld>
            <a:endParaRPr lang="en-US" altLang="zh-TW"/>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15100" y="609440"/>
            <a:ext cx="1943100" cy="5487972"/>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85800" y="609440"/>
            <a:ext cx="5676900" cy="5487972"/>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F4BAEFF3-7821-4187-8D25-A00E537501C5}" type="slidenum">
              <a:rPr lang="en-US" altLang="zh-TW"/>
              <a:pPr>
                <a:defRPr/>
              </a:pPr>
              <a:t>‹#›</a:t>
            </a:fld>
            <a:endParaRPr lang="en-US" altLang="zh-TW"/>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685800" y="609439"/>
            <a:ext cx="7772400" cy="1143265"/>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685800" y="1981054"/>
            <a:ext cx="3810000" cy="411635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81054"/>
            <a:ext cx="3810000" cy="411635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CB00CBB4-19ED-404A-873F-A4908009EBD3}" type="slidenum">
              <a:rPr lang="en-US" altLang="zh-TW"/>
              <a:pPr>
                <a:defRPr/>
              </a:pPr>
              <a:t>‹#›</a:t>
            </a:fld>
            <a:endParaRPr lang="en-US" altLang="zh-TW"/>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685800" y="2286529"/>
            <a:ext cx="7772400" cy="1143265"/>
          </a:xfrm>
        </p:spPr>
        <p:txBody>
          <a:bodyPr/>
          <a:lstStyle>
            <a:lvl1pPr>
              <a:defRPr/>
            </a:lvl1pPr>
          </a:lstStyle>
          <a:p>
            <a:pPr lvl="0"/>
            <a:r>
              <a:rPr lang="zh-TW" altLang="en-US" noProof="0" smtClean="0"/>
              <a:t>按一下以編輯母片標題樣式</a:t>
            </a:r>
          </a:p>
        </p:txBody>
      </p:sp>
      <p:sp>
        <p:nvSpPr>
          <p:cNvPr id="9219" name="Rectangle 3"/>
          <p:cNvSpPr>
            <a:spLocks noGrp="1" noChangeArrowheads="1"/>
          </p:cNvSpPr>
          <p:nvPr>
            <p:ph type="subTitle" idx="1"/>
          </p:nvPr>
        </p:nvSpPr>
        <p:spPr>
          <a:xfrm>
            <a:off x="1371600" y="3886495"/>
            <a:ext cx="6400800" cy="1754216"/>
          </a:xfrm>
        </p:spPr>
        <p:txBody>
          <a:bodyPr/>
          <a:lstStyle>
            <a:lvl1pPr marL="0" indent="0" algn="ctr">
              <a:buFontTx/>
              <a:buNone/>
              <a:defRPr/>
            </a:lvl1pPr>
          </a:lstStyle>
          <a:p>
            <a:pPr lvl="0"/>
            <a:r>
              <a:rPr lang="zh-TW" altLang="en-US" noProof="0" smtClean="0"/>
              <a:t>按一下以編輯母片副標題樣式</a:t>
            </a:r>
          </a:p>
        </p:txBody>
      </p:sp>
      <p:sp>
        <p:nvSpPr>
          <p:cNvPr id="4" name="Rectangle 4"/>
          <p:cNvSpPr>
            <a:spLocks noGrp="1" noChangeArrowheads="1"/>
          </p:cNvSpPr>
          <p:nvPr>
            <p:ph type="dt" sz="half" idx="10"/>
          </p:nvPr>
        </p:nvSpPr>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p:txBody>
          <a:bodyPr/>
          <a:lstStyle>
            <a:lvl1pPr algn="l">
              <a:defRPr/>
            </a:lvl1pPr>
          </a:lstStyle>
          <a:p>
            <a:pPr>
              <a:defRPr/>
            </a:pPr>
            <a:endParaRPr lang="zh-TW" altLang="zh-TW"/>
          </a:p>
        </p:txBody>
      </p:sp>
      <p:sp>
        <p:nvSpPr>
          <p:cNvPr id="6" name="Rectangle 6"/>
          <p:cNvSpPr>
            <a:spLocks noGrp="1" noChangeArrowheads="1"/>
          </p:cNvSpPr>
          <p:nvPr>
            <p:ph type="sldNum" sz="quarter" idx="12"/>
          </p:nvPr>
        </p:nvSpPr>
        <p:spPr>
          <a:xfrm>
            <a:off x="6553200" y="6250150"/>
            <a:ext cx="1905000" cy="456701"/>
          </a:xfrm>
        </p:spPr>
        <p:txBody>
          <a:bodyPr/>
          <a:lstStyle>
            <a:lvl1pPr>
              <a:defRPr>
                <a:latin typeface="+mn-lt"/>
              </a:defRPr>
            </a:lvl1pPr>
          </a:lstStyle>
          <a:p>
            <a:pPr>
              <a:defRPr/>
            </a:pPr>
            <a:fld id="{FEACDB5C-5B60-4D43-B93D-E89A4F6C101F}" type="slidenum">
              <a:rPr lang="en-US" altLang="zh-TW"/>
              <a:pPr>
                <a:defRPr/>
              </a:pPr>
              <a:t>‹#›</a:t>
            </a:fld>
            <a:endParaRPr lang="en-US" altLang="zh-TW"/>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p:txBody>
          <a:bodyPr/>
          <a:lstStyle>
            <a:lvl1pPr algn="l">
              <a:defRPr/>
            </a:lvl1pPr>
          </a:lstStyle>
          <a:p>
            <a:pPr>
              <a:defRPr/>
            </a:pPr>
            <a:endParaRPr lang="en-US" altLang="zh-TW"/>
          </a:p>
        </p:txBody>
      </p:sp>
      <p:sp>
        <p:nvSpPr>
          <p:cNvPr id="6" name="Rectangle 6"/>
          <p:cNvSpPr>
            <a:spLocks noGrp="1" noChangeArrowheads="1"/>
          </p:cNvSpPr>
          <p:nvPr>
            <p:ph type="sldNum" sz="quarter" idx="12"/>
          </p:nvPr>
        </p:nvSpPr>
        <p:spPr/>
        <p:txBody>
          <a:bodyPr/>
          <a:lstStyle>
            <a:lvl1pPr>
              <a:defRPr/>
            </a:lvl1pPr>
          </a:lstStyle>
          <a:p>
            <a:pPr>
              <a:defRPr/>
            </a:pPr>
            <a:fld id="{E5396252-39D9-4BFC-9264-EE6366EA33F2}" type="slidenum">
              <a:rPr lang="en-US" altLang="zh-TW"/>
              <a:pPr>
                <a:defRPr/>
              </a:pPr>
              <a:t>‹#›</a:t>
            </a:fld>
            <a:endParaRPr lang="en-US" altLang="zh-TW"/>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8224"/>
            <a:ext cx="7772400" cy="1362541"/>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8066"/>
            <a:ext cx="7772400" cy="150015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p:txBody>
          <a:bodyPr/>
          <a:lstStyle>
            <a:lvl1pPr algn="l">
              <a:defRPr/>
            </a:lvl1pPr>
          </a:lstStyle>
          <a:p>
            <a:pPr>
              <a:defRPr/>
            </a:pPr>
            <a:endParaRPr lang="en-US" altLang="zh-TW"/>
          </a:p>
        </p:txBody>
      </p:sp>
      <p:sp>
        <p:nvSpPr>
          <p:cNvPr id="6" name="Rectangle 6"/>
          <p:cNvSpPr>
            <a:spLocks noGrp="1" noChangeArrowheads="1"/>
          </p:cNvSpPr>
          <p:nvPr>
            <p:ph type="sldNum" sz="quarter" idx="12"/>
          </p:nvPr>
        </p:nvSpPr>
        <p:spPr/>
        <p:txBody>
          <a:bodyPr/>
          <a:lstStyle>
            <a:lvl1pPr>
              <a:defRPr/>
            </a:lvl1pPr>
          </a:lstStyle>
          <a:p>
            <a:pPr>
              <a:defRPr/>
            </a:pPr>
            <a:fld id="{B619F81C-6DE4-4039-9A56-685685DF1135}" type="slidenum">
              <a:rPr lang="en-US" altLang="zh-TW"/>
              <a:pPr>
                <a:defRPr/>
              </a:pPr>
              <a:t>‹#›</a:t>
            </a:fld>
            <a:endParaRPr lang="en-US" altLang="zh-TW"/>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85800" y="1981054"/>
            <a:ext cx="3810000" cy="411635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81054"/>
            <a:ext cx="3810000" cy="411635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p:txBody>
          <a:bodyPr/>
          <a:lstStyle>
            <a:lvl1pPr algn="l">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a:defRPr/>
            </a:lvl1pPr>
          </a:lstStyle>
          <a:p>
            <a:pPr>
              <a:defRPr/>
            </a:pPr>
            <a:fld id="{BD13BD32-E357-4165-8D27-D08C93F9B374}" type="slidenum">
              <a:rPr lang="en-US" altLang="zh-TW"/>
              <a:pPr>
                <a:defRPr/>
              </a:pPr>
              <a:t>‹#›</a:t>
            </a:fld>
            <a:endParaRPr lang="en-US" altLang="zh-TW"/>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5230"/>
            <a:ext cx="8229600" cy="1143265"/>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4939"/>
            <a:ext cx="4040188" cy="64119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6136"/>
            <a:ext cx="4040188" cy="395152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6" y="1534939"/>
            <a:ext cx="4041775" cy="64119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6" y="2176136"/>
            <a:ext cx="4041775" cy="395152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p:txBody>
          <a:bodyPr/>
          <a:lstStyle>
            <a:lvl1pPr algn="l">
              <a:defRPr/>
            </a:lvl1pPr>
          </a:lstStyle>
          <a:p>
            <a:pPr>
              <a:defRPr/>
            </a:pPr>
            <a:endParaRPr lang="en-US" altLang="zh-TW"/>
          </a:p>
        </p:txBody>
      </p:sp>
      <p:sp>
        <p:nvSpPr>
          <p:cNvPr id="9" name="Rectangle 6"/>
          <p:cNvSpPr>
            <a:spLocks noGrp="1" noChangeArrowheads="1"/>
          </p:cNvSpPr>
          <p:nvPr>
            <p:ph type="sldNum" sz="quarter" idx="12"/>
          </p:nvPr>
        </p:nvSpPr>
        <p:spPr/>
        <p:txBody>
          <a:bodyPr/>
          <a:lstStyle>
            <a:lvl1pPr>
              <a:defRPr/>
            </a:lvl1pPr>
          </a:lstStyle>
          <a:p>
            <a:pPr>
              <a:defRPr/>
            </a:pPr>
            <a:fld id="{45A014CE-DA21-4005-942F-412D7A9E30A3}" type="slidenum">
              <a:rPr lang="en-US" altLang="zh-TW"/>
              <a:pPr>
                <a:defRPr/>
              </a:pPr>
              <a:t>‹#›</a:t>
            </a:fld>
            <a:endParaRPr lang="en-US" altLang="zh-TW"/>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p:txBody>
          <a:bodyPr/>
          <a:lstStyle>
            <a:lvl1pPr algn="l">
              <a:defRPr/>
            </a:lvl1pPr>
          </a:lstStyle>
          <a:p>
            <a:pPr>
              <a:defRPr/>
            </a:pPr>
            <a:endParaRPr lang="en-US" altLang="zh-TW"/>
          </a:p>
        </p:txBody>
      </p:sp>
      <p:sp>
        <p:nvSpPr>
          <p:cNvPr id="5" name="Rectangle 6"/>
          <p:cNvSpPr>
            <a:spLocks noGrp="1" noChangeArrowheads="1"/>
          </p:cNvSpPr>
          <p:nvPr>
            <p:ph type="sldNum" sz="quarter" idx="12"/>
          </p:nvPr>
        </p:nvSpPr>
        <p:spPr/>
        <p:txBody>
          <a:bodyPr/>
          <a:lstStyle>
            <a:lvl1pPr>
              <a:defRPr/>
            </a:lvl1pPr>
          </a:lstStyle>
          <a:p>
            <a:pPr>
              <a:defRPr/>
            </a:pPr>
            <a:fld id="{54DE5B26-3CD2-4AAB-84F0-1CC11FE33F81}" type="slidenum">
              <a:rPr lang="en-US" altLang="zh-TW"/>
              <a:pPr>
                <a:defRPr/>
              </a:pPr>
              <a:t>‹#›</a:t>
            </a:fld>
            <a:endParaRPr lang="en-US" altLang="zh-TW"/>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p:txBody>
          <a:bodyPr/>
          <a:lstStyle>
            <a:lvl1pPr algn="l">
              <a:defRPr/>
            </a:lvl1pPr>
          </a:lstStyle>
          <a:p>
            <a:pPr>
              <a:defRPr/>
            </a:pPr>
            <a:endParaRPr lang="en-US" altLang="zh-TW"/>
          </a:p>
        </p:txBody>
      </p:sp>
      <p:sp>
        <p:nvSpPr>
          <p:cNvPr id="4" name="Rectangle 6"/>
          <p:cNvSpPr>
            <a:spLocks noGrp="1" noChangeArrowheads="1"/>
          </p:cNvSpPr>
          <p:nvPr>
            <p:ph type="sldNum" sz="quarter" idx="12"/>
          </p:nvPr>
        </p:nvSpPr>
        <p:spPr/>
        <p:txBody>
          <a:bodyPr/>
          <a:lstStyle>
            <a:lvl1pPr>
              <a:defRPr/>
            </a:lvl1pPr>
          </a:lstStyle>
          <a:p>
            <a:pPr>
              <a:defRPr/>
            </a:pPr>
            <a:fld id="{23D4B84B-537A-4D86-B5AE-C041C271C63F}" type="slidenum">
              <a:rPr lang="en-US" altLang="zh-TW"/>
              <a:pPr>
                <a:defRPr/>
              </a:pPr>
              <a:t>‹#›</a:t>
            </a:fld>
            <a:endParaRPr lang="en-US" altLang="zh-TW"/>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1" y="273718"/>
            <a:ext cx="3008313" cy="1161412"/>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719"/>
            <a:ext cx="5111750" cy="585393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1" y="1435130"/>
            <a:ext cx="3008313" cy="46925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p:txBody>
          <a:bodyPr/>
          <a:lstStyle>
            <a:lvl1pPr algn="l">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a:defRPr/>
            </a:lvl1pPr>
          </a:lstStyle>
          <a:p>
            <a:pPr>
              <a:defRPr/>
            </a:pPr>
            <a:fld id="{82B7E1D7-2422-4373-80EA-4A5F5B81229E}" type="slidenum">
              <a:rPr lang="en-US" altLang="zh-TW"/>
              <a:pPr>
                <a:defRPr/>
              </a:pPr>
              <a:t>‹#›</a:t>
            </a:fld>
            <a:endParaRPr lang="en-US" altLang="zh-TW"/>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1410"/>
            <a:ext cx="5486400" cy="567095"/>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464"/>
            <a:ext cx="5486400" cy="41163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8505"/>
            <a:ext cx="5486400" cy="80452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p:txBody>
          <a:bodyPr/>
          <a:lstStyle>
            <a:lvl1pPr algn="l">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a:defRPr/>
            </a:lvl1pPr>
          </a:lstStyle>
          <a:p>
            <a:pPr>
              <a:defRPr/>
            </a:pPr>
            <a:fld id="{9DFB70FA-240E-4E48-8E4C-EF046B04DB5C}" type="slidenum">
              <a:rPr lang="en-US" altLang="zh-TW"/>
              <a:pPr>
                <a:defRPr/>
              </a:pPr>
              <a:t>‹#›</a:t>
            </a:fld>
            <a:endParaRPr lang="en-US" altLang="zh-TW"/>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p:txBody>
          <a:bodyPr/>
          <a:lstStyle>
            <a:lvl1pPr algn="l">
              <a:defRPr/>
            </a:lvl1pPr>
          </a:lstStyle>
          <a:p>
            <a:pPr>
              <a:defRPr/>
            </a:pPr>
            <a:endParaRPr lang="en-US" altLang="zh-TW"/>
          </a:p>
        </p:txBody>
      </p:sp>
      <p:sp>
        <p:nvSpPr>
          <p:cNvPr id="6" name="Rectangle 6"/>
          <p:cNvSpPr>
            <a:spLocks noGrp="1" noChangeArrowheads="1"/>
          </p:cNvSpPr>
          <p:nvPr>
            <p:ph type="sldNum" sz="quarter" idx="12"/>
          </p:nvPr>
        </p:nvSpPr>
        <p:spPr/>
        <p:txBody>
          <a:bodyPr/>
          <a:lstStyle>
            <a:lvl1pPr>
              <a:defRPr/>
            </a:lvl1pPr>
          </a:lstStyle>
          <a:p>
            <a:pPr>
              <a:defRPr/>
            </a:pPr>
            <a:fld id="{08190B5F-09AC-45F1-A216-0125499011CB}" type="slidenum">
              <a:rPr lang="en-US" altLang="zh-TW"/>
              <a:pPr>
                <a:defRPr/>
              </a:pPr>
              <a:t>‹#›</a:t>
            </a:fld>
            <a:endParaRPr lang="en-US" altLang="zh-TW"/>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15100" y="609440"/>
            <a:ext cx="1943100" cy="5487972"/>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85800" y="609440"/>
            <a:ext cx="5676900" cy="5487972"/>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p:txBody>
          <a:bodyPr/>
          <a:lstStyle>
            <a:lvl1pPr algn="l">
              <a:defRPr/>
            </a:lvl1pPr>
          </a:lstStyle>
          <a:p>
            <a:pPr>
              <a:defRPr/>
            </a:pPr>
            <a:endParaRPr lang="en-US" altLang="zh-TW"/>
          </a:p>
        </p:txBody>
      </p:sp>
      <p:sp>
        <p:nvSpPr>
          <p:cNvPr id="6" name="Rectangle 6"/>
          <p:cNvSpPr>
            <a:spLocks noGrp="1" noChangeArrowheads="1"/>
          </p:cNvSpPr>
          <p:nvPr>
            <p:ph type="sldNum" sz="quarter" idx="12"/>
          </p:nvPr>
        </p:nvSpPr>
        <p:spPr/>
        <p:txBody>
          <a:bodyPr/>
          <a:lstStyle>
            <a:lvl1pPr>
              <a:defRPr/>
            </a:lvl1pPr>
          </a:lstStyle>
          <a:p>
            <a:pPr>
              <a:defRPr/>
            </a:pPr>
            <a:fld id="{6DEF9BDC-4301-448A-B400-0E841DFE050C}" type="slidenum">
              <a:rPr lang="en-US" altLang="zh-TW"/>
              <a:pPr>
                <a:defRPr/>
              </a:pPr>
              <a:t>‹#›</a:t>
            </a:fld>
            <a:endParaRPr lang="en-US" altLang="zh-TW"/>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685800" y="609439"/>
            <a:ext cx="7772400" cy="1143265"/>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685800" y="1981054"/>
            <a:ext cx="3810000" cy="411635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81054"/>
            <a:ext cx="3810000" cy="411635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p:txBody>
          <a:bodyPr/>
          <a:lstStyle>
            <a:lvl1pPr algn="l">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a:defRPr/>
            </a:lvl1pPr>
          </a:lstStyle>
          <a:p>
            <a:pPr>
              <a:defRPr/>
            </a:pPr>
            <a:fld id="{F3F844ED-CA9B-4D3B-9593-4B3E75ADA712}" type="slidenum">
              <a:rPr lang="en-US" altLang="zh-TW"/>
              <a:pPr>
                <a:defRPr/>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439"/>
            <a:ext cx="7772400" cy="11432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Rectangle 3"/>
          <p:cNvSpPr>
            <a:spLocks noGrp="1" noChangeArrowheads="1"/>
          </p:cNvSpPr>
          <p:nvPr>
            <p:ph type="body" idx="1"/>
          </p:nvPr>
        </p:nvSpPr>
        <p:spPr bwMode="auto">
          <a:xfrm>
            <a:off x="685800" y="1981054"/>
            <a:ext cx="7772400" cy="411635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685800" y="6250150"/>
            <a:ext cx="1905000" cy="456701"/>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a:defRPr sz="1400">
                <a:latin typeface="+mn-lt"/>
                <a:ea typeface="新細明體" pitchFamily="18" charset="-120"/>
              </a:defRPr>
            </a:lvl1pPr>
          </a:lstStyle>
          <a:p>
            <a:pPr>
              <a:defRPr/>
            </a:pPr>
            <a:endParaRPr lang="en-US" altLang="zh-TW"/>
          </a:p>
        </p:txBody>
      </p:sp>
      <p:sp>
        <p:nvSpPr>
          <p:cNvPr id="1029" name="Rectangle 5"/>
          <p:cNvSpPr>
            <a:spLocks noGrp="1" noChangeArrowheads="1"/>
          </p:cNvSpPr>
          <p:nvPr>
            <p:ph type="ftr" sz="quarter" idx="3"/>
          </p:nvPr>
        </p:nvSpPr>
        <p:spPr bwMode="auto">
          <a:xfrm>
            <a:off x="3124200" y="6250150"/>
            <a:ext cx="2895600" cy="456701"/>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latin typeface="+mn-lt"/>
                <a:ea typeface="新細明體" pitchFamily="18" charset="-120"/>
              </a:defRPr>
            </a:lvl1pPr>
          </a:lstStyle>
          <a:p>
            <a:pPr>
              <a:defRPr/>
            </a:pPr>
            <a:endParaRPr lang="en-US" altLang="zh-TW"/>
          </a:p>
        </p:txBody>
      </p:sp>
      <p:sp>
        <p:nvSpPr>
          <p:cNvPr id="1030" name="Rectangle 6"/>
          <p:cNvSpPr>
            <a:spLocks noGrp="1" noChangeArrowheads="1"/>
          </p:cNvSpPr>
          <p:nvPr>
            <p:ph type="sldNum" sz="quarter" idx="4"/>
          </p:nvPr>
        </p:nvSpPr>
        <p:spPr bwMode="auto">
          <a:xfrm>
            <a:off x="6781800" y="6402887"/>
            <a:ext cx="1905000" cy="456701"/>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ea typeface="新細明體" pitchFamily="18" charset="-120"/>
              </a:defRPr>
            </a:lvl1pPr>
          </a:lstStyle>
          <a:p>
            <a:pPr>
              <a:defRPr/>
            </a:pPr>
            <a:fld id="{D3D951B2-7FD9-4787-9C0F-E614BB4F3456}"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6081" r:id="rId1"/>
    <p:sldLayoutId id="2147486070" r:id="rId2"/>
    <p:sldLayoutId id="2147486071" r:id="rId3"/>
    <p:sldLayoutId id="2147486072" r:id="rId4"/>
    <p:sldLayoutId id="2147486073" r:id="rId5"/>
    <p:sldLayoutId id="2147486074" r:id="rId6"/>
    <p:sldLayoutId id="2147486075" r:id="rId7"/>
    <p:sldLayoutId id="2147486076" r:id="rId8"/>
    <p:sldLayoutId id="2147486077" r:id="rId9"/>
    <p:sldLayoutId id="2147486078" r:id="rId10"/>
    <p:sldLayoutId id="2147486079" r:id="rId11"/>
    <p:sldLayoutId id="2147486080"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ctr" rtl="0" fontAlgn="base">
        <a:spcBef>
          <a:spcPct val="0"/>
        </a:spcBef>
        <a:spcAft>
          <a:spcPct val="0"/>
        </a:spcAft>
        <a:defRPr kumimoji="1" sz="4400">
          <a:solidFill>
            <a:schemeClr val="tx2"/>
          </a:solidFill>
          <a:latin typeface="Times New Roman" pitchFamily="18" charset="0"/>
          <a:ea typeface="新細明體" pitchFamily="18" charset="-120"/>
        </a:defRPr>
      </a:lvl6pPr>
      <a:lvl7pPr marL="914400" algn="ctr" rtl="0" fontAlgn="base">
        <a:spcBef>
          <a:spcPct val="0"/>
        </a:spcBef>
        <a:spcAft>
          <a:spcPct val="0"/>
        </a:spcAft>
        <a:defRPr kumimoji="1" sz="4400">
          <a:solidFill>
            <a:schemeClr val="tx2"/>
          </a:solidFill>
          <a:latin typeface="Times New Roman" pitchFamily="18" charset="0"/>
          <a:ea typeface="新細明體" pitchFamily="18" charset="-120"/>
        </a:defRPr>
      </a:lvl7pPr>
      <a:lvl8pPr marL="1371600" algn="ctr" rtl="0" fontAlgn="base">
        <a:spcBef>
          <a:spcPct val="0"/>
        </a:spcBef>
        <a:spcAft>
          <a:spcPct val="0"/>
        </a:spcAft>
        <a:defRPr kumimoji="1" sz="4400">
          <a:solidFill>
            <a:schemeClr val="tx2"/>
          </a:solidFill>
          <a:latin typeface="Times New Roman" pitchFamily="18" charset="0"/>
          <a:ea typeface="新細明體" pitchFamily="18" charset="-120"/>
        </a:defRPr>
      </a:lvl8pPr>
      <a:lvl9pPr marL="1828800" algn="ctr" rtl="0" fontAlgn="base">
        <a:spcBef>
          <a:spcPct val="0"/>
        </a:spcBef>
        <a:spcAft>
          <a:spcPct val="0"/>
        </a:spcAft>
        <a:defRPr kumimoji="1" sz="4400">
          <a:solidFill>
            <a:schemeClr val="tx2"/>
          </a:solidFill>
          <a:latin typeface="Times New Roman" pitchFamily="18" charset="0"/>
          <a:ea typeface="新細明體" pitchFamily="18"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85800" y="609439"/>
            <a:ext cx="7772400" cy="11432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2051" name="Rectangle 3"/>
          <p:cNvSpPr>
            <a:spLocks noGrp="1" noChangeArrowheads="1"/>
          </p:cNvSpPr>
          <p:nvPr>
            <p:ph type="body" idx="1"/>
          </p:nvPr>
        </p:nvSpPr>
        <p:spPr bwMode="auto">
          <a:xfrm>
            <a:off x="685800" y="1981054"/>
            <a:ext cx="7772400" cy="411635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685800" y="6250150"/>
            <a:ext cx="1905000" cy="456701"/>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a:defRPr sz="1400">
                <a:solidFill>
                  <a:srgbClr val="000000"/>
                </a:solidFill>
                <a:latin typeface="+mn-lt"/>
                <a:ea typeface="新細明體" pitchFamily="18" charset="-120"/>
              </a:defRPr>
            </a:lvl1pPr>
          </a:lstStyle>
          <a:p>
            <a:pPr>
              <a:defRPr/>
            </a:pPr>
            <a:endParaRPr lang="en-US" altLang="zh-TW"/>
          </a:p>
        </p:txBody>
      </p:sp>
      <p:sp>
        <p:nvSpPr>
          <p:cNvPr id="1029" name="Rectangle 5"/>
          <p:cNvSpPr>
            <a:spLocks noGrp="1" noChangeArrowheads="1"/>
          </p:cNvSpPr>
          <p:nvPr>
            <p:ph type="ftr" sz="quarter" idx="3"/>
          </p:nvPr>
        </p:nvSpPr>
        <p:spPr bwMode="auto">
          <a:xfrm>
            <a:off x="3124200" y="6250150"/>
            <a:ext cx="2895600" cy="456701"/>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mn-lt"/>
                <a:ea typeface="新細明體" pitchFamily="18" charset="-120"/>
              </a:defRPr>
            </a:lvl1pPr>
          </a:lstStyle>
          <a:p>
            <a:pPr>
              <a:defRPr/>
            </a:pPr>
            <a:endParaRPr lang="en-US" altLang="zh-TW"/>
          </a:p>
        </p:txBody>
      </p:sp>
      <p:sp>
        <p:nvSpPr>
          <p:cNvPr id="1030" name="Rectangle 6"/>
          <p:cNvSpPr>
            <a:spLocks noGrp="1" noChangeArrowheads="1"/>
          </p:cNvSpPr>
          <p:nvPr>
            <p:ph type="sldNum" sz="quarter" idx="4"/>
          </p:nvPr>
        </p:nvSpPr>
        <p:spPr bwMode="auto">
          <a:xfrm>
            <a:off x="6781800" y="6402887"/>
            <a:ext cx="1905000" cy="456701"/>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solidFill>
                  <a:srgbClr val="000000"/>
                </a:solidFill>
                <a:ea typeface="新細明體" pitchFamily="18" charset="-120"/>
              </a:defRPr>
            </a:lvl1pPr>
          </a:lstStyle>
          <a:p>
            <a:pPr>
              <a:defRPr/>
            </a:pPr>
            <a:fld id="{B713346B-C1DB-4957-BE4C-C266E6FDB193}"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6082" r:id="rId1"/>
    <p:sldLayoutId id="2147486083" r:id="rId2"/>
    <p:sldLayoutId id="2147486084" r:id="rId3"/>
    <p:sldLayoutId id="2147486085" r:id="rId4"/>
    <p:sldLayoutId id="2147486086" r:id="rId5"/>
    <p:sldLayoutId id="2147486087" r:id="rId6"/>
    <p:sldLayoutId id="2147486088" r:id="rId7"/>
    <p:sldLayoutId id="2147486089" r:id="rId8"/>
    <p:sldLayoutId id="2147486090" r:id="rId9"/>
    <p:sldLayoutId id="2147486091" r:id="rId10"/>
    <p:sldLayoutId id="2147486092" r:id="rId11"/>
    <p:sldLayoutId id="2147486093"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ctr" rtl="0" fontAlgn="base">
        <a:spcBef>
          <a:spcPct val="0"/>
        </a:spcBef>
        <a:spcAft>
          <a:spcPct val="0"/>
        </a:spcAft>
        <a:defRPr kumimoji="1" sz="4400">
          <a:solidFill>
            <a:schemeClr val="tx2"/>
          </a:solidFill>
          <a:latin typeface="Times New Roman" pitchFamily="18" charset="0"/>
          <a:ea typeface="新細明體" pitchFamily="18" charset="-120"/>
        </a:defRPr>
      </a:lvl6pPr>
      <a:lvl7pPr marL="914400" algn="ctr" rtl="0" fontAlgn="base">
        <a:spcBef>
          <a:spcPct val="0"/>
        </a:spcBef>
        <a:spcAft>
          <a:spcPct val="0"/>
        </a:spcAft>
        <a:defRPr kumimoji="1" sz="4400">
          <a:solidFill>
            <a:schemeClr val="tx2"/>
          </a:solidFill>
          <a:latin typeface="Times New Roman" pitchFamily="18" charset="0"/>
          <a:ea typeface="新細明體" pitchFamily="18" charset="-120"/>
        </a:defRPr>
      </a:lvl7pPr>
      <a:lvl8pPr marL="1371600" algn="ctr" rtl="0" fontAlgn="base">
        <a:spcBef>
          <a:spcPct val="0"/>
        </a:spcBef>
        <a:spcAft>
          <a:spcPct val="0"/>
        </a:spcAft>
        <a:defRPr kumimoji="1" sz="4400">
          <a:solidFill>
            <a:schemeClr val="tx2"/>
          </a:solidFill>
          <a:latin typeface="Times New Roman" pitchFamily="18" charset="0"/>
          <a:ea typeface="新細明體" pitchFamily="18" charset="-120"/>
        </a:defRPr>
      </a:lvl8pPr>
      <a:lvl9pPr marL="1828800" algn="ctr" rtl="0" fontAlgn="base">
        <a:spcBef>
          <a:spcPct val="0"/>
        </a:spcBef>
        <a:spcAft>
          <a:spcPct val="0"/>
        </a:spcAft>
        <a:defRPr kumimoji="1" sz="4400">
          <a:solidFill>
            <a:schemeClr val="tx2"/>
          </a:solidFill>
          <a:latin typeface="Times New Roman" pitchFamily="18" charset="0"/>
          <a:ea typeface="新細明體" pitchFamily="18"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wmf"/></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wmf"/></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3.wm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3.wmf"/></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wmf"/></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wmf"/></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3.wmf"/></Relationships>
</file>

<file path=ppt/slides/_rels/slide24.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Rectangle 4"/>
          <p:cNvSpPr>
            <a:spLocks noChangeArrowheads="1"/>
          </p:cNvSpPr>
          <p:nvPr/>
        </p:nvSpPr>
        <p:spPr bwMode="auto">
          <a:xfrm>
            <a:off x="539750" y="2421120"/>
            <a:ext cx="8172450" cy="1512255"/>
          </a:xfrm>
          <a:prstGeom prst="rect">
            <a:avLst/>
          </a:prstGeom>
          <a:noFill/>
          <a:ln>
            <a:noFill/>
          </a:ln>
          <a:effectLst>
            <a:outerShdw dist="28398" dir="1593903" algn="ctr" rotWithShape="0">
              <a:srgbClr val="FFFFCC"/>
            </a:outerShdw>
          </a:effectLst>
          <a:extLst/>
        </p:spPr>
        <p:txBody>
          <a:bodyPr anchor="b"/>
          <a:lstStyle/>
          <a:p>
            <a:pPr algn="ctr">
              <a:spcBef>
                <a:spcPct val="230000"/>
              </a:spcBef>
              <a:defRPr/>
            </a:pPr>
            <a:r>
              <a:rPr kumimoji="0" lang="en-US" altLang="zh-TW" sz="4400" b="1" dirty="0">
                <a:effectLst>
                  <a:outerShdw blurRad="38100" dist="38100" dir="2700000" algn="tl">
                    <a:srgbClr val="C0C0C0"/>
                  </a:outerShdw>
                </a:effectLst>
                <a:ea typeface="標楷體" pitchFamily="65" charset="-120"/>
              </a:rPr>
              <a:t>104</a:t>
            </a:r>
            <a:r>
              <a:rPr kumimoji="0" lang="zh-TW" altLang="en-US" sz="4400" b="1" dirty="0">
                <a:effectLst>
                  <a:outerShdw blurRad="38100" dist="38100" dir="2700000" algn="tl">
                    <a:srgbClr val="C0C0C0"/>
                  </a:outerShdw>
                </a:effectLst>
                <a:ea typeface="標楷體" pitchFamily="65" charset="-120"/>
              </a:rPr>
              <a:t>年度單位預算</a:t>
            </a:r>
            <a:br>
              <a:rPr kumimoji="0" lang="zh-TW" altLang="en-US" sz="4400" b="1" dirty="0">
                <a:effectLst>
                  <a:outerShdw blurRad="38100" dist="38100" dir="2700000" algn="tl">
                    <a:srgbClr val="C0C0C0"/>
                  </a:outerShdw>
                </a:effectLst>
                <a:ea typeface="標楷體" pitchFamily="65" charset="-120"/>
              </a:rPr>
            </a:br>
            <a:r>
              <a:rPr kumimoji="0" lang="zh-TW" altLang="en-US" sz="4400" b="1" dirty="0">
                <a:effectLst>
                  <a:outerShdw blurRad="38100" dist="38100" dir="2700000" algn="tl">
                    <a:srgbClr val="C0C0C0"/>
                  </a:outerShdw>
                </a:effectLst>
                <a:ea typeface="標楷體" pitchFamily="65" charset="-120"/>
              </a:rPr>
              <a:t>凍結案報告</a:t>
            </a:r>
          </a:p>
        </p:txBody>
      </p:sp>
      <p:sp>
        <p:nvSpPr>
          <p:cNvPr id="13318" name="Rectangle 6"/>
          <p:cNvSpPr>
            <a:spLocks noGrp="1"/>
          </p:cNvSpPr>
          <p:nvPr>
            <p:ph type="subTitle" idx="4294967295"/>
          </p:nvPr>
        </p:nvSpPr>
        <p:spPr>
          <a:xfrm>
            <a:off x="1404938" y="5797986"/>
            <a:ext cx="6480175" cy="512655"/>
          </a:xfrm>
        </p:spPr>
        <p:txBody>
          <a:bodyPr/>
          <a:lstStyle/>
          <a:p>
            <a:pPr marL="0" indent="0" algn="ctr" eaLnBrk="1" hangingPunct="1">
              <a:buFont typeface="Wingdings" pitchFamily="2" charset="2"/>
              <a:buNone/>
              <a:defRPr/>
            </a:pPr>
            <a:r>
              <a:rPr lang="zh-TW" altLang="en-US" b="1" dirty="0" smtClean="0">
                <a:effectLst>
                  <a:outerShdw blurRad="38100" dist="38100" dir="2700000" algn="tl">
                    <a:srgbClr val="C0C0C0"/>
                  </a:outerShdw>
                </a:effectLst>
                <a:latin typeface="標楷體" pitchFamily="65" charset="-120"/>
                <a:ea typeface="標楷體" pitchFamily="65" charset="-120"/>
              </a:rPr>
              <a:t>報告人：衛生福利</a:t>
            </a:r>
            <a:r>
              <a:rPr lang="zh-TW" altLang="en-US" b="1" dirty="0" smtClean="0">
                <a:effectLst>
                  <a:outerShdw blurRad="38100" dist="38100" dir="2700000" algn="tl">
                    <a:srgbClr val="C0C0C0"/>
                  </a:outerShdw>
                </a:effectLst>
                <a:latin typeface="標楷體" pitchFamily="65" charset="-120"/>
                <a:ea typeface="標楷體" pitchFamily="65" charset="-120"/>
              </a:rPr>
              <a:t>部</a:t>
            </a:r>
            <a:endParaRPr lang="zh-TW" altLang="en-US" sz="2000" dirty="0" smtClean="0">
              <a:latin typeface="標楷體" pitchFamily="65" charset="-120"/>
              <a:ea typeface="標楷體" pitchFamily="65" charset="-120"/>
            </a:endParaRPr>
          </a:p>
        </p:txBody>
      </p:sp>
      <p:pic>
        <p:nvPicPr>
          <p:cNvPr id="16388" name="Picture 9"/>
          <p:cNvPicPr>
            <a:picLocks noChangeAspect="1" noChangeArrowheads="1"/>
          </p:cNvPicPr>
          <p:nvPr/>
        </p:nvPicPr>
        <p:blipFill>
          <a:blip r:embed="rId3">
            <a:clrChange>
              <a:clrFrom>
                <a:srgbClr val="FEFEFE"/>
              </a:clrFrom>
              <a:clrTo>
                <a:srgbClr val="FEFEFE">
                  <a:alpha val="0"/>
                </a:srgbClr>
              </a:clrTo>
            </a:clrChange>
          </a:blip>
          <a:srcRect/>
          <a:stretch>
            <a:fillRect/>
          </a:stretch>
        </p:blipFill>
        <p:spPr bwMode="auto">
          <a:xfrm>
            <a:off x="5076826" y="3142466"/>
            <a:ext cx="4067175" cy="2874797"/>
          </a:xfrm>
          <a:prstGeom prst="rect">
            <a:avLst/>
          </a:prstGeom>
          <a:noFill/>
          <a:ln w="9525" algn="ctr">
            <a:noFill/>
            <a:miter lim="800000"/>
            <a:headEnd/>
            <a:tailEnd/>
          </a:ln>
        </p:spPr>
      </p:pic>
      <p:sp>
        <p:nvSpPr>
          <p:cNvPr id="16389" name="WordArt 10"/>
          <p:cNvSpPr>
            <a:spLocks noChangeArrowheads="1" noChangeShapeType="1" noTextEdit="1"/>
          </p:cNvSpPr>
          <p:nvPr/>
        </p:nvSpPr>
        <p:spPr bwMode="auto">
          <a:xfrm>
            <a:off x="971550" y="1441179"/>
            <a:ext cx="7343775" cy="1728507"/>
          </a:xfrm>
          <a:prstGeom prst="rect">
            <a:avLst/>
          </a:prstGeom>
        </p:spPr>
        <p:txBody>
          <a:bodyPr spcFirstLastPara="1" wrap="none" fromWordArt="1">
            <a:prstTxWarp prst="textArchUp">
              <a:avLst>
                <a:gd name="adj" fmla="val 10813740"/>
              </a:avLst>
            </a:prstTxWarp>
          </a:bodyPr>
          <a:lstStyle/>
          <a:p>
            <a:pPr algn="ctr"/>
            <a:r>
              <a:rPr lang="zh-TW" altLang="en-US" sz="4800" b="1" kern="10">
                <a:ln w="9525">
                  <a:solidFill>
                    <a:srgbClr val="000000"/>
                  </a:solidFill>
                  <a:round/>
                  <a:headEnd/>
                  <a:tailEnd/>
                </a:ln>
                <a:solidFill>
                  <a:srgbClr val="000000"/>
                </a:solidFill>
                <a:latin typeface="標楷體"/>
                <a:ea typeface="標楷體"/>
              </a:rPr>
              <a:t>衛生福利部</a:t>
            </a:r>
          </a:p>
        </p:txBody>
      </p:sp>
      <p:sp>
        <p:nvSpPr>
          <p:cNvPr id="16390" name="投影片編號版面配置區 4"/>
          <p:cNvSpPr>
            <a:spLocks noGrp="1"/>
          </p:cNvSpPr>
          <p:nvPr>
            <p:ph type="sldNum" sz="quarter" idx="12"/>
          </p:nvPr>
        </p:nvSpPr>
        <p:spPr>
          <a:noFill/>
          <a:ln>
            <a:miter lim="800000"/>
            <a:headEnd/>
            <a:tailEnd/>
          </a:ln>
        </p:spPr>
        <p:txBody>
          <a:bodyPr/>
          <a:lstStyle/>
          <a:p>
            <a:fld id="{29FBFF9E-D249-4520-97F1-90176862FBE3}" type="slidenum">
              <a:rPr lang="zh-TW" altLang="en-US" smtClean="0">
                <a:latin typeface="Arial" pitchFamily="34" charset="0"/>
                <a:ea typeface="新細明體" charset="-120"/>
                <a:cs typeface="Arial" pitchFamily="34" charset="0"/>
              </a:rPr>
              <a:pPr/>
              <a:t>1</a:t>
            </a:fld>
            <a:endParaRPr lang="en-US" altLang="zh-TW" dirty="0" smtClean="0">
              <a:latin typeface="Arial" pitchFamily="34" charset="0"/>
              <a:ea typeface="新細明體" charset="-12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p:cNvSpPr>
          <p:nvPr>
            <p:ph type="body" idx="4294967295"/>
          </p:nvPr>
        </p:nvSpPr>
        <p:spPr>
          <a:xfrm>
            <a:off x="468314" y="1197706"/>
            <a:ext cx="8351837" cy="5456215"/>
          </a:xfrm>
        </p:spPr>
        <p:txBody>
          <a:bodyPr/>
          <a:lstStyle/>
          <a:p>
            <a:pPr marL="355600" indent="-177800" eaLnBrk="1" hangingPunct="1">
              <a:lnSpc>
                <a:spcPct val="80000"/>
              </a:lnSpc>
              <a:buClr>
                <a:schemeClr val="tx1"/>
              </a:buClr>
              <a:buSzPct val="80000"/>
              <a:buFont typeface="Wingdings" pitchFamily="2" charset="2"/>
              <a:buChar char="n"/>
            </a:pPr>
            <a:r>
              <a:rPr lang="zh-TW" altLang="en-US" sz="2800" b="1" smtClean="0">
                <a:latin typeface="Arial" charset="0"/>
                <a:ea typeface="標楷體" pitchFamily="65" charset="-120"/>
                <a:cs typeface="Arial" charset="0"/>
              </a:rPr>
              <a:t>凍結決議事項</a:t>
            </a:r>
            <a:r>
              <a:rPr lang="en-US" altLang="zh-TW" sz="2800" b="1" smtClean="0">
                <a:latin typeface="Arial" charset="0"/>
                <a:ea typeface="標楷體" pitchFamily="65" charset="-120"/>
                <a:cs typeface="Arial" charset="0"/>
              </a:rPr>
              <a:t>77</a:t>
            </a:r>
            <a:r>
              <a:rPr lang="zh-TW" altLang="en-US" sz="2800" b="1" smtClean="0">
                <a:latin typeface="Arial" charset="0"/>
                <a:ea typeface="標楷體" pitchFamily="65" charset="-120"/>
                <a:cs typeface="Arial" charset="0"/>
              </a:rPr>
              <a:t>案，計</a:t>
            </a:r>
            <a:r>
              <a:rPr lang="en-US" altLang="zh-TW" sz="2800" b="1" smtClean="0">
                <a:latin typeface="Arial" charset="0"/>
                <a:ea typeface="標楷體" pitchFamily="65" charset="-120"/>
                <a:cs typeface="Arial" charset="0"/>
              </a:rPr>
              <a:t>11</a:t>
            </a:r>
            <a:r>
              <a:rPr lang="zh-TW" altLang="en-US" sz="2800" b="1" smtClean="0">
                <a:latin typeface="Arial" charset="0"/>
                <a:ea typeface="標楷體" pitchFamily="65" charset="-120"/>
                <a:cs typeface="Arial" charset="0"/>
              </a:rPr>
              <a:t>億</a:t>
            </a:r>
            <a:r>
              <a:rPr lang="en-US" altLang="zh-TW" sz="2800" b="1" smtClean="0">
                <a:latin typeface="Arial" charset="0"/>
                <a:ea typeface="標楷體" pitchFamily="65" charset="-120"/>
                <a:cs typeface="Arial" charset="0"/>
              </a:rPr>
              <a:t>7,392</a:t>
            </a:r>
            <a:r>
              <a:rPr lang="zh-TW" altLang="en-US" sz="2800" b="1" smtClean="0">
                <a:latin typeface="Arial" charset="0"/>
                <a:ea typeface="標楷體" pitchFamily="65" charset="-120"/>
                <a:cs typeface="Arial" charset="0"/>
              </a:rPr>
              <a:t>萬</a:t>
            </a:r>
            <a:r>
              <a:rPr lang="en-US" altLang="zh-TW" sz="2800" b="1" smtClean="0">
                <a:latin typeface="Arial" charset="0"/>
                <a:ea typeface="標楷體" pitchFamily="65" charset="-120"/>
                <a:cs typeface="Arial" charset="0"/>
              </a:rPr>
              <a:t>6,000</a:t>
            </a:r>
            <a:r>
              <a:rPr lang="zh-TW" altLang="en-US" sz="2800" b="1" smtClean="0">
                <a:latin typeface="Arial" charset="0"/>
                <a:ea typeface="標楷體" pitchFamily="65" charset="-120"/>
                <a:cs typeface="Arial" charset="0"/>
              </a:rPr>
              <a:t>元</a:t>
            </a:r>
            <a:r>
              <a:rPr lang="zh-TW" altLang="en-US" smtClean="0">
                <a:latin typeface="Arial" charset="0"/>
                <a:ea typeface="標楷體" pitchFamily="65" charset="-120"/>
                <a:cs typeface="Arial" charset="0"/>
              </a:rPr>
              <a:t> </a:t>
            </a:r>
            <a:r>
              <a:rPr lang="zh-TW" altLang="en-US" sz="2800" b="1" smtClean="0">
                <a:latin typeface="Arial" charset="0"/>
                <a:ea typeface="標楷體" pitchFamily="65" charset="-120"/>
                <a:cs typeface="Arial" charset="0"/>
              </a:rPr>
              <a:t>：</a:t>
            </a:r>
          </a:p>
          <a:p>
            <a:pPr marL="711200" lvl="1" indent="1588" eaLnBrk="1" hangingPunct="1">
              <a:lnSpc>
                <a:spcPts val="2000"/>
              </a:lnSpc>
              <a:spcBef>
                <a:spcPct val="110000"/>
              </a:spcBef>
              <a:buFont typeface="Wingdings 2" pitchFamily="18" charset="2"/>
              <a:buNone/>
            </a:pPr>
            <a:r>
              <a:rPr lang="zh-TW" altLang="en-US" sz="2400" b="1" smtClean="0">
                <a:latin typeface="Arial" charset="0"/>
                <a:ea typeface="標楷體" pitchFamily="65" charset="-120"/>
                <a:cs typeface="Arial" charset="0"/>
              </a:rPr>
              <a:t>壹、衛生福利部</a:t>
            </a:r>
            <a:r>
              <a:rPr lang="en-US" altLang="zh-TW" sz="2400" b="1" smtClean="0">
                <a:latin typeface="Arial" charset="0"/>
                <a:ea typeface="標楷體" pitchFamily="65" charset="-120"/>
                <a:cs typeface="Arial" charset="0"/>
              </a:rPr>
              <a:t>49</a:t>
            </a:r>
            <a:r>
              <a:rPr lang="zh-TW" altLang="en-US" sz="2400" b="1" smtClean="0">
                <a:latin typeface="Arial" charset="0"/>
                <a:ea typeface="標楷體" pitchFamily="65" charset="-120"/>
                <a:cs typeface="Arial" charset="0"/>
              </a:rPr>
              <a:t>案，金額</a:t>
            </a:r>
            <a:r>
              <a:rPr lang="en-US" altLang="zh-TW" sz="2400" b="1" smtClean="0">
                <a:latin typeface="Arial" charset="0"/>
                <a:ea typeface="標楷體" pitchFamily="65" charset="-120"/>
                <a:cs typeface="Arial" charset="0"/>
              </a:rPr>
              <a:t>8</a:t>
            </a:r>
            <a:r>
              <a:rPr lang="zh-TW" altLang="en-US" sz="2400" b="1" smtClean="0">
                <a:latin typeface="Arial" charset="0"/>
                <a:ea typeface="標楷體" pitchFamily="65" charset="-120"/>
                <a:cs typeface="Arial" charset="0"/>
              </a:rPr>
              <a:t>億</a:t>
            </a:r>
            <a:r>
              <a:rPr lang="en-US" altLang="zh-TW" sz="2400" b="1" smtClean="0">
                <a:latin typeface="Arial" charset="0"/>
                <a:ea typeface="標楷體" pitchFamily="65" charset="-120"/>
                <a:cs typeface="Arial" charset="0"/>
              </a:rPr>
              <a:t>0,312</a:t>
            </a:r>
            <a:r>
              <a:rPr lang="zh-TW" altLang="en-US" sz="2400" b="1" smtClean="0">
                <a:latin typeface="Arial" charset="0"/>
                <a:ea typeface="標楷體" pitchFamily="65" charset="-120"/>
                <a:cs typeface="Arial" charset="0"/>
              </a:rPr>
              <a:t>萬</a:t>
            </a:r>
            <a:r>
              <a:rPr lang="en-US" altLang="zh-TW" sz="2400" b="1" smtClean="0">
                <a:latin typeface="Arial" charset="0"/>
                <a:ea typeface="標楷體" pitchFamily="65" charset="-120"/>
                <a:cs typeface="Arial" charset="0"/>
              </a:rPr>
              <a:t>8,000</a:t>
            </a:r>
            <a:r>
              <a:rPr lang="zh-TW" altLang="en-US" sz="2400" b="1" smtClean="0">
                <a:latin typeface="Arial" charset="0"/>
                <a:ea typeface="標楷體" pitchFamily="65" charset="-120"/>
                <a:cs typeface="Arial" charset="0"/>
              </a:rPr>
              <a:t>元 </a:t>
            </a:r>
            <a:endParaRPr lang="en-US" altLang="zh-TW" sz="2400" b="1" smtClean="0">
              <a:latin typeface="Arial" charset="0"/>
              <a:ea typeface="標楷體" pitchFamily="65" charset="-120"/>
              <a:cs typeface="Arial" charset="0"/>
            </a:endParaRPr>
          </a:p>
          <a:p>
            <a:pPr marL="711200" lvl="1" indent="1588" eaLnBrk="1" hangingPunct="1">
              <a:lnSpc>
                <a:spcPts val="2000"/>
              </a:lnSpc>
              <a:spcBef>
                <a:spcPct val="110000"/>
              </a:spcBef>
              <a:buFont typeface="Wingdings 2" pitchFamily="18" charset="2"/>
              <a:buNone/>
            </a:pPr>
            <a:r>
              <a:rPr lang="zh-TW" altLang="en-US" sz="2400" b="1" smtClean="0">
                <a:latin typeface="Arial" charset="0"/>
                <a:ea typeface="標楷體" pitchFamily="65" charset="-120"/>
                <a:cs typeface="Arial" charset="0"/>
              </a:rPr>
              <a:t>貳、疾病管制署</a:t>
            </a:r>
            <a:r>
              <a:rPr lang="en-US" altLang="zh-TW" sz="2400" b="1" smtClean="0">
                <a:latin typeface="Arial" charset="0"/>
                <a:ea typeface="標楷體" pitchFamily="65" charset="-120"/>
                <a:cs typeface="Arial" charset="0"/>
              </a:rPr>
              <a:t>3</a:t>
            </a:r>
            <a:r>
              <a:rPr lang="zh-TW" altLang="en-US" sz="2400" b="1" smtClean="0">
                <a:latin typeface="Arial" charset="0"/>
                <a:ea typeface="標楷體" pitchFamily="65" charset="-120"/>
                <a:cs typeface="Arial" charset="0"/>
              </a:rPr>
              <a:t>案，金額</a:t>
            </a:r>
            <a:r>
              <a:rPr lang="en-US" altLang="zh-TW" sz="2400" b="1" smtClean="0">
                <a:latin typeface="Arial" charset="0"/>
                <a:ea typeface="標楷體" pitchFamily="65" charset="-120"/>
                <a:cs typeface="Arial" charset="0"/>
              </a:rPr>
              <a:t>1</a:t>
            </a:r>
            <a:r>
              <a:rPr lang="zh-TW" altLang="en-US" sz="2400" b="1" smtClean="0">
                <a:latin typeface="Arial" charset="0"/>
                <a:ea typeface="標楷體" pitchFamily="65" charset="-120"/>
                <a:cs typeface="Arial" charset="0"/>
              </a:rPr>
              <a:t>億</a:t>
            </a:r>
            <a:r>
              <a:rPr lang="en-US" altLang="zh-TW" sz="2400" b="1" smtClean="0">
                <a:latin typeface="Arial" charset="0"/>
                <a:ea typeface="標楷體" pitchFamily="65" charset="-120"/>
                <a:cs typeface="Arial" charset="0"/>
              </a:rPr>
              <a:t>3,881</a:t>
            </a:r>
            <a:r>
              <a:rPr lang="zh-TW" altLang="en-US" sz="2400" b="1" smtClean="0">
                <a:latin typeface="Arial" charset="0"/>
                <a:ea typeface="標楷體" pitchFamily="65" charset="-120"/>
                <a:cs typeface="Arial" charset="0"/>
              </a:rPr>
              <a:t>萬</a:t>
            </a:r>
            <a:r>
              <a:rPr lang="en-US" altLang="zh-TW" sz="2400" b="1" smtClean="0">
                <a:latin typeface="Arial" charset="0"/>
                <a:ea typeface="標楷體" pitchFamily="65" charset="-120"/>
                <a:cs typeface="Arial" charset="0"/>
              </a:rPr>
              <a:t>5,000</a:t>
            </a:r>
            <a:r>
              <a:rPr lang="zh-TW" altLang="en-US" sz="2400" b="1" smtClean="0">
                <a:latin typeface="Arial" charset="0"/>
                <a:ea typeface="標楷體" pitchFamily="65" charset="-120"/>
                <a:cs typeface="Arial" charset="0"/>
              </a:rPr>
              <a:t>元</a:t>
            </a:r>
            <a:endParaRPr lang="en-US" altLang="zh-TW" sz="2400" b="1" smtClean="0">
              <a:latin typeface="Arial" charset="0"/>
              <a:ea typeface="標楷體" pitchFamily="65" charset="-120"/>
              <a:cs typeface="Arial" charset="0"/>
            </a:endParaRPr>
          </a:p>
          <a:p>
            <a:pPr marL="711200" lvl="1" indent="1588" eaLnBrk="1" hangingPunct="1">
              <a:lnSpc>
                <a:spcPts val="2000"/>
              </a:lnSpc>
              <a:spcBef>
                <a:spcPct val="110000"/>
              </a:spcBef>
              <a:buFont typeface="Wingdings 2" pitchFamily="18" charset="2"/>
              <a:buNone/>
            </a:pPr>
            <a:r>
              <a:rPr lang="zh-TW" altLang="en-US" sz="2400" b="1" smtClean="0">
                <a:latin typeface="Arial" charset="0"/>
                <a:ea typeface="標楷體" pitchFamily="65" charset="-120"/>
                <a:cs typeface="Arial" charset="0"/>
              </a:rPr>
              <a:t>参、食品藥物管理署</a:t>
            </a:r>
            <a:r>
              <a:rPr lang="en-US" altLang="zh-TW" sz="2400" b="1" smtClean="0">
                <a:latin typeface="Arial" charset="0"/>
                <a:ea typeface="標楷體" pitchFamily="65" charset="-120"/>
                <a:cs typeface="Arial" charset="0"/>
              </a:rPr>
              <a:t>12</a:t>
            </a:r>
            <a:r>
              <a:rPr lang="zh-TW" altLang="en-US" sz="2400" b="1" smtClean="0">
                <a:latin typeface="Arial" charset="0"/>
                <a:ea typeface="標楷體" pitchFamily="65" charset="-120"/>
                <a:cs typeface="Arial" charset="0"/>
              </a:rPr>
              <a:t>案，金額</a:t>
            </a:r>
            <a:r>
              <a:rPr lang="en-US" altLang="zh-TW" sz="2400" b="1" smtClean="0">
                <a:latin typeface="Arial" charset="0"/>
                <a:ea typeface="標楷體" pitchFamily="65" charset="-120"/>
                <a:cs typeface="Arial" charset="0"/>
              </a:rPr>
              <a:t>1</a:t>
            </a:r>
            <a:r>
              <a:rPr lang="zh-TW" altLang="en-US" sz="2400" b="1" smtClean="0">
                <a:latin typeface="Arial" charset="0"/>
                <a:ea typeface="標楷體" pitchFamily="65" charset="-120"/>
                <a:cs typeface="Arial" charset="0"/>
              </a:rPr>
              <a:t>億</a:t>
            </a:r>
            <a:r>
              <a:rPr lang="en-US" altLang="zh-TW" sz="2400" b="1" smtClean="0">
                <a:latin typeface="Arial" charset="0"/>
                <a:ea typeface="標楷體" pitchFamily="65" charset="-120"/>
                <a:cs typeface="Arial" charset="0"/>
              </a:rPr>
              <a:t>7,336</a:t>
            </a:r>
            <a:r>
              <a:rPr lang="zh-TW" altLang="en-US" sz="2400" b="1" smtClean="0">
                <a:latin typeface="Arial" charset="0"/>
                <a:ea typeface="標楷體" pitchFamily="65" charset="-120"/>
                <a:cs typeface="Arial" charset="0"/>
              </a:rPr>
              <a:t>萬</a:t>
            </a:r>
            <a:r>
              <a:rPr lang="en-US" altLang="zh-TW" sz="2400" b="1" smtClean="0">
                <a:latin typeface="Arial" charset="0"/>
                <a:ea typeface="標楷體" pitchFamily="65" charset="-120"/>
                <a:cs typeface="Arial" charset="0"/>
              </a:rPr>
              <a:t>5,000</a:t>
            </a:r>
            <a:r>
              <a:rPr lang="zh-TW" altLang="en-US" sz="2400" b="1" smtClean="0">
                <a:latin typeface="Arial" charset="0"/>
                <a:ea typeface="標楷體" pitchFamily="65" charset="-120"/>
                <a:cs typeface="Arial" charset="0"/>
              </a:rPr>
              <a:t>元</a:t>
            </a:r>
            <a:endParaRPr lang="en-US" altLang="zh-TW" sz="2400" b="1" smtClean="0">
              <a:latin typeface="Arial" charset="0"/>
              <a:ea typeface="標楷體" pitchFamily="65" charset="-120"/>
              <a:cs typeface="Arial" charset="0"/>
            </a:endParaRPr>
          </a:p>
          <a:p>
            <a:pPr marL="711200" lvl="1" indent="1588" eaLnBrk="1" hangingPunct="1">
              <a:lnSpc>
                <a:spcPts val="2000"/>
              </a:lnSpc>
              <a:spcBef>
                <a:spcPct val="105000"/>
              </a:spcBef>
              <a:buFont typeface="Wingdings 2" pitchFamily="18" charset="2"/>
              <a:buNone/>
            </a:pPr>
            <a:r>
              <a:rPr lang="zh-TW" altLang="en-US" sz="2400" b="1" smtClean="0">
                <a:latin typeface="Arial" charset="0"/>
                <a:ea typeface="標楷體" pitchFamily="65" charset="-120"/>
                <a:cs typeface="Arial" charset="0"/>
              </a:rPr>
              <a:t>肆、中央健康保險署</a:t>
            </a:r>
            <a:r>
              <a:rPr lang="en-US" altLang="zh-TW" sz="2400" b="1" smtClean="0">
                <a:latin typeface="Arial" charset="0"/>
                <a:ea typeface="標楷體" pitchFamily="65" charset="-120"/>
                <a:cs typeface="Arial" charset="0"/>
              </a:rPr>
              <a:t>4</a:t>
            </a:r>
            <a:r>
              <a:rPr lang="zh-TW" altLang="en-US" sz="2400" b="1" smtClean="0">
                <a:latin typeface="Arial" charset="0"/>
                <a:ea typeface="標楷體" pitchFamily="65" charset="-120"/>
                <a:cs typeface="Arial" charset="0"/>
              </a:rPr>
              <a:t>案，金額</a:t>
            </a:r>
            <a:r>
              <a:rPr lang="en-US" altLang="zh-TW" sz="2400" b="1" smtClean="0">
                <a:latin typeface="Arial" charset="0"/>
                <a:ea typeface="標楷體" pitchFamily="65" charset="-120"/>
                <a:cs typeface="Arial" charset="0"/>
              </a:rPr>
              <a:t>550</a:t>
            </a:r>
            <a:r>
              <a:rPr lang="zh-TW" altLang="en-US" sz="2400" b="1" smtClean="0">
                <a:latin typeface="Arial" charset="0"/>
                <a:ea typeface="標楷體" pitchFamily="65" charset="-120"/>
                <a:cs typeface="Arial" charset="0"/>
              </a:rPr>
              <a:t>萬元</a:t>
            </a:r>
            <a:endParaRPr lang="en-US" altLang="zh-TW" sz="2400" b="1" smtClean="0">
              <a:latin typeface="Arial" charset="0"/>
              <a:ea typeface="標楷體" pitchFamily="65" charset="-120"/>
              <a:cs typeface="Arial" charset="0"/>
            </a:endParaRPr>
          </a:p>
          <a:p>
            <a:pPr marL="711200" lvl="1" indent="1588" eaLnBrk="1" hangingPunct="1">
              <a:lnSpc>
                <a:spcPts val="2000"/>
              </a:lnSpc>
              <a:spcBef>
                <a:spcPct val="105000"/>
              </a:spcBef>
              <a:buFont typeface="Wingdings 2" pitchFamily="18" charset="2"/>
              <a:buNone/>
            </a:pPr>
            <a:r>
              <a:rPr lang="zh-TW" altLang="en-US" sz="2400" b="1" smtClean="0">
                <a:latin typeface="Arial" charset="0"/>
                <a:ea typeface="標楷體" pitchFamily="65" charset="-120"/>
                <a:cs typeface="Arial" charset="0"/>
              </a:rPr>
              <a:t>伍、國民健康署</a:t>
            </a:r>
            <a:r>
              <a:rPr lang="en-US" altLang="zh-TW" sz="2400" b="1" smtClean="0">
                <a:latin typeface="Arial" charset="0"/>
                <a:ea typeface="標楷體" pitchFamily="65" charset="-120"/>
                <a:cs typeface="Arial" charset="0"/>
              </a:rPr>
              <a:t>2</a:t>
            </a:r>
            <a:r>
              <a:rPr lang="zh-TW" altLang="en-US" sz="2400" b="1" smtClean="0">
                <a:latin typeface="Arial" charset="0"/>
                <a:ea typeface="標楷體" pitchFamily="65" charset="-120"/>
                <a:cs typeface="Arial" charset="0"/>
              </a:rPr>
              <a:t>案，金額</a:t>
            </a:r>
            <a:r>
              <a:rPr lang="en-US" altLang="zh-TW" sz="2400" b="1" smtClean="0">
                <a:latin typeface="Arial" charset="0"/>
                <a:ea typeface="標楷體" pitchFamily="65" charset="-120"/>
                <a:cs typeface="Arial" charset="0"/>
              </a:rPr>
              <a:t>4,611</a:t>
            </a:r>
            <a:r>
              <a:rPr lang="zh-TW" altLang="en-US" sz="2400" b="1" smtClean="0">
                <a:latin typeface="Arial" charset="0"/>
                <a:ea typeface="標楷體" pitchFamily="65" charset="-120"/>
                <a:cs typeface="Arial" charset="0"/>
              </a:rPr>
              <a:t>萬</a:t>
            </a:r>
            <a:r>
              <a:rPr lang="en-US" altLang="zh-TW" sz="2400" b="1" smtClean="0">
                <a:latin typeface="Arial" charset="0"/>
                <a:ea typeface="標楷體" pitchFamily="65" charset="-120"/>
                <a:cs typeface="Arial" charset="0"/>
              </a:rPr>
              <a:t>8,000</a:t>
            </a:r>
            <a:r>
              <a:rPr lang="zh-TW" altLang="en-US" sz="2400" b="1" smtClean="0">
                <a:latin typeface="Arial" charset="0"/>
                <a:ea typeface="標楷體" pitchFamily="65" charset="-120"/>
                <a:cs typeface="Arial" charset="0"/>
              </a:rPr>
              <a:t>元 </a:t>
            </a:r>
            <a:endParaRPr lang="zh-TW" altLang="en-US" sz="2400" smtClean="0">
              <a:latin typeface="Arial" charset="0"/>
              <a:ea typeface="標楷體" pitchFamily="65" charset="-120"/>
              <a:cs typeface="Arial" charset="0"/>
            </a:endParaRPr>
          </a:p>
          <a:p>
            <a:pPr marL="711200" lvl="1" indent="1588" eaLnBrk="1" hangingPunct="1">
              <a:lnSpc>
                <a:spcPts val="2000"/>
              </a:lnSpc>
              <a:spcBef>
                <a:spcPct val="105000"/>
              </a:spcBef>
              <a:buFontTx/>
              <a:buNone/>
            </a:pPr>
            <a:r>
              <a:rPr lang="zh-TW" altLang="en-US" sz="2400" b="1" smtClean="0">
                <a:latin typeface="Arial" charset="0"/>
                <a:ea typeface="標楷體" pitchFamily="65" charset="-120"/>
                <a:cs typeface="Arial" charset="0"/>
              </a:rPr>
              <a:t>陸、社會及家庭署</a:t>
            </a:r>
            <a:r>
              <a:rPr lang="en-US" altLang="zh-TW" sz="2400" b="1" smtClean="0">
                <a:latin typeface="Arial" charset="0"/>
                <a:ea typeface="標楷體" pitchFamily="65" charset="-120"/>
                <a:cs typeface="Arial" charset="0"/>
              </a:rPr>
              <a:t>6</a:t>
            </a:r>
            <a:r>
              <a:rPr lang="zh-TW" altLang="en-US" sz="2400" b="1" smtClean="0">
                <a:latin typeface="Arial" charset="0"/>
                <a:ea typeface="標楷體" pitchFamily="65" charset="-120"/>
                <a:cs typeface="Arial" charset="0"/>
              </a:rPr>
              <a:t>案，金額</a:t>
            </a:r>
            <a:r>
              <a:rPr lang="en-US" altLang="zh-TW" sz="2400" b="1" smtClean="0">
                <a:latin typeface="Arial" charset="0"/>
                <a:ea typeface="標楷體" pitchFamily="65" charset="-120"/>
                <a:cs typeface="Arial" charset="0"/>
              </a:rPr>
              <a:t>600</a:t>
            </a:r>
            <a:r>
              <a:rPr lang="zh-TW" altLang="en-US" sz="2400" b="1" smtClean="0">
                <a:latin typeface="Arial" charset="0"/>
                <a:ea typeface="標楷體" pitchFamily="65" charset="-120"/>
                <a:cs typeface="Arial" charset="0"/>
              </a:rPr>
              <a:t>萬元</a:t>
            </a:r>
            <a:endParaRPr lang="en-US" altLang="zh-TW" sz="2400" b="1" smtClean="0">
              <a:latin typeface="Arial" charset="0"/>
              <a:ea typeface="標楷體" pitchFamily="65" charset="-120"/>
              <a:cs typeface="Arial" charset="0"/>
            </a:endParaRPr>
          </a:p>
          <a:p>
            <a:pPr marL="711200" lvl="1" indent="1588" eaLnBrk="1" hangingPunct="1">
              <a:lnSpc>
                <a:spcPts val="2000"/>
              </a:lnSpc>
              <a:spcBef>
                <a:spcPct val="105000"/>
              </a:spcBef>
              <a:buFont typeface="Wingdings 2" pitchFamily="18" charset="2"/>
              <a:buNone/>
            </a:pPr>
            <a:r>
              <a:rPr lang="zh-TW" altLang="en-US" sz="2400" b="1" smtClean="0">
                <a:latin typeface="Arial" charset="0"/>
                <a:ea typeface="標楷體" pitchFamily="65" charset="-120"/>
                <a:cs typeface="Arial" charset="0"/>
              </a:rPr>
              <a:t>柒、國家中醫藥研究所</a:t>
            </a:r>
            <a:r>
              <a:rPr lang="en-US" altLang="zh-TW" sz="2400" b="1" smtClean="0">
                <a:latin typeface="Arial" charset="0"/>
                <a:ea typeface="標楷體" pitchFamily="65" charset="-120"/>
                <a:cs typeface="Arial" charset="0"/>
              </a:rPr>
              <a:t>1</a:t>
            </a:r>
            <a:r>
              <a:rPr lang="zh-TW" altLang="en-US" sz="2400" b="1" smtClean="0">
                <a:latin typeface="Arial" charset="0"/>
                <a:ea typeface="標楷體" pitchFamily="65" charset="-120"/>
                <a:cs typeface="Arial" charset="0"/>
              </a:rPr>
              <a:t>案，金額</a:t>
            </a:r>
            <a:r>
              <a:rPr lang="en-US" altLang="zh-TW" sz="2400" b="1" smtClean="0">
                <a:latin typeface="Arial" charset="0"/>
                <a:ea typeface="標楷體" pitchFamily="65" charset="-120"/>
                <a:cs typeface="Arial" charset="0"/>
              </a:rPr>
              <a:t>100</a:t>
            </a:r>
            <a:r>
              <a:rPr lang="zh-TW" altLang="en-US" sz="2400" b="1" smtClean="0">
                <a:latin typeface="Arial" charset="0"/>
                <a:ea typeface="標楷體" pitchFamily="65" charset="-120"/>
                <a:cs typeface="Arial" charset="0"/>
              </a:rPr>
              <a:t>萬元</a:t>
            </a:r>
            <a:endParaRPr lang="en-US" altLang="zh-TW" sz="2400" b="1" smtClean="0">
              <a:latin typeface="Arial" charset="0"/>
              <a:ea typeface="標楷體" pitchFamily="65" charset="-120"/>
              <a:cs typeface="Arial" charset="0"/>
            </a:endParaRPr>
          </a:p>
          <a:p>
            <a:pPr marL="711200" lvl="1" indent="1588" eaLnBrk="1" hangingPunct="1">
              <a:lnSpc>
                <a:spcPct val="40000"/>
              </a:lnSpc>
              <a:spcBef>
                <a:spcPct val="105000"/>
              </a:spcBef>
              <a:buFont typeface="Wingdings 2" pitchFamily="18" charset="2"/>
              <a:buNone/>
            </a:pPr>
            <a:r>
              <a:rPr lang="zh-TW" altLang="en-US" sz="2400" b="1" smtClean="0">
                <a:latin typeface="Arial" charset="0"/>
                <a:ea typeface="標楷體" pitchFamily="65" charset="-120"/>
                <a:cs typeface="Arial" charset="0"/>
              </a:rPr>
              <a:t>各項決議詳細資料請參閱書面報告。</a:t>
            </a:r>
          </a:p>
        </p:txBody>
      </p:sp>
      <p:sp>
        <p:nvSpPr>
          <p:cNvPr id="17411" name="Rectangle 3"/>
          <p:cNvSpPr>
            <a:spLocks noChangeArrowheads="1"/>
          </p:cNvSpPr>
          <p:nvPr/>
        </p:nvSpPr>
        <p:spPr bwMode="auto">
          <a:xfrm>
            <a:off x="827089" y="334209"/>
            <a:ext cx="7634287" cy="576169"/>
          </a:xfrm>
          <a:prstGeom prst="rect">
            <a:avLst/>
          </a:prstGeom>
          <a:noFill/>
          <a:ln w="9525">
            <a:noFill/>
            <a:miter lim="800000"/>
            <a:headEnd/>
            <a:tailEnd/>
          </a:ln>
        </p:spPr>
        <p:txBody>
          <a:bodyPr anchor="ctr"/>
          <a:lstStyle/>
          <a:p>
            <a:pPr algn="ctr"/>
            <a:r>
              <a:rPr lang="en-US" altLang="zh-TW" sz="3200" b="1">
                <a:ea typeface="標楷體" pitchFamily="65" charset="-120"/>
              </a:rPr>
              <a:t>104</a:t>
            </a:r>
            <a:r>
              <a:rPr lang="zh-TW" altLang="en-US" sz="3200" b="1">
                <a:ea typeface="標楷體" pitchFamily="65" charset="-120"/>
              </a:rPr>
              <a:t>年度凍結預算決議</a:t>
            </a:r>
            <a:endParaRPr lang="en-US" altLang="zh-TW" sz="3200" b="1">
              <a:ea typeface="標楷體" pitchFamily="65" charset="-120"/>
            </a:endParaRPr>
          </a:p>
        </p:txBody>
      </p:sp>
      <p:sp>
        <p:nvSpPr>
          <p:cNvPr id="17412" name="投影片編號版面配置區 4"/>
          <p:cNvSpPr>
            <a:spLocks noGrp="1"/>
          </p:cNvSpPr>
          <p:nvPr>
            <p:ph type="sldNum" sz="quarter" idx="12"/>
          </p:nvPr>
        </p:nvSpPr>
        <p:spPr>
          <a:noFill/>
          <a:ln>
            <a:miter lim="800000"/>
            <a:headEnd/>
            <a:tailEnd/>
          </a:ln>
        </p:spPr>
        <p:txBody>
          <a:bodyPr/>
          <a:lstStyle/>
          <a:p>
            <a:fld id="{D76885EE-3AE4-4EE4-8213-4485E5952F33}" type="slidenum">
              <a:rPr lang="zh-TW" altLang="en-US" smtClean="0">
                <a:latin typeface="Arial" pitchFamily="34" charset="0"/>
                <a:ea typeface="新細明體" charset="-120"/>
                <a:cs typeface="Arial" pitchFamily="34" charset="0"/>
              </a:rPr>
              <a:pPr/>
              <a:t>2</a:t>
            </a:fld>
            <a:endParaRPr lang="en-US" altLang="zh-TW" dirty="0" smtClean="0">
              <a:latin typeface="Arial" pitchFamily="34" charset="0"/>
              <a:ea typeface="新細明體" charset="-12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rotWithShape="1">
          <a:blip r:embed="rId3" cstate="print">
            <a:extLst/>
          </a:blip>
          <a:srcRect/>
          <a:stretch/>
        </p:blipFill>
        <p:spPr>
          <a:xfrm>
            <a:off x="5004048" y="3798765"/>
            <a:ext cx="3816424" cy="2580611"/>
          </a:xfrm>
          <a:prstGeom prst="cloud">
            <a:avLst/>
          </a:prstGeom>
          <a:blipFill>
            <a:blip r:embed="rId4">
              <a:alphaModFix amt="84000"/>
            </a:blip>
            <a:stretch>
              <a:fillRect/>
            </a:stretch>
          </a:blipFill>
          <a:ln>
            <a:noFill/>
          </a:ln>
          <a:effectLst>
            <a:outerShdw blurRad="139700" dist="50800" dir="13020000" sx="108000" sy="108000" algn="ctr" rotWithShape="0">
              <a:srgbClr val="000000">
                <a:alpha val="48000"/>
              </a:srgbClr>
            </a:outerShdw>
          </a:effectLst>
          <a:scene3d>
            <a:camera prst="orthographicFront"/>
            <a:lightRig rig="threePt" dir="t"/>
          </a:scene3d>
          <a:sp3d prstMaterial="powder"/>
        </p:spPr>
      </p:pic>
      <p:sp>
        <p:nvSpPr>
          <p:cNvPr id="18435" name="Rectangle 5"/>
          <p:cNvSpPr>
            <a:spLocks/>
          </p:cNvSpPr>
          <p:nvPr/>
        </p:nvSpPr>
        <p:spPr bwMode="auto">
          <a:xfrm>
            <a:off x="1258888" y="2286529"/>
            <a:ext cx="6697662" cy="1143265"/>
          </a:xfrm>
          <a:prstGeom prst="rect">
            <a:avLst/>
          </a:prstGeom>
          <a:noFill/>
          <a:ln w="9525">
            <a:noFill/>
            <a:miter lim="800000"/>
            <a:headEnd/>
            <a:tailEnd/>
          </a:ln>
        </p:spPr>
        <p:txBody>
          <a:bodyPr anchor="b"/>
          <a:lstStyle/>
          <a:p>
            <a:pPr algn="ctr" eaLnBrk="0" hangingPunct="0"/>
            <a:r>
              <a:rPr kumimoji="0" lang="zh-TW" altLang="en-US" sz="7200" b="1">
                <a:ea typeface="標楷體" pitchFamily="65" charset="-120"/>
              </a:rPr>
              <a:t>壹、衛生福利部</a:t>
            </a:r>
          </a:p>
        </p:txBody>
      </p:sp>
      <p:sp>
        <p:nvSpPr>
          <p:cNvPr id="18436" name="投影片編號版面配置區 4"/>
          <p:cNvSpPr>
            <a:spLocks noGrp="1"/>
          </p:cNvSpPr>
          <p:nvPr>
            <p:ph type="sldNum" sz="quarter" idx="12"/>
          </p:nvPr>
        </p:nvSpPr>
        <p:spPr>
          <a:noFill/>
          <a:ln>
            <a:miter lim="800000"/>
            <a:headEnd/>
            <a:tailEnd/>
          </a:ln>
        </p:spPr>
        <p:txBody>
          <a:bodyPr/>
          <a:lstStyle/>
          <a:p>
            <a:fld id="{C84F13D6-DE32-4487-AC8F-65A0C24180DF}" type="slidenum">
              <a:rPr lang="zh-TW" altLang="en-US" smtClean="0">
                <a:latin typeface="Arial" pitchFamily="34" charset="0"/>
                <a:ea typeface="新細明體" charset="-120"/>
                <a:cs typeface="Arial" pitchFamily="34" charset="0"/>
              </a:rPr>
              <a:pPr/>
              <a:t>3</a:t>
            </a:fld>
            <a:endParaRPr lang="en-US" altLang="zh-TW" dirty="0" smtClean="0">
              <a:latin typeface="Arial" pitchFamily="34" charset="0"/>
              <a:ea typeface="新細明體" charset="-12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投影片編號版面配置區 3"/>
          <p:cNvSpPr>
            <a:spLocks noGrp="1"/>
          </p:cNvSpPr>
          <p:nvPr>
            <p:ph type="sldNum" sz="quarter" idx="12"/>
          </p:nvPr>
        </p:nvSpPr>
        <p:spPr>
          <a:noFill/>
          <a:ln>
            <a:miter lim="800000"/>
            <a:headEnd/>
            <a:tailEnd/>
          </a:ln>
        </p:spPr>
        <p:txBody>
          <a:bodyPr/>
          <a:lstStyle/>
          <a:p>
            <a:fld id="{86E5E8D2-3E35-41F7-9CE1-205665D119A8}" type="slidenum">
              <a:rPr lang="en-US" altLang="zh-TW" smtClean="0">
                <a:ea typeface="新細明體" charset="-120"/>
              </a:rPr>
              <a:pPr/>
              <a:t>4</a:t>
            </a:fld>
            <a:endParaRPr lang="en-US" altLang="zh-TW" smtClean="0">
              <a:ea typeface="新細明體" charset="-120"/>
            </a:endParaRPr>
          </a:p>
        </p:txBody>
      </p:sp>
      <p:sp>
        <p:nvSpPr>
          <p:cNvPr id="19459"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EB7DB2FA-2753-422C-80C4-3CF11A401BC4}" type="slidenum">
              <a:rPr lang="en-US" altLang="zh-TW" sz="1400"/>
              <a:pPr algn="r"/>
              <a:t>4</a:t>
            </a:fld>
            <a:endParaRPr lang="en-US" altLang="zh-TW" sz="1400"/>
          </a:p>
        </p:txBody>
      </p:sp>
      <p:sp>
        <p:nvSpPr>
          <p:cNvPr id="19460"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B0A65296-8746-49BB-BCA0-D65048608F07}" type="slidenum">
              <a:rPr lang="en-US" altLang="zh-TW" sz="1400"/>
              <a:pPr algn="r"/>
              <a:t>4</a:t>
            </a:fld>
            <a:endParaRPr lang="en-US" altLang="zh-TW" sz="1400" dirty="0"/>
          </a:p>
        </p:txBody>
      </p:sp>
      <p:sp>
        <p:nvSpPr>
          <p:cNvPr id="12" name="標題 6"/>
          <p:cNvSpPr txBox="1">
            <a:spLocks/>
          </p:cNvSpPr>
          <p:nvPr/>
        </p:nvSpPr>
        <p:spPr bwMode="auto">
          <a:xfrm>
            <a:off x="1166814" y="296402"/>
            <a:ext cx="7850187" cy="754616"/>
          </a:xfrm>
          <a:prstGeom prst="rect">
            <a:avLst/>
          </a:prstGeom>
          <a:noFill/>
          <a:ln>
            <a:noFill/>
          </a:ln>
          <a:effectLst/>
          <a:extLst/>
        </p:spPr>
        <p:txBody>
          <a:bodyPr anchor="ct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ctr" rtl="0" fontAlgn="base">
              <a:spcBef>
                <a:spcPct val="0"/>
              </a:spcBef>
              <a:spcAft>
                <a:spcPct val="0"/>
              </a:spcAft>
              <a:defRPr kumimoji="1" sz="4400">
                <a:solidFill>
                  <a:schemeClr val="tx2"/>
                </a:solidFill>
                <a:latin typeface="Times New Roman" pitchFamily="18" charset="0"/>
                <a:ea typeface="新細明體" pitchFamily="18" charset="-120"/>
              </a:defRPr>
            </a:lvl6pPr>
            <a:lvl7pPr marL="914400" algn="ctr" rtl="0" fontAlgn="base">
              <a:spcBef>
                <a:spcPct val="0"/>
              </a:spcBef>
              <a:spcAft>
                <a:spcPct val="0"/>
              </a:spcAft>
              <a:defRPr kumimoji="1" sz="4400">
                <a:solidFill>
                  <a:schemeClr val="tx2"/>
                </a:solidFill>
                <a:latin typeface="Times New Roman" pitchFamily="18" charset="0"/>
                <a:ea typeface="新細明體" pitchFamily="18" charset="-120"/>
              </a:defRPr>
            </a:lvl7pPr>
            <a:lvl8pPr marL="1371600" algn="ctr" rtl="0" fontAlgn="base">
              <a:spcBef>
                <a:spcPct val="0"/>
              </a:spcBef>
              <a:spcAft>
                <a:spcPct val="0"/>
              </a:spcAft>
              <a:defRPr kumimoji="1" sz="4400">
                <a:solidFill>
                  <a:schemeClr val="tx2"/>
                </a:solidFill>
                <a:latin typeface="Times New Roman" pitchFamily="18" charset="0"/>
                <a:ea typeface="新細明體" pitchFamily="18" charset="-120"/>
              </a:defRPr>
            </a:lvl8pPr>
            <a:lvl9pPr marL="1828800" algn="ctr" rtl="0" fontAlgn="base">
              <a:spcBef>
                <a:spcPct val="0"/>
              </a:spcBef>
              <a:spcAft>
                <a:spcPct val="0"/>
              </a:spcAft>
              <a:defRPr kumimoji="1" sz="4400">
                <a:solidFill>
                  <a:schemeClr val="tx2"/>
                </a:solidFill>
                <a:latin typeface="Times New Roman" pitchFamily="18" charset="0"/>
                <a:ea typeface="新細明體" pitchFamily="18" charset="-120"/>
              </a:defRPr>
            </a:lvl9pPr>
          </a:lstStyle>
          <a:p>
            <a:pPr eaLnBrk="1" hangingPunct="1">
              <a:defRPr/>
            </a:pPr>
            <a:r>
              <a:rPr lang="zh-TW" altLang="en-US" sz="3200" b="1" u="sng" kern="0" dirty="0" smtClean="0">
                <a:solidFill>
                  <a:srgbClr val="0000CC"/>
                </a:solidFill>
                <a:latin typeface="Arial" charset="0"/>
                <a:ea typeface="標楷體" pitchFamily="65" charset="-120"/>
              </a:rPr>
              <a:t>科技發展組</a:t>
            </a:r>
            <a:r>
              <a:rPr lang="zh-TW" altLang="en-US" sz="3200" b="1" kern="0" dirty="0" smtClean="0">
                <a:solidFill>
                  <a:schemeClr val="tx1"/>
                </a:solidFill>
                <a:latin typeface="Arial" charset="0"/>
                <a:ea typeface="標楷體" pitchFamily="65" charset="-120"/>
              </a:rPr>
              <a:t>待審議事項辦理情形</a:t>
            </a:r>
            <a:endParaRPr lang="en-US" altLang="zh-TW" sz="3200" b="1" kern="0" dirty="0" smtClean="0">
              <a:solidFill>
                <a:schemeClr val="tx1"/>
              </a:solidFill>
              <a:latin typeface="Arial" charset="0"/>
              <a:ea typeface="標楷體" pitchFamily="65" charset="-120"/>
            </a:endParaRPr>
          </a:p>
        </p:txBody>
      </p:sp>
      <p:sp>
        <p:nvSpPr>
          <p:cNvPr id="13" name="文字版面配置區 5"/>
          <p:cNvSpPr txBox="1">
            <a:spLocks/>
          </p:cNvSpPr>
          <p:nvPr/>
        </p:nvSpPr>
        <p:spPr bwMode="auto">
          <a:xfrm>
            <a:off x="468313" y="1196194"/>
            <a:ext cx="8280400" cy="5435043"/>
          </a:xfrm>
          <a:prstGeom prst="rect">
            <a:avLst/>
          </a:prstGeom>
          <a:noFill/>
          <a:ln>
            <a:noFill/>
          </a:ln>
          <a:effectLst/>
          <a:extLst/>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a:lstStyle>
          <a:p>
            <a:pPr algn="just" eaLnBrk="1" hangingPunct="1">
              <a:lnSpc>
                <a:spcPts val="2400"/>
              </a:lnSpc>
              <a:spcBef>
                <a:spcPts val="1200"/>
              </a:spcBef>
              <a:buFont typeface="Wingdings" pitchFamily="2" charset="2"/>
              <a:buChar char="u"/>
              <a:tabLst>
                <a:tab pos="987425" algn="l"/>
              </a:tabLst>
              <a:defRPr/>
            </a:pPr>
            <a:r>
              <a:rPr lang="zh-TW" altLang="zh-TW" sz="2000" b="1" kern="0" dirty="0" smtClean="0">
                <a:latin typeface="Arial" panose="020B0604020202020204" pitchFamily="34" charset="0"/>
                <a:ea typeface="標楷體" panose="03000509000000000000" pitchFamily="65" charset="-120"/>
                <a:cs typeface="Arial" panose="020B0604020202020204" pitchFamily="34" charset="0"/>
              </a:rPr>
              <a:t>「科技發展工作</a:t>
            </a:r>
            <a:r>
              <a:rPr lang="zh-TW" altLang="en-US" sz="2000" b="1" dirty="0" smtClean="0">
                <a:solidFill>
                  <a:srgbClr val="000000"/>
                </a:solidFill>
                <a:latin typeface="新細明體" charset="-120"/>
                <a:ea typeface="標楷體" pitchFamily="65" charset="-120"/>
                <a:cs typeface="Arial" charset="0"/>
              </a:rPr>
              <a:t>－</a:t>
            </a:r>
            <a:r>
              <a:rPr lang="zh-TW" altLang="en-US" sz="2000" b="1" kern="0" dirty="0" smtClean="0">
                <a:latin typeface="Arial" panose="020B0604020202020204" pitchFamily="34" charset="0"/>
                <a:ea typeface="標楷體" panose="03000509000000000000" pitchFamily="65" charset="-120"/>
                <a:cs typeface="Arial" panose="020B0604020202020204" pitchFamily="34" charset="0"/>
              </a:rPr>
              <a:t>推動衛生福利科技發展與管理」之</a:t>
            </a:r>
            <a:r>
              <a:rPr lang="zh-TW" altLang="zh-TW" sz="2000" b="1" kern="0" dirty="0" smtClean="0">
                <a:latin typeface="Arial" panose="020B0604020202020204" pitchFamily="34" charset="0"/>
                <a:ea typeface="標楷體" panose="03000509000000000000" pitchFamily="65" charset="-120"/>
                <a:cs typeface="Arial" panose="020B0604020202020204" pitchFamily="34" charset="0"/>
              </a:rPr>
              <a:t>醫療科技評估建置</a:t>
            </a:r>
            <a:r>
              <a:rPr lang="zh-TW" altLang="zh-TW" sz="2000" b="1" kern="0" spc="100" dirty="0" smtClean="0">
                <a:latin typeface="Arial" panose="020B0604020202020204" pitchFamily="34" charset="0"/>
                <a:ea typeface="標楷體" panose="03000509000000000000" pitchFamily="65" charset="-120"/>
                <a:cs typeface="Arial" panose="020B0604020202020204" pitchFamily="34" charset="0"/>
              </a:rPr>
              <a:t>衛生資源分配機制計畫及奈米科技政策科學化及管理體系建構計畫</a:t>
            </a:r>
            <a:r>
              <a:rPr lang="zh-TW" altLang="en-US" sz="2000" b="1" kern="0" spc="100" dirty="0" smtClean="0">
                <a:latin typeface="Arial" panose="020B0604020202020204" pitchFamily="34" charset="0"/>
                <a:ea typeface="標楷體" panose="03000509000000000000" pitchFamily="65" charset="-120"/>
                <a:cs typeface="Arial" panose="020B0604020202020204" pitchFamily="34" charset="0"/>
              </a:rPr>
              <a:t>，計畫內容</a:t>
            </a:r>
            <a:r>
              <a:rPr lang="zh-TW" altLang="en-US" sz="2000" b="1" kern="0" dirty="0" smtClean="0">
                <a:latin typeface="Arial" panose="020B0604020202020204" pitchFamily="34" charset="0"/>
                <a:ea typeface="標楷體" panose="03000509000000000000" pitchFamily="65" charset="-120"/>
                <a:cs typeface="Arial" panose="020B0604020202020204" pitchFamily="34" charset="0"/>
              </a:rPr>
              <a:t>與建置</a:t>
            </a:r>
            <a:r>
              <a:rPr lang="zh-TW" altLang="en-US" sz="2000" b="1" kern="0" dirty="0">
                <a:latin typeface="Arial" panose="020B0604020202020204" pitchFamily="34" charset="0"/>
                <a:ea typeface="標楷體" panose="03000509000000000000" pitchFamily="65" charset="-120"/>
                <a:cs typeface="Arial" panose="020B0604020202020204" pitchFamily="34" charset="0"/>
              </a:rPr>
              <a:t>資源分配用途</a:t>
            </a:r>
            <a:r>
              <a:rPr lang="zh-TW" altLang="en-US" sz="2000" b="1" kern="0" dirty="0" smtClean="0">
                <a:latin typeface="Arial" panose="020B0604020202020204" pitchFamily="34" charset="0"/>
                <a:ea typeface="標楷體" panose="03000509000000000000" pitchFamily="65" charset="-120"/>
                <a:cs typeface="Arial" panose="020B0604020202020204" pitchFamily="34" charset="0"/>
              </a:rPr>
              <a:t>不符，</a:t>
            </a:r>
            <a:r>
              <a:rPr lang="zh-TW" altLang="zh-TW" sz="2000" b="1" kern="0" dirty="0" smtClean="0">
                <a:latin typeface="Arial" panose="020B0604020202020204" pitchFamily="34" charset="0"/>
                <a:ea typeface="標楷體" panose="03000509000000000000" pitchFamily="65" charset="-120"/>
                <a:cs typeface="Arial" panose="020B0604020202020204" pitchFamily="34" charset="0"/>
              </a:rPr>
              <a:t>經費凍結</a:t>
            </a:r>
            <a:r>
              <a:rPr lang="en-US" altLang="zh-TW" sz="2000" b="1" kern="0" dirty="0" smtClean="0">
                <a:latin typeface="Arial" panose="020B0604020202020204" pitchFamily="34" charset="0"/>
                <a:ea typeface="標楷體" panose="03000509000000000000" pitchFamily="65" charset="-120"/>
                <a:cs typeface="Arial" panose="020B0604020202020204" pitchFamily="34" charset="0"/>
              </a:rPr>
              <a:t>2,467</a:t>
            </a:r>
            <a:r>
              <a:rPr lang="zh-TW" altLang="zh-TW" sz="2000" b="1" kern="0" dirty="0" smtClean="0">
                <a:latin typeface="Arial" panose="020B0604020202020204" pitchFamily="34" charset="0"/>
                <a:ea typeface="標楷體" panose="03000509000000000000" pitchFamily="65" charset="-120"/>
                <a:cs typeface="Arial" panose="020B0604020202020204" pitchFamily="34" charset="0"/>
              </a:rPr>
              <a:t>萬</a:t>
            </a:r>
            <a:r>
              <a:rPr lang="en-US" altLang="zh-TW" sz="2000" b="1" kern="0" dirty="0" smtClean="0">
                <a:latin typeface="Arial" panose="020B0604020202020204" pitchFamily="34" charset="0"/>
                <a:ea typeface="標楷體" panose="03000509000000000000" pitchFamily="65" charset="-120"/>
                <a:cs typeface="Arial" panose="020B0604020202020204" pitchFamily="34" charset="0"/>
              </a:rPr>
              <a:t>6,000</a:t>
            </a:r>
            <a:r>
              <a:rPr lang="zh-TW" altLang="zh-TW" sz="2000" b="1" kern="0" dirty="0" smtClean="0">
                <a:latin typeface="Arial" panose="020B0604020202020204" pitchFamily="34" charset="0"/>
                <a:ea typeface="標楷體" panose="03000509000000000000" pitchFamily="65" charset="-120"/>
                <a:cs typeface="Arial" panose="020B0604020202020204" pitchFamily="34" charset="0"/>
              </a:rPr>
              <a:t>元。</a:t>
            </a:r>
            <a:r>
              <a:rPr lang="en-US" altLang="zh-TW" sz="2000" b="1" kern="0" dirty="0" smtClean="0">
                <a:latin typeface="Arial" panose="020B0604020202020204" pitchFamily="34" charset="0"/>
                <a:ea typeface="標楷體" panose="03000509000000000000" pitchFamily="65" charset="-120"/>
                <a:cs typeface="Arial" panose="020B0604020202020204" pitchFamily="34" charset="0"/>
              </a:rPr>
              <a:t>(</a:t>
            </a:r>
            <a:r>
              <a:rPr lang="zh-TW" altLang="en-US" sz="2000" b="1" kern="0" dirty="0" smtClean="0">
                <a:latin typeface="Arial" panose="020B0604020202020204" pitchFamily="34" charset="0"/>
                <a:ea typeface="標楷體" panose="03000509000000000000" pitchFamily="65" charset="-120"/>
                <a:cs typeface="Arial" panose="020B0604020202020204" pitchFamily="34" charset="0"/>
              </a:rPr>
              <a:t>決議</a:t>
            </a:r>
            <a:r>
              <a:rPr lang="en-US" altLang="zh-TW" sz="2000" b="1" kern="0" dirty="0" smtClean="0">
                <a:latin typeface="Arial" panose="020B0604020202020204" pitchFamily="34" charset="0"/>
                <a:ea typeface="標楷體" panose="03000509000000000000" pitchFamily="65" charset="-120"/>
                <a:cs typeface="Arial" panose="020B0604020202020204" pitchFamily="34" charset="0"/>
              </a:rPr>
              <a:t>111)</a:t>
            </a:r>
            <a:endParaRPr lang="zh-TW" altLang="en-US" sz="2000" b="1" kern="0" dirty="0" smtClean="0">
              <a:latin typeface="Arial" panose="020B0604020202020204" pitchFamily="34" charset="0"/>
              <a:ea typeface="標楷體" panose="03000509000000000000" pitchFamily="65" charset="-120"/>
              <a:cs typeface="Arial" panose="020B0604020202020204" pitchFamily="34" charset="0"/>
            </a:endParaRPr>
          </a:p>
          <a:p>
            <a:pPr marL="342000" indent="0" algn="just" eaLnBrk="1" hangingPunct="1">
              <a:lnSpc>
                <a:spcPts val="2400"/>
              </a:lnSpc>
              <a:spcBef>
                <a:spcPts val="1200"/>
              </a:spcBef>
              <a:buFontTx/>
              <a:buNone/>
              <a:tabLst>
                <a:tab pos="987425" algn="l"/>
              </a:tabLst>
              <a:defRPr/>
            </a:pPr>
            <a:r>
              <a:rPr lang="zh-TW" altLang="en-US" sz="2000" dirty="0" smtClean="0">
                <a:latin typeface="Arial" panose="020B0604020202020204" pitchFamily="34" charset="0"/>
                <a:ea typeface="標楷體" panose="03000509000000000000" pitchFamily="65" charset="-120"/>
                <a:cs typeface="Arial" panose="020B0604020202020204" pitchFamily="34" charset="0"/>
              </a:rPr>
              <a:t>本計畫為</a:t>
            </a:r>
            <a:r>
              <a:rPr lang="zh-TW" altLang="en-US" sz="2000" dirty="0">
                <a:latin typeface="Arial" panose="020B0604020202020204" pitchFamily="34" charset="0"/>
                <a:ea typeface="標楷體" panose="03000509000000000000" pitchFamily="65" charset="-120"/>
                <a:cs typeface="Arial" panose="020B0604020202020204" pitchFamily="34" charset="0"/>
              </a:rPr>
              <a:t>執行本部新增各項衛生福利政策之醫療科技評估案，研析推動相關政策對社會民生福祉之影響效益，並</a:t>
            </a:r>
            <a:r>
              <a:rPr lang="zh-TW" altLang="zh-TW" sz="2000" dirty="0">
                <a:latin typeface="Arial" panose="020B0604020202020204" pitchFamily="34" charset="0"/>
                <a:ea typeface="標楷體" panose="03000509000000000000" pitchFamily="65" charset="-120"/>
                <a:cs typeface="Arial" panose="020B0604020202020204" pitchFamily="34" charset="0"/>
              </a:rPr>
              <a:t>完善我國奈米生醫產品法規管理，保障消費者的安全</a:t>
            </a:r>
            <a:r>
              <a:rPr lang="zh-TW" altLang="zh-TW" sz="2000" dirty="0" smtClean="0">
                <a:latin typeface="Arial" panose="020B0604020202020204" pitchFamily="34" charset="0"/>
                <a:ea typeface="標楷體" panose="03000509000000000000" pitchFamily="65" charset="-120"/>
                <a:cs typeface="Arial" panose="020B0604020202020204" pitchFamily="34" charset="0"/>
              </a:rPr>
              <a:t>，具有</a:t>
            </a:r>
            <a:r>
              <a:rPr lang="zh-TW" altLang="zh-TW" sz="2000" dirty="0">
                <a:latin typeface="Arial" panose="020B0604020202020204" pitchFamily="34" charset="0"/>
                <a:ea typeface="標楷體" panose="03000509000000000000" pitchFamily="65" charset="-120"/>
                <a:cs typeface="Arial" panose="020B0604020202020204" pitchFamily="34" charset="0"/>
              </a:rPr>
              <a:t>明確之研究標的和具體成效</a:t>
            </a:r>
            <a:r>
              <a:rPr lang="zh-TW" altLang="en-US" sz="2000" dirty="0">
                <a:latin typeface="Arial" panose="020B0604020202020204" pitchFamily="34" charset="0"/>
                <a:ea typeface="標楷體" panose="03000509000000000000" pitchFamily="65" charset="-120"/>
                <a:cs typeface="Arial" panose="020B0604020202020204" pitchFamily="34" charset="0"/>
              </a:rPr>
              <a:t>，</a:t>
            </a:r>
            <a:r>
              <a:rPr lang="zh-TW" altLang="zh-TW" sz="2000" dirty="0">
                <a:latin typeface="Arial" panose="020B0604020202020204" pitchFamily="34" charset="0"/>
                <a:ea typeface="標楷體" panose="03000509000000000000" pitchFamily="65" charset="-120"/>
                <a:cs typeface="Arial" panose="020B0604020202020204" pitchFamily="34" charset="0"/>
              </a:rPr>
              <a:t>確有</a:t>
            </a:r>
            <a:r>
              <a:rPr lang="zh-TW" altLang="en-US" sz="2000" dirty="0">
                <a:latin typeface="Arial" panose="020B0604020202020204" pitchFamily="34" charset="0"/>
                <a:ea typeface="標楷體" panose="03000509000000000000" pitchFamily="65" charset="-120"/>
                <a:cs typeface="Arial" panose="020B0604020202020204" pitchFamily="34" charset="0"/>
              </a:rPr>
              <a:t>其</a:t>
            </a:r>
            <a:r>
              <a:rPr lang="zh-TW" altLang="zh-TW" sz="2000" dirty="0">
                <a:latin typeface="Arial" panose="020B0604020202020204" pitchFamily="34" charset="0"/>
                <a:ea typeface="標楷體" panose="03000509000000000000" pitchFamily="65" charset="-120"/>
                <a:cs typeface="Arial" panose="020B0604020202020204" pitchFamily="34" charset="0"/>
              </a:rPr>
              <a:t>必要</a:t>
            </a:r>
            <a:r>
              <a:rPr lang="zh-TW" altLang="en-US" sz="2000" dirty="0">
                <a:latin typeface="Arial" panose="020B0604020202020204" pitchFamily="34" charset="0"/>
                <a:ea typeface="標楷體" panose="03000509000000000000" pitchFamily="65" charset="-120"/>
                <a:cs typeface="Arial" panose="020B0604020202020204" pitchFamily="34" charset="0"/>
              </a:rPr>
              <a:t>性。</a:t>
            </a:r>
            <a:endParaRPr lang="en-US" altLang="zh-TW" sz="2000" dirty="0">
              <a:latin typeface="Arial" panose="020B0604020202020204" pitchFamily="34" charset="0"/>
              <a:ea typeface="標楷體" panose="03000509000000000000" pitchFamily="65" charset="-120"/>
              <a:cs typeface="Arial" panose="020B0604020202020204" pitchFamily="34" charset="0"/>
            </a:endParaRPr>
          </a:p>
          <a:p>
            <a:pPr marL="536575" indent="0" algn="just" eaLnBrk="1" hangingPunct="1">
              <a:lnSpc>
                <a:spcPts val="2400"/>
              </a:lnSpc>
              <a:spcBef>
                <a:spcPts val="1200"/>
              </a:spcBef>
              <a:buFontTx/>
              <a:buNone/>
              <a:tabLst>
                <a:tab pos="987425" algn="l"/>
              </a:tabLst>
              <a:defRPr/>
            </a:pPr>
            <a:r>
              <a:rPr lang="zh-TW" altLang="en-US" sz="2000" dirty="0">
                <a:latin typeface="Arial" panose="020B0604020202020204" pitchFamily="34" charset="0"/>
                <a:ea typeface="標楷體" panose="03000509000000000000" pitchFamily="65" charset="-120"/>
                <a:cs typeface="Arial" panose="020B0604020202020204" pitchFamily="34" charset="0"/>
              </a:rPr>
              <a:t>        </a:t>
            </a:r>
            <a:endParaRPr lang="zh-TW" altLang="zh-TW" sz="2000" dirty="0">
              <a:latin typeface="Arial" panose="020B0604020202020204" pitchFamily="34" charset="0"/>
              <a:ea typeface="標楷體" panose="03000509000000000000" pitchFamily="65" charset="-120"/>
              <a:cs typeface="Arial" panose="020B0604020202020204" pitchFamily="34" charset="0"/>
            </a:endParaRPr>
          </a:p>
          <a:p>
            <a:pPr marL="0" indent="0" algn="just" eaLnBrk="1" hangingPunct="1">
              <a:lnSpc>
                <a:spcPts val="2400"/>
              </a:lnSpc>
              <a:spcBef>
                <a:spcPts val="1200"/>
              </a:spcBef>
              <a:buFontTx/>
              <a:buNone/>
              <a:tabLst>
                <a:tab pos="987425" algn="l"/>
              </a:tabLst>
              <a:defRPr/>
            </a:pPr>
            <a:endParaRPr lang="zh-TW" altLang="en-US" sz="2000" kern="0" dirty="0" smtClean="0">
              <a:latin typeface="標楷體" pitchFamily="65" charset="-120"/>
              <a:ea typeface="標楷體" pitchFamily="65" charset="-120"/>
            </a:endParaRPr>
          </a:p>
        </p:txBody>
      </p:sp>
      <p:pic>
        <p:nvPicPr>
          <p:cNvPr id="2" name="圖片 1"/>
          <p:cNvPicPr>
            <a:picLocks noChangeAspect="1"/>
          </p:cNvPicPr>
          <p:nvPr/>
        </p:nvPicPr>
        <p:blipFill>
          <a:blip r:embed="rId3" cstate="print">
            <a:extLst/>
          </a:blip>
          <a:stretch>
            <a:fillRect/>
          </a:stretch>
        </p:blipFill>
        <p:spPr>
          <a:xfrm>
            <a:off x="5364088" y="4116358"/>
            <a:ext cx="3384625" cy="2144094"/>
          </a:xfrm>
          <a:prstGeom prst="roundRect">
            <a:avLst>
              <a:gd name="adj" fmla="val 50000"/>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投影片編號版面配置區 3"/>
          <p:cNvSpPr>
            <a:spLocks noGrp="1"/>
          </p:cNvSpPr>
          <p:nvPr>
            <p:ph type="sldNum" sz="quarter" idx="12"/>
          </p:nvPr>
        </p:nvSpPr>
        <p:spPr>
          <a:noFill/>
          <a:ln>
            <a:miter lim="800000"/>
            <a:headEnd/>
            <a:tailEnd/>
          </a:ln>
        </p:spPr>
        <p:txBody>
          <a:bodyPr/>
          <a:lstStyle/>
          <a:p>
            <a:fld id="{2CB168EA-57F6-44F9-984A-F7F870563AF0}" type="slidenum">
              <a:rPr lang="en-US" altLang="zh-TW" smtClean="0">
                <a:ea typeface="新細明體" charset="-120"/>
              </a:rPr>
              <a:pPr/>
              <a:t>5</a:t>
            </a:fld>
            <a:endParaRPr lang="en-US" altLang="zh-TW" smtClean="0">
              <a:ea typeface="新細明體" charset="-120"/>
            </a:endParaRPr>
          </a:p>
        </p:txBody>
      </p:sp>
      <p:sp>
        <p:nvSpPr>
          <p:cNvPr id="20483"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A13F7D3B-462E-4E72-B2E2-640C9F764101}" type="slidenum">
              <a:rPr lang="en-US" altLang="zh-TW" sz="1400"/>
              <a:pPr algn="r"/>
              <a:t>5</a:t>
            </a:fld>
            <a:endParaRPr lang="en-US" altLang="zh-TW" sz="1400"/>
          </a:p>
        </p:txBody>
      </p:sp>
      <p:sp>
        <p:nvSpPr>
          <p:cNvPr id="20484"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96592BF4-2D95-4158-96C4-E8A1B1094CC9}" type="slidenum">
              <a:rPr lang="en-US" altLang="zh-TW" sz="1400"/>
              <a:pPr algn="r"/>
              <a:t>5</a:t>
            </a:fld>
            <a:endParaRPr lang="en-US" altLang="zh-TW" sz="1400" dirty="0"/>
          </a:p>
        </p:txBody>
      </p:sp>
      <p:sp>
        <p:nvSpPr>
          <p:cNvPr id="1514500" name="文字版面配置區 5"/>
          <p:cNvSpPr>
            <a:spLocks noGrp="1"/>
          </p:cNvSpPr>
          <p:nvPr>
            <p:ph type="body" idx="4294967295"/>
          </p:nvPr>
        </p:nvSpPr>
        <p:spPr>
          <a:xfrm>
            <a:off x="428625" y="979942"/>
            <a:ext cx="8280400" cy="5556024"/>
          </a:xfrm>
        </p:spPr>
        <p:txBody>
          <a:bodyPr/>
          <a:lstStyle/>
          <a:p>
            <a:pPr algn="just" eaLnBrk="1" hangingPunct="1">
              <a:lnSpc>
                <a:spcPts val="2400"/>
              </a:lnSpc>
              <a:spcBef>
                <a:spcPct val="0"/>
              </a:spcBef>
              <a:buFont typeface="Wingdings" pitchFamily="2" charset="2"/>
              <a:buChar char="u"/>
              <a:tabLst>
                <a:tab pos="987425" algn="l"/>
              </a:tabLst>
              <a:defRPr/>
            </a:pPr>
            <a:r>
              <a:rPr lang="zh-TW" altLang="en-US" sz="2000" b="1" dirty="0">
                <a:latin typeface="Arial" panose="020B0604020202020204" pitchFamily="34" charset="0"/>
                <a:ea typeface="標楷體" pitchFamily="65" charset="-120"/>
                <a:cs typeface="Arial" panose="020B0604020202020204" pitchFamily="34" charset="0"/>
              </a:rPr>
              <a:t>「科技發展</a:t>
            </a:r>
            <a:r>
              <a:rPr lang="zh-TW" altLang="en-US" sz="2000" b="1" dirty="0" smtClean="0">
                <a:latin typeface="Arial" panose="020B0604020202020204" pitchFamily="34" charset="0"/>
                <a:ea typeface="標楷體" pitchFamily="65" charset="-120"/>
                <a:cs typeface="Arial" panose="020B0604020202020204" pitchFamily="34" charset="0"/>
              </a:rPr>
              <a:t>工作</a:t>
            </a:r>
            <a:r>
              <a:rPr lang="zh-TW" altLang="en-US" sz="2000" b="1" dirty="0" smtClean="0">
                <a:solidFill>
                  <a:srgbClr val="000000"/>
                </a:solidFill>
                <a:latin typeface="新細明體" charset="-120"/>
                <a:ea typeface="標楷體" pitchFamily="65" charset="-120"/>
                <a:cs typeface="Arial" charset="0"/>
              </a:rPr>
              <a:t>－</a:t>
            </a:r>
            <a:r>
              <a:rPr lang="zh-TW" altLang="en-US" sz="2000" b="1" dirty="0" smtClean="0">
                <a:latin typeface="Arial" panose="020B0604020202020204" pitchFamily="34" charset="0"/>
                <a:ea typeface="標楷體" pitchFamily="65" charset="-120"/>
                <a:cs typeface="Arial" panose="020B0604020202020204" pitchFamily="34" charset="0"/>
              </a:rPr>
              <a:t>建</a:t>
            </a:r>
            <a:r>
              <a:rPr lang="zh-TW" altLang="en-US" sz="2000" b="1" dirty="0">
                <a:latin typeface="Arial" panose="020B0604020202020204" pitchFamily="34" charset="0"/>
                <a:ea typeface="標楷體" pitchFamily="65" charset="-120"/>
                <a:cs typeface="Arial" panose="020B0604020202020204" pitchFamily="34" charset="0"/>
              </a:rPr>
              <a:t>構偏鄉資訊醫療照護網及健康照護發展計畫」，偏鄉照護系統及網路</a:t>
            </a:r>
            <a:r>
              <a:rPr lang="zh-TW" altLang="en-US" sz="2000" b="1" dirty="0" smtClean="0">
                <a:latin typeface="Arial" panose="020B0604020202020204" pitchFamily="34" charset="0"/>
                <a:ea typeface="標楷體" pitchFamily="65" charset="-120"/>
                <a:cs typeface="Arial" panose="020B0604020202020204" pitchFamily="34" charset="0"/>
              </a:rPr>
              <a:t>應用未妥善建置，凍結</a:t>
            </a:r>
            <a:r>
              <a:rPr lang="zh-TW" altLang="zh-TW" sz="2000" b="1" dirty="0" smtClean="0">
                <a:latin typeface="Arial" panose="020B0604020202020204" pitchFamily="34" charset="0"/>
                <a:ea typeface="標楷體" pitchFamily="65" charset="-120"/>
                <a:cs typeface="Arial" panose="020B0604020202020204" pitchFamily="34" charset="0"/>
              </a:rPr>
              <a:t>預算</a:t>
            </a:r>
            <a:r>
              <a:rPr lang="en-US" altLang="zh-TW" sz="2000" b="1" dirty="0" smtClean="0">
                <a:latin typeface="Arial" panose="020B0604020202020204" pitchFamily="34" charset="0"/>
                <a:ea typeface="標楷體" pitchFamily="65" charset="-120"/>
                <a:cs typeface="Arial" panose="020B0604020202020204" pitchFamily="34" charset="0"/>
              </a:rPr>
              <a:t>1/5</a:t>
            </a:r>
            <a:r>
              <a:rPr lang="zh-TW" altLang="en-US" sz="2000" b="1" dirty="0" smtClean="0">
                <a:latin typeface="Arial" panose="020B0604020202020204" pitchFamily="34" charset="0"/>
                <a:ea typeface="標楷體" pitchFamily="65" charset="-120"/>
                <a:cs typeface="Arial" panose="020B0604020202020204" pitchFamily="34" charset="0"/>
              </a:rPr>
              <a:t>。</a:t>
            </a:r>
            <a:r>
              <a:rPr lang="en-US" altLang="zh-TW" sz="2000" b="1" dirty="0" smtClean="0">
                <a:latin typeface="Arial" panose="020B0604020202020204" pitchFamily="34" charset="0"/>
                <a:ea typeface="標楷體" pitchFamily="65" charset="-120"/>
                <a:cs typeface="Arial" panose="020B0604020202020204" pitchFamily="34" charset="0"/>
              </a:rPr>
              <a:t>(</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決議</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112)</a:t>
            </a:r>
            <a:endParaRPr lang="zh-TW" altLang="en-US" sz="2000" b="1" dirty="0" smtClean="0">
              <a:latin typeface="Arial" panose="020B0604020202020204" pitchFamily="34" charset="0"/>
              <a:ea typeface="標楷體" pitchFamily="65" charset="-120"/>
              <a:cs typeface="Arial" panose="020B0604020202020204" pitchFamily="34" charset="0"/>
            </a:endParaRPr>
          </a:p>
          <a:p>
            <a:pPr marL="342000" indent="0" algn="just" eaLnBrk="1" hangingPunct="1">
              <a:lnSpc>
                <a:spcPts val="2400"/>
              </a:lnSpc>
              <a:spcBef>
                <a:spcPts val="1200"/>
              </a:spcBef>
              <a:buFontTx/>
              <a:buNone/>
              <a:tabLst>
                <a:tab pos="987425" algn="l"/>
              </a:tabLst>
              <a:defRPr/>
            </a:pPr>
            <a:r>
              <a:rPr lang="zh-TW" altLang="en-US" sz="2000" dirty="0">
                <a:latin typeface="Arial" panose="020B0604020202020204" pitchFamily="34" charset="0"/>
                <a:ea typeface="標楷體" panose="03000509000000000000" pitchFamily="65" charset="-120"/>
                <a:cs typeface="Arial" panose="020B0604020202020204" pitchFamily="34" charset="0"/>
              </a:rPr>
              <a:t>本計畫乃為強化偏鄉醫療資訊照護網路，以提升醫療可近性及弱勢族群之自我健康管理，</a:t>
            </a:r>
            <a:r>
              <a:rPr lang="zh-TW" altLang="en-US" sz="2000" dirty="0" smtClean="0">
                <a:latin typeface="Arial" panose="020B0604020202020204" pitchFamily="34" charset="0"/>
                <a:ea typeface="標楷體" panose="03000509000000000000" pitchFamily="65" charset="-120"/>
                <a:cs typeface="Arial" panose="020B0604020202020204" pitchFamily="34" charset="0"/>
              </a:rPr>
              <a:t>包括：建置</a:t>
            </a:r>
            <a:r>
              <a:rPr lang="zh-TW" altLang="en-US" sz="2000" dirty="0">
                <a:latin typeface="Arial" panose="020B0604020202020204" pitchFamily="34" charset="0"/>
                <a:ea typeface="標楷體" panose="03000509000000000000" pitchFamily="65" charset="-120"/>
                <a:cs typeface="Arial" panose="020B0604020202020204" pitchFamily="34" charset="0"/>
              </a:rPr>
              <a:t>醫療資訊系統</a:t>
            </a:r>
            <a:r>
              <a:rPr lang="en-US" altLang="zh-TW" sz="2000" dirty="0">
                <a:latin typeface="Arial" panose="020B0604020202020204" pitchFamily="34" charset="0"/>
                <a:ea typeface="標楷體" panose="03000509000000000000" pitchFamily="65" charset="-120"/>
                <a:cs typeface="Arial" panose="020B0604020202020204" pitchFamily="34" charset="0"/>
              </a:rPr>
              <a:t>(HIS</a:t>
            </a:r>
            <a:r>
              <a:rPr lang="zh-TW" altLang="en-US" sz="2000" dirty="0">
                <a:latin typeface="Arial" panose="020B0604020202020204" pitchFamily="34" charset="0"/>
                <a:ea typeface="標楷體" panose="03000509000000000000" pitchFamily="65" charset="-120"/>
                <a:cs typeface="Arial" panose="020B0604020202020204" pitchFamily="34" charset="0"/>
              </a:rPr>
              <a:t>及</a:t>
            </a:r>
            <a:r>
              <a:rPr lang="en-US" altLang="zh-TW" sz="2000" dirty="0">
                <a:latin typeface="Arial" panose="020B0604020202020204" pitchFamily="34" charset="0"/>
                <a:ea typeface="標楷體" panose="03000509000000000000" pitchFamily="65" charset="-120"/>
                <a:cs typeface="Arial" panose="020B0604020202020204" pitchFamily="34" charset="0"/>
              </a:rPr>
              <a:t>PACS)</a:t>
            </a:r>
            <a:r>
              <a:rPr lang="zh-TW" altLang="en-US" sz="2000" dirty="0">
                <a:latin typeface="Arial" panose="020B0604020202020204" pitchFamily="34" charset="0"/>
                <a:ea typeface="標楷體" panose="03000509000000000000" pitchFamily="65" charset="-120"/>
                <a:cs typeface="Arial" panose="020B0604020202020204" pitchFamily="34" charset="0"/>
              </a:rPr>
              <a:t>、網路頻寬基礎建置、於公共場所設置社區遠距生理量測服務據點等計畫。編列經費辦理本計畫，確為保障</a:t>
            </a:r>
            <a:r>
              <a:rPr lang="zh-TW" altLang="en-US" sz="2000" dirty="0" smtClean="0">
                <a:latin typeface="Arial" panose="020B0604020202020204" pitchFamily="34" charset="0"/>
                <a:ea typeface="標楷體" panose="03000509000000000000" pitchFamily="65" charset="-120"/>
                <a:cs typeface="Arial" panose="020B0604020202020204" pitchFamily="34" charset="0"/>
              </a:rPr>
              <a:t>原住民族及</a:t>
            </a:r>
            <a:r>
              <a:rPr lang="zh-TW" altLang="en-US" sz="2000" dirty="0">
                <a:latin typeface="Arial" panose="020B0604020202020204" pitchFamily="34" charset="0"/>
                <a:ea typeface="標楷體" panose="03000509000000000000" pitchFamily="65" charset="-120"/>
                <a:cs typeface="Arial" panose="020B0604020202020204" pitchFamily="34" charset="0"/>
              </a:rPr>
              <a:t>離島地區民眾健康照護權利業務所必需</a:t>
            </a:r>
            <a:r>
              <a:rPr lang="zh-TW" altLang="en-US" sz="2000" dirty="0" smtClean="0">
                <a:latin typeface="Arial" panose="020B0604020202020204" pitchFamily="34" charset="0"/>
                <a:ea typeface="標楷體" panose="03000509000000000000" pitchFamily="65" charset="-120"/>
                <a:cs typeface="Arial" panose="020B0604020202020204" pitchFamily="34" charset="0"/>
              </a:rPr>
              <a:t>。</a:t>
            </a:r>
            <a:endParaRPr lang="en-US" altLang="zh-TW" sz="2000" dirty="0" smtClean="0">
              <a:latin typeface="Arial" panose="020B0604020202020204" pitchFamily="34" charset="0"/>
              <a:ea typeface="標楷體" panose="03000509000000000000" pitchFamily="65" charset="-120"/>
              <a:cs typeface="Arial" panose="020B0604020202020204" pitchFamily="34" charset="0"/>
            </a:endParaRPr>
          </a:p>
          <a:p>
            <a:pPr marL="342000" indent="0" algn="just" eaLnBrk="1" hangingPunct="1">
              <a:lnSpc>
                <a:spcPts val="2400"/>
              </a:lnSpc>
              <a:spcBef>
                <a:spcPts val="1200"/>
              </a:spcBef>
              <a:buFontTx/>
              <a:buNone/>
              <a:tabLst>
                <a:tab pos="987425" algn="l"/>
              </a:tabLst>
              <a:defRPr/>
            </a:pPr>
            <a:endParaRPr kumimoji="0" lang="en-US" altLang="zh-TW" sz="2000" dirty="0" smtClean="0">
              <a:latin typeface="Arial" panose="020B0604020202020204" pitchFamily="34" charset="0"/>
              <a:ea typeface="標楷體" panose="03000509000000000000" pitchFamily="65" charset="-120"/>
              <a:cs typeface="Arial" panose="020B0604020202020204" pitchFamily="34" charset="0"/>
            </a:endParaRPr>
          </a:p>
          <a:p>
            <a:pPr marL="342000" indent="0" algn="just" eaLnBrk="1" hangingPunct="1">
              <a:lnSpc>
                <a:spcPts val="2400"/>
              </a:lnSpc>
              <a:spcBef>
                <a:spcPts val="1200"/>
              </a:spcBef>
              <a:buFontTx/>
              <a:buNone/>
              <a:tabLst>
                <a:tab pos="987425" algn="l"/>
              </a:tabLst>
              <a:defRPr/>
            </a:pPr>
            <a:endParaRPr lang="en-US" altLang="zh-TW" sz="2000" dirty="0">
              <a:latin typeface="Arial" panose="020B0604020202020204" pitchFamily="34" charset="0"/>
              <a:ea typeface="標楷體" panose="03000509000000000000" pitchFamily="65" charset="-120"/>
              <a:cs typeface="Arial" panose="020B0604020202020204" pitchFamily="34" charset="0"/>
            </a:endParaRPr>
          </a:p>
        </p:txBody>
      </p:sp>
      <p:sp>
        <p:nvSpPr>
          <p:cNvPr id="20486" name="標題 6"/>
          <p:cNvSpPr>
            <a:spLocks noGrp="1"/>
          </p:cNvSpPr>
          <p:nvPr>
            <p:ph type="title" idx="4294967295"/>
          </p:nvPr>
        </p:nvSpPr>
        <p:spPr>
          <a:xfrm>
            <a:off x="1166814" y="296402"/>
            <a:ext cx="7850187" cy="754616"/>
          </a:xfrm>
        </p:spPr>
        <p:txBody>
          <a:bodyPr/>
          <a:lstStyle/>
          <a:p>
            <a:pPr eaLnBrk="1" hangingPunct="1"/>
            <a:r>
              <a:rPr lang="zh-TW" altLang="en-US" sz="3200" b="1" u="sng" dirty="0" smtClean="0">
                <a:solidFill>
                  <a:srgbClr val="0000CC"/>
                </a:solidFill>
                <a:latin typeface="Arial" charset="0"/>
                <a:ea typeface="標楷體" pitchFamily="65" charset="-120"/>
              </a:rPr>
              <a:t>照護司</a:t>
            </a:r>
            <a:r>
              <a:rPr lang="zh-TW" altLang="en-US" sz="3200" b="1" dirty="0" smtClean="0">
                <a:solidFill>
                  <a:schemeClr val="tx1"/>
                </a:solidFill>
                <a:latin typeface="Arial" charset="0"/>
                <a:ea typeface="標楷體" pitchFamily="65" charset="-120"/>
              </a:rPr>
              <a:t>待審議事項辦理情形</a:t>
            </a:r>
            <a:endParaRPr lang="en-US" altLang="zh-TW" sz="3200" b="1" dirty="0" smtClean="0">
              <a:solidFill>
                <a:schemeClr val="tx1"/>
              </a:solidFill>
              <a:latin typeface="Arial" charset="0"/>
              <a:ea typeface="標楷體" pitchFamily="65" charset="-120"/>
            </a:endParaRPr>
          </a:p>
        </p:txBody>
      </p:sp>
      <p:pic>
        <p:nvPicPr>
          <p:cNvPr id="7" name="圖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5256" y="3978553"/>
            <a:ext cx="2805520" cy="1897053"/>
          </a:xfrm>
          <a:prstGeom prst="cloud">
            <a:avLst/>
          </a:prstGeom>
          <a:blipFill>
            <a:blip r:embed="rId4"/>
            <a:stretch>
              <a:fillRect/>
            </a:stretch>
          </a:blipFill>
          <a:ln>
            <a:noFill/>
          </a:ln>
          <a:effectLst>
            <a:outerShdw blurRad="139700" dist="50800" dir="13020000" sx="108000" sy="108000" algn="ctr" rotWithShape="0">
              <a:srgbClr val="000000">
                <a:alpha val="48000"/>
              </a:srgbClr>
            </a:outerShdw>
          </a:effectLst>
          <a:scene3d>
            <a:camera prst="orthographicFront"/>
            <a:lightRig rig="threePt" dir="t"/>
          </a:scene3d>
          <a:sp3d prstMaterial="powder"/>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投影片編號版面配置區 3"/>
          <p:cNvSpPr>
            <a:spLocks noGrp="1"/>
          </p:cNvSpPr>
          <p:nvPr>
            <p:ph type="sldNum" sz="quarter" idx="12"/>
          </p:nvPr>
        </p:nvSpPr>
        <p:spPr>
          <a:noFill/>
          <a:ln>
            <a:miter lim="800000"/>
            <a:headEnd/>
            <a:tailEnd/>
          </a:ln>
        </p:spPr>
        <p:txBody>
          <a:bodyPr/>
          <a:lstStyle/>
          <a:p>
            <a:fld id="{EF901E16-F05C-4D55-9115-02AE2F9ECAE6}" type="slidenum">
              <a:rPr lang="en-US" altLang="zh-TW" smtClean="0">
                <a:ea typeface="新細明體" charset="-120"/>
              </a:rPr>
              <a:pPr/>
              <a:t>6</a:t>
            </a:fld>
            <a:endParaRPr lang="en-US" altLang="zh-TW" smtClean="0">
              <a:ea typeface="新細明體" charset="-120"/>
            </a:endParaRPr>
          </a:p>
        </p:txBody>
      </p:sp>
      <p:sp>
        <p:nvSpPr>
          <p:cNvPr id="23555"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C1A65614-0193-4B40-ADF7-E9DD8ABBFFF9}" type="slidenum">
              <a:rPr lang="en-US" altLang="zh-TW" sz="1400"/>
              <a:pPr algn="r"/>
              <a:t>6</a:t>
            </a:fld>
            <a:endParaRPr lang="en-US" altLang="zh-TW" sz="1400"/>
          </a:p>
        </p:txBody>
      </p:sp>
      <p:sp>
        <p:nvSpPr>
          <p:cNvPr id="23556"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2DA48DCB-567B-42FF-B4B2-8A50939BD93B}" type="slidenum">
              <a:rPr lang="en-US" altLang="zh-TW" sz="1400"/>
              <a:pPr algn="r"/>
              <a:t>6</a:t>
            </a:fld>
            <a:endParaRPr lang="en-US" altLang="zh-TW" sz="1400" dirty="0"/>
          </a:p>
        </p:txBody>
      </p:sp>
      <p:sp>
        <p:nvSpPr>
          <p:cNvPr id="1514500" name="文字版面配置區 5"/>
          <p:cNvSpPr>
            <a:spLocks noGrp="1"/>
          </p:cNvSpPr>
          <p:nvPr>
            <p:ph type="body" idx="4294967295"/>
          </p:nvPr>
        </p:nvSpPr>
        <p:spPr>
          <a:xfrm>
            <a:off x="468313" y="639684"/>
            <a:ext cx="8280400" cy="5958284"/>
          </a:xfrm>
        </p:spPr>
        <p:txBody>
          <a:bodyPr/>
          <a:lstStyle/>
          <a:p>
            <a:pPr marL="536575" indent="-536575" algn="just" eaLnBrk="1" hangingPunct="1">
              <a:lnSpc>
                <a:spcPts val="2400"/>
              </a:lnSpc>
              <a:spcBef>
                <a:spcPts val="1200"/>
              </a:spcBef>
              <a:buFontTx/>
              <a:buNone/>
              <a:tabLst>
                <a:tab pos="987425" algn="l"/>
              </a:tabLst>
              <a:defRPr/>
            </a:pPr>
            <a:endParaRPr lang="zh-TW" altLang="en-US" sz="2000" b="1" dirty="0">
              <a:latin typeface="Arial" panose="020B0604020202020204" pitchFamily="34" charset="0"/>
              <a:ea typeface="標楷體" pitchFamily="65" charset="-120"/>
              <a:cs typeface="Arial" panose="020B0604020202020204" pitchFamily="34" charset="0"/>
            </a:endParaRPr>
          </a:p>
          <a:p>
            <a:pPr algn="just" eaLnBrk="1" hangingPunct="1">
              <a:lnSpc>
                <a:spcPts val="2400"/>
              </a:lnSpc>
              <a:spcBef>
                <a:spcPts val="1200"/>
              </a:spcBef>
              <a:buFont typeface="Wingdings" pitchFamily="2" charset="2"/>
              <a:buChar char="u"/>
              <a:tabLst>
                <a:tab pos="987425" algn="l"/>
              </a:tabLst>
              <a:defRPr/>
            </a:pPr>
            <a:r>
              <a:rPr lang="zh-TW" altLang="zh-TW" sz="2000" b="1" dirty="0">
                <a:latin typeface="Arial" panose="020B0604020202020204" pitchFamily="34" charset="0"/>
                <a:ea typeface="標楷體" pitchFamily="65" charset="-120"/>
                <a:cs typeface="Arial" panose="020B0604020202020204" pitchFamily="34" charset="0"/>
              </a:rPr>
              <a:t>「</a:t>
            </a:r>
            <a:r>
              <a:rPr lang="zh-TW" altLang="en-US" sz="2000" b="1" dirty="0">
                <a:latin typeface="Arial" panose="020B0604020202020204" pitchFamily="34" charset="0"/>
                <a:ea typeface="標楷體" pitchFamily="65" charset="-120"/>
                <a:cs typeface="Arial" panose="020B0604020202020204" pitchFamily="34" charset="0"/>
              </a:rPr>
              <a:t>科技發展</a:t>
            </a:r>
            <a:r>
              <a:rPr lang="zh-TW" altLang="en-US" sz="2000" b="1" dirty="0" smtClean="0">
                <a:latin typeface="Arial" panose="020B0604020202020204" pitchFamily="34" charset="0"/>
                <a:ea typeface="標楷體" pitchFamily="65" charset="-120"/>
                <a:cs typeface="Arial" panose="020B0604020202020204" pitchFamily="34" charset="0"/>
              </a:rPr>
              <a:t>工作</a:t>
            </a:r>
            <a:r>
              <a:rPr lang="zh-TW" altLang="en-US" sz="2000" b="1" dirty="0" smtClean="0">
                <a:solidFill>
                  <a:srgbClr val="000000"/>
                </a:solidFill>
                <a:latin typeface="新細明體" charset="-120"/>
                <a:ea typeface="標楷體" pitchFamily="65" charset="-120"/>
                <a:cs typeface="Arial" charset="0"/>
              </a:rPr>
              <a:t>－</a:t>
            </a:r>
            <a:r>
              <a:rPr lang="zh-TW" altLang="zh-TW" sz="2000" b="1" dirty="0" smtClean="0">
                <a:latin typeface="Arial" panose="020B0604020202020204" pitchFamily="34" charset="0"/>
                <a:ea typeface="標楷體" pitchFamily="65" charset="-120"/>
                <a:cs typeface="Arial" panose="020B0604020202020204" pitchFamily="34" charset="0"/>
              </a:rPr>
              <a:t>以</a:t>
            </a:r>
            <a:r>
              <a:rPr lang="zh-TW" altLang="zh-TW" sz="2000" b="1" dirty="0">
                <a:latin typeface="Arial" panose="020B0604020202020204" pitchFamily="34" charset="0"/>
                <a:ea typeface="標楷體" pitchFamily="65" charset="-120"/>
                <a:cs typeface="Arial" panose="020B0604020202020204" pitchFamily="34" charset="0"/>
              </a:rPr>
              <a:t>醫療科技建構社會保險永續發展</a:t>
            </a:r>
            <a:r>
              <a:rPr lang="zh-TW" altLang="zh-TW" sz="2000" b="1" dirty="0" smtClean="0">
                <a:latin typeface="Arial" panose="020B0604020202020204" pitchFamily="34" charset="0"/>
                <a:ea typeface="標楷體" pitchFamily="65" charset="-120"/>
                <a:cs typeface="Arial" panose="020B0604020202020204" pitchFamily="34" charset="0"/>
              </a:rPr>
              <a:t>藍圖</a:t>
            </a:r>
            <a:r>
              <a:rPr lang="zh-TW" altLang="en-US" sz="2000" b="1" dirty="0" smtClean="0">
                <a:solidFill>
                  <a:srgbClr val="000000"/>
                </a:solidFill>
                <a:latin typeface="新細明體" charset="-120"/>
                <a:ea typeface="標楷體" pitchFamily="65" charset="-120"/>
                <a:cs typeface="Arial" charset="0"/>
              </a:rPr>
              <a:t>－</a:t>
            </a:r>
            <a:r>
              <a:rPr lang="zh-TW" altLang="zh-TW" sz="2000" b="1" dirty="0" smtClean="0">
                <a:latin typeface="Arial" panose="020B0604020202020204" pitchFamily="34" charset="0"/>
                <a:ea typeface="標楷體" pitchFamily="65" charset="-120"/>
                <a:cs typeface="Arial" panose="020B0604020202020204" pitchFamily="34" charset="0"/>
              </a:rPr>
              <a:t>建</a:t>
            </a:r>
            <a:r>
              <a:rPr lang="zh-TW" altLang="zh-TW" sz="2000" b="1" dirty="0">
                <a:latin typeface="Arial" panose="020B0604020202020204" pitchFamily="34" charset="0"/>
                <a:ea typeface="標楷體" pitchFamily="65" charset="-120"/>
                <a:cs typeface="Arial" panose="020B0604020202020204" pitchFamily="34" charset="0"/>
              </a:rPr>
              <a:t>構社會保險體系」</a:t>
            </a:r>
            <a:r>
              <a:rPr lang="zh-TW" altLang="en-US" sz="2000" b="1" dirty="0">
                <a:latin typeface="Arial" panose="020B0604020202020204" pitchFamily="34" charset="0"/>
                <a:ea typeface="標楷體" pitchFamily="65" charset="-120"/>
                <a:cs typeface="Arial" panose="020B0604020202020204" pitchFamily="34" charset="0"/>
              </a:rPr>
              <a:t>無需編列健保計費制度及長照需要調查研究預算，</a:t>
            </a:r>
            <a:r>
              <a:rPr lang="zh-TW" altLang="zh-TW" sz="2000" b="1" dirty="0" smtClean="0">
                <a:latin typeface="Arial" panose="020B0604020202020204" pitchFamily="34" charset="0"/>
                <a:ea typeface="標楷體" pitchFamily="65" charset="-120"/>
                <a:cs typeface="Arial" panose="020B0604020202020204" pitchFamily="34" charset="0"/>
              </a:rPr>
              <a:t>凍結</a:t>
            </a:r>
            <a:r>
              <a:rPr lang="zh-TW" altLang="en-US" sz="2000" b="1" dirty="0" smtClean="0">
                <a:latin typeface="Arial" panose="020B0604020202020204" pitchFamily="34" charset="0"/>
                <a:ea typeface="標楷體" pitchFamily="65" charset="-120"/>
                <a:cs typeface="Arial" panose="020B0604020202020204" pitchFamily="34" charset="0"/>
              </a:rPr>
              <a:t>預算</a:t>
            </a:r>
            <a:r>
              <a:rPr lang="en-US" altLang="zh-TW" sz="2000" b="1" dirty="0" smtClean="0">
                <a:latin typeface="Arial" panose="020B0604020202020204" pitchFamily="34" charset="0"/>
                <a:ea typeface="標楷體" pitchFamily="65" charset="-120"/>
                <a:cs typeface="Arial" panose="020B0604020202020204" pitchFamily="34" charset="0"/>
              </a:rPr>
              <a:t>1/5</a:t>
            </a:r>
            <a:r>
              <a:rPr lang="zh-TW" altLang="en-US" sz="2000" b="1" dirty="0" smtClean="0">
                <a:latin typeface="Arial" panose="020B0604020202020204" pitchFamily="34" charset="0"/>
                <a:ea typeface="標楷體" pitchFamily="65" charset="-120"/>
                <a:cs typeface="Arial" panose="020B0604020202020204" pitchFamily="34" charset="0"/>
              </a:rPr>
              <a:t>。</a:t>
            </a:r>
            <a:r>
              <a:rPr lang="en-US" altLang="zh-TW" sz="2000" b="1" dirty="0" smtClean="0">
                <a:latin typeface="Arial" panose="020B0604020202020204" pitchFamily="34" charset="0"/>
                <a:ea typeface="標楷體" pitchFamily="65" charset="-120"/>
                <a:cs typeface="Arial" panose="020B0604020202020204" pitchFamily="34" charset="0"/>
              </a:rPr>
              <a:t> </a:t>
            </a:r>
            <a:r>
              <a:rPr lang="en-US" altLang="zh-TW" sz="2000" b="1" dirty="0">
                <a:latin typeface="Arial" panose="020B0604020202020204" pitchFamily="34" charset="0"/>
                <a:ea typeface="標楷體" pitchFamily="65" charset="-120"/>
                <a:cs typeface="Arial" panose="020B0604020202020204" pitchFamily="34" charset="0"/>
              </a:rPr>
              <a:t>(</a:t>
            </a:r>
            <a:r>
              <a:rPr lang="zh-TW" altLang="en-US" sz="2000" b="1" dirty="0">
                <a:latin typeface="Arial" panose="020B0604020202020204" pitchFamily="34" charset="0"/>
                <a:ea typeface="標楷體" pitchFamily="65" charset="-120"/>
                <a:cs typeface="Arial" panose="020B0604020202020204" pitchFamily="34" charset="0"/>
              </a:rPr>
              <a:t>決議</a:t>
            </a:r>
            <a:r>
              <a:rPr lang="en-US" altLang="zh-TW" sz="2000" b="1" dirty="0">
                <a:latin typeface="Arial" panose="020B0604020202020204" pitchFamily="34" charset="0"/>
                <a:ea typeface="標楷體" pitchFamily="65" charset="-120"/>
                <a:cs typeface="Arial" panose="020B0604020202020204" pitchFamily="34" charset="0"/>
              </a:rPr>
              <a:t>115)</a:t>
            </a:r>
          </a:p>
          <a:p>
            <a:pPr marL="342000" indent="-536575" algn="just" eaLnBrk="1" hangingPunct="1">
              <a:lnSpc>
                <a:spcPts val="2400"/>
              </a:lnSpc>
              <a:spcBef>
                <a:spcPts val="1200"/>
              </a:spcBef>
              <a:buFontTx/>
              <a:buNone/>
              <a:tabLst>
                <a:tab pos="987425" algn="l"/>
              </a:tabLst>
              <a:defRPr/>
            </a:pPr>
            <a:r>
              <a:rPr lang="zh-TW" altLang="en-US" sz="2000" dirty="0">
                <a:latin typeface="Arial" panose="020B0604020202020204" pitchFamily="34" charset="0"/>
                <a:ea typeface="標楷體" pitchFamily="65" charset="-120"/>
                <a:cs typeface="Arial" panose="020B0604020202020204" pitchFamily="34" charset="0"/>
              </a:rPr>
              <a:t>    </a:t>
            </a:r>
            <a:r>
              <a:rPr lang="en-US" altLang="zh-TW" sz="2000" dirty="0" smtClean="0">
                <a:latin typeface="Arial" panose="020B0604020202020204" pitchFamily="34" charset="0"/>
                <a:ea typeface="標楷體" pitchFamily="65" charset="-120"/>
                <a:cs typeface="Arial" panose="020B0604020202020204" pitchFamily="34" charset="0"/>
              </a:rPr>
              <a:t>	</a:t>
            </a:r>
            <a:r>
              <a:rPr lang="zh-TW" altLang="en-US" sz="2000" dirty="0" smtClean="0">
                <a:latin typeface="Arial" panose="020B0604020202020204" pitchFamily="34" charset="0"/>
                <a:ea typeface="標楷體" pitchFamily="65" charset="-120"/>
                <a:cs typeface="Arial" panose="020B0604020202020204" pitchFamily="34" charset="0"/>
              </a:rPr>
              <a:t>鑑於二</a:t>
            </a:r>
            <a:r>
              <a:rPr lang="zh-TW" altLang="en-US" sz="2000" dirty="0">
                <a:latin typeface="Arial" panose="020B0604020202020204" pitchFamily="34" charset="0"/>
                <a:ea typeface="標楷體" pitchFamily="65" charset="-120"/>
                <a:cs typeface="Arial" panose="020B0604020202020204" pitchFamily="34" charset="0"/>
              </a:rPr>
              <a:t>代健保總</a:t>
            </a:r>
            <a:r>
              <a:rPr lang="zh-TW" altLang="en-US" sz="2000" dirty="0" smtClean="0">
                <a:latin typeface="Arial" panose="020B0604020202020204" pitchFamily="34" charset="0"/>
                <a:ea typeface="標楷體" pitchFamily="65" charset="-120"/>
                <a:cs typeface="Arial" panose="020B0604020202020204" pitchFamily="34" charset="0"/>
              </a:rPr>
              <a:t>檢討報告</a:t>
            </a:r>
            <a:r>
              <a:rPr lang="zh-TW" altLang="zh-TW" sz="2000" dirty="0" smtClean="0">
                <a:latin typeface="Arial" panose="020B0604020202020204" pitchFamily="34" charset="0"/>
                <a:ea typeface="標楷體" pitchFamily="65" charset="-120"/>
                <a:cs typeface="Arial" panose="020B0604020202020204" pitchFamily="34" charset="0"/>
              </a:rPr>
              <a:t>提</a:t>
            </a:r>
            <a:r>
              <a:rPr lang="zh-TW" altLang="en-US" sz="2000" dirty="0" smtClean="0">
                <a:latin typeface="Arial" panose="020B0604020202020204" pitchFamily="34" charset="0"/>
                <a:ea typeface="標楷體" pitchFamily="65" charset="-120"/>
                <a:cs typeface="Arial" panose="020B0604020202020204" pitchFamily="34" charset="0"/>
              </a:rPr>
              <a:t>出健保財務改革議題，為持續</a:t>
            </a:r>
            <a:r>
              <a:rPr lang="zh-TW" altLang="en-US" sz="2000" dirty="0">
                <a:latin typeface="Arial" panose="020B0604020202020204" pitchFamily="34" charset="0"/>
                <a:ea typeface="標楷體" pitchFamily="65" charset="-120"/>
                <a:cs typeface="Arial" panose="020B0604020202020204" pitchFamily="34" charset="0"/>
              </a:rPr>
              <a:t>研</a:t>
            </a:r>
            <a:r>
              <a:rPr lang="zh-TW" altLang="en-US" sz="2000" dirty="0" smtClean="0">
                <a:latin typeface="Arial" panose="020B0604020202020204" pitchFamily="34" charset="0"/>
                <a:ea typeface="標楷體" pitchFamily="65" charset="-120"/>
                <a:cs typeface="Arial" panose="020B0604020202020204" pitchFamily="34" charset="0"/>
              </a:rPr>
              <a:t>議爰需</a:t>
            </a:r>
            <a:r>
              <a:rPr lang="zh-TW" altLang="en-US" sz="2000" dirty="0">
                <a:latin typeface="Arial" panose="020B0604020202020204" pitchFamily="34" charset="0"/>
                <a:ea typeface="標楷體" pitchFamily="65" charset="-120"/>
                <a:cs typeface="Arial" panose="020B0604020202020204" pitchFamily="34" charset="0"/>
              </a:rPr>
              <a:t>廣納專業意見以為參考</a:t>
            </a:r>
            <a:r>
              <a:rPr lang="zh-TW" altLang="en-US" sz="2000" dirty="0" smtClean="0">
                <a:latin typeface="Arial" panose="020B0604020202020204" pitchFamily="34" charset="0"/>
                <a:ea typeface="標楷體" pitchFamily="65" charset="-120"/>
                <a:cs typeface="Arial" panose="020B0604020202020204" pitchFamily="34" charset="0"/>
              </a:rPr>
              <a:t>；且為掌握</a:t>
            </a:r>
            <a:r>
              <a:rPr lang="zh-TW" altLang="en-US" sz="2000" dirty="0">
                <a:latin typeface="Arial" panose="020B0604020202020204" pitchFamily="34" charset="0"/>
                <a:ea typeface="標楷體" pitchFamily="65" charset="-120"/>
                <a:cs typeface="Arial" panose="020B0604020202020204" pitchFamily="34" charset="0"/>
              </a:rPr>
              <a:t>國人長照需要及變遷趨勢</a:t>
            </a:r>
            <a:r>
              <a:rPr lang="zh-TW" altLang="en-US" sz="2000" dirty="0" smtClean="0">
                <a:latin typeface="Arial" panose="020B0604020202020204" pitchFamily="34" charset="0"/>
                <a:ea typeface="標楷體" pitchFamily="65" charset="-120"/>
                <a:cs typeface="Arial" panose="020B0604020202020204" pitchFamily="34" charset="0"/>
              </a:rPr>
              <a:t>，以妥</a:t>
            </a:r>
            <a:r>
              <a:rPr lang="zh-TW" altLang="en-US" sz="2000" dirty="0">
                <a:latin typeface="Arial" panose="020B0604020202020204" pitchFamily="34" charset="0"/>
                <a:ea typeface="標楷體" pitchFamily="65" charset="-120"/>
                <a:cs typeface="Arial" panose="020B0604020202020204" pitchFamily="34" charset="0"/>
              </a:rPr>
              <a:t>切規劃長照保險，故相關研究經費之編列實屬必要</a:t>
            </a:r>
            <a:r>
              <a:rPr lang="zh-TW" altLang="en-US" sz="2000" dirty="0" smtClean="0">
                <a:latin typeface="Arial" panose="020B0604020202020204" pitchFamily="34" charset="0"/>
                <a:ea typeface="標楷體" pitchFamily="65" charset="-120"/>
                <a:cs typeface="Arial" panose="020B0604020202020204" pitchFamily="34" charset="0"/>
              </a:rPr>
              <a:t>。</a:t>
            </a:r>
            <a:endParaRPr lang="en-US" altLang="zh-TW" sz="2000" dirty="0" smtClean="0">
              <a:latin typeface="Arial" panose="020B0604020202020204" pitchFamily="34" charset="0"/>
              <a:ea typeface="標楷體" pitchFamily="65" charset="-120"/>
              <a:cs typeface="Arial" panose="020B0604020202020204" pitchFamily="34" charset="0"/>
            </a:endParaRPr>
          </a:p>
          <a:p>
            <a:pPr algn="just" eaLnBrk="1" hangingPunct="1">
              <a:lnSpc>
                <a:spcPts val="2400"/>
              </a:lnSpc>
              <a:spcBef>
                <a:spcPts val="1200"/>
              </a:spcBef>
              <a:buFont typeface="Wingdings" pitchFamily="2" charset="2"/>
              <a:buChar char="u"/>
              <a:tabLst>
                <a:tab pos="987425" algn="l"/>
              </a:tabLst>
              <a:defRPr/>
            </a:pPr>
            <a:endParaRPr lang="en-US" altLang="zh-TW" sz="2000" dirty="0" smtClean="0">
              <a:latin typeface="Arial" panose="020B0604020202020204" pitchFamily="34" charset="0"/>
              <a:ea typeface="標楷體" pitchFamily="65" charset="-120"/>
              <a:cs typeface="Arial" panose="020B0604020202020204" pitchFamily="34" charset="0"/>
            </a:endParaRPr>
          </a:p>
          <a:p>
            <a:pPr marL="536575" indent="-536575" algn="just" eaLnBrk="1" hangingPunct="1">
              <a:lnSpc>
                <a:spcPts val="2400"/>
              </a:lnSpc>
              <a:spcBef>
                <a:spcPts val="1200"/>
              </a:spcBef>
              <a:buFontTx/>
              <a:buNone/>
              <a:tabLst>
                <a:tab pos="987425" algn="l"/>
              </a:tabLst>
              <a:defRPr/>
            </a:pPr>
            <a:endParaRPr lang="zh-TW" altLang="en-US" sz="2000" dirty="0">
              <a:latin typeface="標楷體" pitchFamily="65" charset="-120"/>
              <a:ea typeface="標楷體" pitchFamily="65" charset="-120"/>
            </a:endParaRPr>
          </a:p>
          <a:p>
            <a:pPr algn="just" eaLnBrk="1" hangingPunct="1">
              <a:lnSpc>
                <a:spcPts val="2400"/>
              </a:lnSpc>
              <a:spcBef>
                <a:spcPts val="1200"/>
              </a:spcBef>
              <a:buFont typeface="Wingdings" pitchFamily="2" charset="2"/>
              <a:buChar char="u"/>
              <a:tabLst>
                <a:tab pos="987425" algn="l"/>
              </a:tabLst>
              <a:defRPr/>
            </a:pPr>
            <a:endParaRPr lang="zh-TW" altLang="en-US" sz="2000" dirty="0">
              <a:latin typeface="標楷體" pitchFamily="65" charset="-120"/>
              <a:ea typeface="標楷體" pitchFamily="65" charset="-120"/>
            </a:endParaRPr>
          </a:p>
          <a:p>
            <a:pPr marL="536575" indent="-4763" algn="just" eaLnBrk="1" hangingPunct="1">
              <a:lnSpc>
                <a:spcPts val="2400"/>
              </a:lnSpc>
              <a:spcBef>
                <a:spcPts val="1200"/>
              </a:spcBef>
              <a:buFontTx/>
              <a:buNone/>
              <a:tabLst>
                <a:tab pos="987425" algn="l"/>
              </a:tabLst>
              <a:defRPr/>
            </a:pPr>
            <a:r>
              <a:rPr lang="zh-TW" altLang="en-US" sz="2000" dirty="0">
                <a:latin typeface="標楷體" pitchFamily="65" charset="-120"/>
                <a:ea typeface="標楷體" pitchFamily="65" charset="-120"/>
              </a:rPr>
              <a:t>　　</a:t>
            </a:r>
            <a:endParaRPr lang="en-US" altLang="zh-TW" sz="2000" dirty="0" smtClean="0">
              <a:latin typeface="標楷體" pitchFamily="65" charset="-120"/>
              <a:ea typeface="標楷體" pitchFamily="65" charset="-120"/>
            </a:endParaRPr>
          </a:p>
        </p:txBody>
      </p:sp>
      <p:sp>
        <p:nvSpPr>
          <p:cNvPr id="23558" name="標題 6"/>
          <p:cNvSpPr>
            <a:spLocks noGrp="1"/>
          </p:cNvSpPr>
          <p:nvPr>
            <p:ph type="title" idx="4294967295"/>
          </p:nvPr>
        </p:nvSpPr>
        <p:spPr>
          <a:xfrm>
            <a:off x="1166814" y="296402"/>
            <a:ext cx="7850187" cy="754616"/>
          </a:xfrm>
        </p:spPr>
        <p:txBody>
          <a:bodyPr/>
          <a:lstStyle/>
          <a:p>
            <a:pPr eaLnBrk="1" hangingPunct="1"/>
            <a:r>
              <a:rPr lang="zh-TW" altLang="en-US" sz="3200" b="1" u="sng" smtClean="0">
                <a:solidFill>
                  <a:srgbClr val="0000CC"/>
                </a:solidFill>
                <a:latin typeface="Arial" charset="0"/>
                <a:ea typeface="標楷體" pitchFamily="65" charset="-120"/>
              </a:rPr>
              <a:t>社保司</a:t>
            </a:r>
            <a:r>
              <a:rPr lang="zh-TW" altLang="en-US" sz="3200" b="1" smtClean="0">
                <a:solidFill>
                  <a:schemeClr val="tx1"/>
                </a:solidFill>
                <a:latin typeface="Arial" charset="0"/>
                <a:ea typeface="標楷體" pitchFamily="65" charset="-120"/>
              </a:rPr>
              <a:t>待審議事項辦理情形</a:t>
            </a:r>
            <a:endParaRPr lang="en-US" altLang="zh-TW" sz="3200" b="1" smtClean="0">
              <a:solidFill>
                <a:schemeClr val="tx1"/>
              </a:solidFill>
              <a:latin typeface="Arial" charset="0"/>
              <a:ea typeface="標楷體" pitchFamily="65" charset="-120"/>
            </a:endParaRPr>
          </a:p>
        </p:txBody>
      </p:sp>
      <p:pic>
        <p:nvPicPr>
          <p:cNvPr id="3" name="圖片 2"/>
          <p:cNvPicPr>
            <a:picLocks noChangeAspect="1"/>
          </p:cNvPicPr>
          <p:nvPr/>
        </p:nvPicPr>
        <p:blipFill>
          <a:blip r:embed="rId3">
            <a:extLst/>
          </a:blip>
          <a:stretch>
            <a:fillRect/>
          </a:stretch>
        </p:blipFill>
        <p:spPr>
          <a:xfrm rot="20839000">
            <a:off x="5940152" y="4664160"/>
            <a:ext cx="2808312" cy="1779009"/>
          </a:xfrm>
          <a:prstGeom prst="roundRect">
            <a:avLst>
              <a:gd name="adj" fmla="val 43183"/>
            </a:avLst>
          </a:prstGeom>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投影片編號版面配置區 3"/>
          <p:cNvSpPr>
            <a:spLocks noGrp="1"/>
          </p:cNvSpPr>
          <p:nvPr>
            <p:ph type="sldNum" sz="quarter" idx="12"/>
          </p:nvPr>
        </p:nvSpPr>
        <p:spPr>
          <a:noFill/>
          <a:ln>
            <a:miter lim="800000"/>
            <a:headEnd/>
            <a:tailEnd/>
          </a:ln>
        </p:spPr>
        <p:txBody>
          <a:bodyPr/>
          <a:lstStyle/>
          <a:p>
            <a:fld id="{912A2C4E-C685-4C87-8975-6334C62402E7}" type="slidenum">
              <a:rPr lang="en-US" altLang="zh-TW" smtClean="0">
                <a:ea typeface="新細明體" charset="-120"/>
              </a:rPr>
              <a:pPr/>
              <a:t>7</a:t>
            </a:fld>
            <a:endParaRPr lang="en-US" altLang="zh-TW" smtClean="0">
              <a:ea typeface="新細明體" charset="-120"/>
            </a:endParaRPr>
          </a:p>
        </p:txBody>
      </p:sp>
      <p:sp>
        <p:nvSpPr>
          <p:cNvPr id="24579"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A1460174-AAFB-48C5-AA32-FA15E3609267}" type="slidenum">
              <a:rPr lang="en-US" altLang="zh-TW" sz="1400">
                <a:solidFill>
                  <a:srgbClr val="000000"/>
                </a:solidFill>
              </a:rPr>
              <a:pPr algn="r"/>
              <a:t>7</a:t>
            </a:fld>
            <a:endParaRPr lang="en-US" altLang="zh-TW" sz="1400">
              <a:solidFill>
                <a:srgbClr val="000000"/>
              </a:solidFill>
            </a:endParaRPr>
          </a:p>
        </p:txBody>
      </p:sp>
      <p:sp>
        <p:nvSpPr>
          <p:cNvPr id="24580"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F7550AE0-D660-46E9-AC47-5F02EF712E53}" type="slidenum">
              <a:rPr lang="en-US" altLang="zh-TW" sz="1400">
                <a:solidFill>
                  <a:srgbClr val="000000"/>
                </a:solidFill>
              </a:rPr>
              <a:pPr algn="r"/>
              <a:t>7</a:t>
            </a:fld>
            <a:endParaRPr lang="en-US" altLang="zh-TW" sz="1400">
              <a:solidFill>
                <a:srgbClr val="000000"/>
              </a:solidFill>
            </a:endParaRPr>
          </a:p>
        </p:txBody>
      </p:sp>
      <p:sp>
        <p:nvSpPr>
          <p:cNvPr id="1514500" name="文字版面配置區 5"/>
          <p:cNvSpPr>
            <a:spLocks noGrp="1"/>
          </p:cNvSpPr>
          <p:nvPr>
            <p:ph type="body" idx="4294967295"/>
          </p:nvPr>
        </p:nvSpPr>
        <p:spPr>
          <a:xfrm>
            <a:off x="468313" y="1196194"/>
            <a:ext cx="8280400" cy="5435043"/>
          </a:xfrm>
        </p:spPr>
        <p:txBody>
          <a:bodyPr/>
          <a:lstStyle/>
          <a:p>
            <a:pPr marL="536400" algn="just">
              <a:lnSpc>
                <a:spcPts val="2400"/>
              </a:lnSpc>
              <a:spcBef>
                <a:spcPts val="1200"/>
              </a:spcBef>
              <a:spcAft>
                <a:spcPts val="0"/>
              </a:spcAft>
              <a:buClr>
                <a:srgbClr val="000000"/>
              </a:buClr>
              <a:buSzPct val="100000"/>
              <a:buFont typeface="Wingdings" pitchFamily="2" charset="2"/>
              <a:buChar char="u"/>
              <a:tabLst>
                <a:tab pos="987425" algn="l"/>
              </a:tabLst>
              <a:defRPr/>
            </a:pPr>
            <a:r>
              <a:rPr kumimoji="0" lang="zh-TW" altLang="en-US" sz="2000" b="1" dirty="0" smtClean="0">
                <a:latin typeface="Arial" pitchFamily="34" charset="0"/>
                <a:ea typeface="標楷體" pitchFamily="65" charset="-120"/>
                <a:cs typeface="Arial" pitchFamily="34" charset="0"/>
              </a:rPr>
              <a:t>「</a:t>
            </a:r>
            <a:r>
              <a:rPr kumimoji="0" lang="zh-TW" altLang="en-US" sz="2000" b="1" dirty="0">
                <a:latin typeface="Arial" pitchFamily="34" charset="0"/>
                <a:ea typeface="標楷體" pitchFamily="65" charset="-120"/>
                <a:cs typeface="Arial" pitchFamily="34" charset="0"/>
              </a:rPr>
              <a:t>科技發展</a:t>
            </a:r>
            <a:r>
              <a:rPr kumimoji="0" lang="zh-TW" altLang="en-US" sz="2000" b="1" dirty="0" smtClean="0">
                <a:latin typeface="Arial" pitchFamily="34" charset="0"/>
                <a:ea typeface="標楷體" pitchFamily="65" charset="-120"/>
                <a:cs typeface="Arial" pitchFamily="34" charset="0"/>
              </a:rPr>
              <a:t>工作</a:t>
            </a:r>
            <a:r>
              <a:rPr lang="zh-TW" altLang="en-US" sz="2000" b="1" dirty="0" smtClean="0">
                <a:solidFill>
                  <a:srgbClr val="000000"/>
                </a:solidFill>
                <a:latin typeface="新細明體" charset="-120"/>
                <a:ea typeface="標楷體" pitchFamily="65" charset="-120"/>
                <a:cs typeface="Arial" charset="0"/>
              </a:rPr>
              <a:t>－</a:t>
            </a:r>
            <a:r>
              <a:rPr kumimoji="0" lang="zh-TW" altLang="en-US" sz="2000" b="1" dirty="0" smtClean="0">
                <a:latin typeface="Arial" pitchFamily="34" charset="0"/>
                <a:ea typeface="標楷體" pitchFamily="65" charset="-120"/>
                <a:cs typeface="Arial" pitchFamily="34" charset="0"/>
              </a:rPr>
              <a:t>數位</a:t>
            </a:r>
            <a:r>
              <a:rPr kumimoji="0" lang="zh-TW" altLang="en-US" sz="2000" b="1" dirty="0">
                <a:latin typeface="Arial" pitchFamily="34" charset="0"/>
                <a:ea typeface="標楷體" pitchFamily="65" charset="-120"/>
                <a:cs typeface="Arial" pitchFamily="34" charset="0"/>
              </a:rPr>
              <a:t>資訊醫療之推動與整合」電子</a:t>
            </a:r>
            <a:r>
              <a:rPr kumimoji="0" lang="zh-TW" altLang="en-US" sz="2000" b="1" dirty="0" smtClean="0">
                <a:latin typeface="Arial" pitchFamily="34" charset="0"/>
                <a:ea typeface="標楷體" pitchFamily="65" charset="-120"/>
                <a:cs typeface="Arial" pitchFamily="34" charset="0"/>
              </a:rPr>
              <a:t>病歷相關管理配套機制未</a:t>
            </a:r>
            <a:r>
              <a:rPr kumimoji="0" lang="zh-TW" altLang="en-US" sz="2000" b="1" dirty="0">
                <a:latin typeface="Arial" pitchFamily="34" charset="0"/>
                <a:ea typeface="標楷體" pitchFamily="65" charset="-120"/>
                <a:cs typeface="Arial" pitchFamily="34" charset="0"/>
              </a:rPr>
              <a:t>有明確法律規範</a:t>
            </a:r>
            <a:r>
              <a:rPr kumimoji="0" lang="zh-TW" altLang="en-US" sz="2000" b="1" dirty="0" smtClean="0">
                <a:latin typeface="Arial" pitchFamily="34" charset="0"/>
                <a:ea typeface="標楷體" pitchFamily="65" charset="-120"/>
                <a:cs typeface="Arial" pitchFamily="34" charset="0"/>
              </a:rPr>
              <a:t>，</a:t>
            </a:r>
            <a:r>
              <a:rPr kumimoji="0" lang="zh-TW" altLang="zh-TW" sz="2000" b="1" dirty="0" smtClean="0">
                <a:latin typeface="Arial" pitchFamily="34" charset="0"/>
                <a:ea typeface="標楷體" pitchFamily="65" charset="-120"/>
                <a:cs typeface="Arial" pitchFamily="34" charset="0"/>
              </a:rPr>
              <a:t>凍結</a:t>
            </a:r>
            <a:r>
              <a:rPr kumimoji="0" lang="en-US" altLang="zh-TW" sz="2000" b="1" dirty="0">
                <a:latin typeface="Arial" pitchFamily="34" charset="0"/>
                <a:ea typeface="標楷體" pitchFamily="65" charset="-120"/>
                <a:cs typeface="Arial" pitchFamily="34" charset="0"/>
              </a:rPr>
              <a:t>1,800</a:t>
            </a:r>
            <a:r>
              <a:rPr kumimoji="0" lang="zh-TW" altLang="zh-TW" sz="2000" b="1" dirty="0">
                <a:latin typeface="Arial" pitchFamily="34" charset="0"/>
                <a:ea typeface="標楷體" pitchFamily="65" charset="-120"/>
                <a:cs typeface="Arial" pitchFamily="34" charset="0"/>
              </a:rPr>
              <a:t>萬</a:t>
            </a:r>
            <a:r>
              <a:rPr kumimoji="0" lang="zh-TW" altLang="zh-TW" sz="2000" b="1" dirty="0" smtClean="0">
                <a:latin typeface="Arial" pitchFamily="34" charset="0"/>
                <a:ea typeface="標楷體" pitchFamily="65" charset="-120"/>
                <a:cs typeface="Arial" pitchFamily="34" charset="0"/>
              </a:rPr>
              <a:t>元</a:t>
            </a:r>
            <a:r>
              <a:rPr kumimoji="0" lang="zh-TW" altLang="en-US" sz="2000" b="1" dirty="0">
                <a:latin typeface="Arial" pitchFamily="34" charset="0"/>
                <a:ea typeface="標楷體" pitchFamily="65" charset="-120"/>
                <a:cs typeface="Arial" pitchFamily="34" charset="0"/>
              </a:rPr>
              <a:t>。 </a:t>
            </a:r>
            <a:r>
              <a:rPr kumimoji="0" lang="en-US" altLang="zh-TW" sz="2000" b="1" dirty="0" smtClean="0">
                <a:latin typeface="Arial" pitchFamily="34" charset="0"/>
                <a:ea typeface="標楷體" pitchFamily="65" charset="-120"/>
                <a:cs typeface="Arial" pitchFamily="34" charset="0"/>
              </a:rPr>
              <a:t>(</a:t>
            </a:r>
            <a:r>
              <a:rPr kumimoji="0" lang="zh-TW" altLang="en-US" sz="2000" b="1" dirty="0">
                <a:latin typeface="Arial" pitchFamily="34" charset="0"/>
                <a:ea typeface="標楷體" pitchFamily="65" charset="-120"/>
                <a:cs typeface="Arial" pitchFamily="34" charset="0"/>
              </a:rPr>
              <a:t>決議</a:t>
            </a:r>
            <a:r>
              <a:rPr kumimoji="0" lang="en-US" altLang="zh-TW" sz="2000" b="1" dirty="0">
                <a:latin typeface="Arial" pitchFamily="34" charset="0"/>
                <a:ea typeface="標楷體" pitchFamily="65" charset="-120"/>
                <a:cs typeface="Arial" pitchFamily="34" charset="0"/>
              </a:rPr>
              <a:t>2)</a:t>
            </a:r>
            <a:endParaRPr kumimoji="0" lang="zh-TW" altLang="en-US" sz="2000" b="1" dirty="0">
              <a:latin typeface="Arial" pitchFamily="34" charset="0"/>
              <a:ea typeface="標楷體" pitchFamily="65" charset="-120"/>
              <a:cs typeface="Arial" pitchFamily="34" charset="0"/>
            </a:endParaRPr>
          </a:p>
          <a:p>
            <a:pPr marL="536575" indent="-536575" algn="just" eaLnBrk="1" hangingPunct="1">
              <a:lnSpc>
                <a:spcPts val="2400"/>
              </a:lnSpc>
              <a:spcBef>
                <a:spcPts val="1200"/>
              </a:spcBef>
              <a:spcAft>
                <a:spcPts val="0"/>
              </a:spcAft>
              <a:buFontTx/>
              <a:buNone/>
              <a:tabLst>
                <a:tab pos="987425" algn="l"/>
              </a:tabLst>
              <a:defRPr/>
            </a:pPr>
            <a:r>
              <a:rPr lang="zh-TW" altLang="en-US" sz="2000" dirty="0" smtClean="0">
                <a:latin typeface="Arial" charset="0"/>
                <a:ea typeface="標楷體" pitchFamily="65" charset="-120"/>
              </a:rPr>
              <a:t>　　電子病歷及相關資訊系統係</a:t>
            </a:r>
            <a:r>
              <a:rPr lang="zh-TW" altLang="en-US" sz="2000" dirty="0">
                <a:latin typeface="Arial" charset="0"/>
                <a:ea typeface="標楷體" pitchFamily="65" charset="-120"/>
              </a:rPr>
              <a:t>依據「醫療法</a:t>
            </a:r>
            <a:r>
              <a:rPr lang="zh-TW" altLang="en-US" sz="2000" dirty="0" smtClean="0">
                <a:latin typeface="Arial" charset="0"/>
                <a:ea typeface="標楷體" pitchFamily="65" charset="-120"/>
              </a:rPr>
              <a:t>」、「</a:t>
            </a:r>
            <a:r>
              <a:rPr lang="zh-TW" altLang="en-US" sz="2000" dirty="0">
                <a:latin typeface="Arial" charset="0"/>
                <a:ea typeface="標楷體" pitchFamily="65" charset="-120"/>
              </a:rPr>
              <a:t>個人資料保護法」</a:t>
            </a:r>
            <a:r>
              <a:rPr lang="zh-TW" altLang="en-US" sz="2000" dirty="0" smtClean="0">
                <a:latin typeface="Arial" charset="0"/>
                <a:ea typeface="標楷體" pitchFamily="65" charset="-120"/>
              </a:rPr>
              <a:t>及</a:t>
            </a:r>
            <a:r>
              <a:rPr lang="zh-TW" altLang="en-US" sz="2000" dirty="0">
                <a:latin typeface="Arial" charset="0"/>
                <a:ea typeface="標楷體" pitchFamily="65" charset="-120"/>
              </a:rPr>
              <a:t>「醫療機構電子病歷製作及管理辦法」</a:t>
            </a:r>
            <a:r>
              <a:rPr lang="zh-TW" altLang="en-US" sz="2000" dirty="0" smtClean="0">
                <a:latin typeface="Arial" charset="0"/>
                <a:ea typeface="標楷體" pitchFamily="65" charset="-120"/>
              </a:rPr>
              <a:t>等法規推動，並以</a:t>
            </a:r>
            <a:r>
              <a:rPr lang="zh-TW" altLang="en-US" sz="2000" dirty="0">
                <a:latin typeface="Arial" charset="0"/>
                <a:ea typeface="標楷體" pitchFamily="65" charset="-120"/>
              </a:rPr>
              <a:t>保障病患隱私為首要工作</a:t>
            </a:r>
            <a:r>
              <a:rPr lang="zh-TW" altLang="en-US" sz="2000" dirty="0" smtClean="0">
                <a:latin typeface="Arial" charset="0"/>
                <a:ea typeface="標楷體" pitchFamily="65" charset="-120"/>
              </a:rPr>
              <a:t>，爰</a:t>
            </a:r>
            <a:r>
              <a:rPr lang="en-US" altLang="zh-TW" sz="2000" dirty="0" smtClean="0">
                <a:latin typeface="Arial" charset="0"/>
                <a:ea typeface="標楷體" pitchFamily="65" charset="-120"/>
              </a:rPr>
              <a:t>103</a:t>
            </a:r>
            <a:r>
              <a:rPr lang="zh-TW" altLang="en-US" sz="2000" dirty="0" smtClean="0">
                <a:latin typeface="Arial" charset="0"/>
                <a:ea typeface="標楷體" pitchFamily="65" charset="-120"/>
              </a:rPr>
              <a:t>年度已辦理有關法規之研究，確認廠商之管束範圍。</a:t>
            </a:r>
            <a:endParaRPr lang="en-US" altLang="zh-TW" sz="2000" dirty="0" smtClean="0">
              <a:latin typeface="Arial" charset="0"/>
              <a:ea typeface="標楷體" pitchFamily="65" charset="-120"/>
            </a:endParaRPr>
          </a:p>
          <a:p>
            <a:pPr marL="536400" algn="just">
              <a:lnSpc>
                <a:spcPts val="2400"/>
              </a:lnSpc>
              <a:spcBef>
                <a:spcPts val="1200"/>
              </a:spcBef>
              <a:spcAft>
                <a:spcPts val="0"/>
              </a:spcAft>
              <a:buClr>
                <a:srgbClr val="000000"/>
              </a:buClr>
              <a:buSzPct val="100000"/>
              <a:buFont typeface="Wingdings" pitchFamily="2" charset="2"/>
              <a:buChar char="u"/>
              <a:tabLst>
                <a:tab pos="987425" algn="l"/>
              </a:tabLst>
              <a:defRPr/>
            </a:pPr>
            <a:r>
              <a:rPr kumimoji="0" lang="zh-TW" altLang="en-US" sz="2000" b="1" dirty="0" smtClean="0">
                <a:latin typeface="Arial" pitchFamily="34" charset="0"/>
                <a:ea typeface="標楷體" pitchFamily="65" charset="-120"/>
                <a:cs typeface="Arial" pitchFamily="34" charset="0"/>
              </a:rPr>
              <a:t>「科技發展工作－數位資訊醫療之推動與整合、建立雲端醫療照護服務計畫」電子病歷採行電子簽章，未建置辨識系統，凍結預算</a:t>
            </a:r>
            <a:r>
              <a:rPr kumimoji="0" lang="en-US" altLang="zh-TW" sz="2000" b="1" dirty="0" smtClean="0">
                <a:latin typeface="Arial" pitchFamily="34" charset="0"/>
                <a:ea typeface="標楷體" pitchFamily="65" charset="-120"/>
                <a:cs typeface="Arial" pitchFamily="34" charset="0"/>
              </a:rPr>
              <a:t>1/4</a:t>
            </a:r>
            <a:r>
              <a:rPr kumimoji="0" lang="zh-TW" altLang="en-US" sz="2000" b="1" dirty="0" smtClean="0">
                <a:latin typeface="Arial" pitchFamily="34" charset="0"/>
                <a:ea typeface="標楷體" pitchFamily="65" charset="-120"/>
                <a:cs typeface="Arial" pitchFamily="34" charset="0"/>
              </a:rPr>
              <a:t>。</a:t>
            </a:r>
            <a:r>
              <a:rPr kumimoji="0" lang="en-US" altLang="zh-TW" sz="2000" b="1" dirty="0" smtClean="0">
                <a:latin typeface="Arial" pitchFamily="34" charset="0"/>
                <a:ea typeface="標楷體" pitchFamily="65" charset="-120"/>
                <a:cs typeface="Arial" pitchFamily="34" charset="0"/>
              </a:rPr>
              <a:t>(</a:t>
            </a:r>
            <a:r>
              <a:rPr kumimoji="0" lang="zh-TW" altLang="en-US" sz="2000" b="1" dirty="0" smtClean="0">
                <a:latin typeface="Arial" pitchFamily="34" charset="0"/>
                <a:ea typeface="標楷體" pitchFamily="65" charset="-120"/>
                <a:cs typeface="Arial" pitchFamily="34" charset="0"/>
              </a:rPr>
              <a:t>決議</a:t>
            </a:r>
            <a:r>
              <a:rPr kumimoji="0" lang="en-US" altLang="zh-TW" sz="2000" b="1" dirty="0" smtClean="0">
                <a:latin typeface="Arial" pitchFamily="34" charset="0"/>
                <a:ea typeface="標楷體" pitchFamily="65" charset="-120"/>
                <a:cs typeface="Arial" pitchFamily="34" charset="0"/>
              </a:rPr>
              <a:t>116)</a:t>
            </a:r>
            <a:endParaRPr kumimoji="0" lang="zh-TW" altLang="en-US" sz="2000" b="1" dirty="0" smtClean="0">
              <a:latin typeface="Arial" pitchFamily="34" charset="0"/>
              <a:ea typeface="標楷體" pitchFamily="65" charset="-120"/>
              <a:cs typeface="Arial" pitchFamily="34" charset="0"/>
            </a:endParaRPr>
          </a:p>
          <a:p>
            <a:pPr marL="536575" indent="-536575" algn="just" eaLnBrk="1" hangingPunct="1">
              <a:lnSpc>
                <a:spcPts val="2400"/>
              </a:lnSpc>
              <a:spcBef>
                <a:spcPts val="1200"/>
              </a:spcBef>
              <a:buFontTx/>
              <a:buNone/>
              <a:tabLst>
                <a:tab pos="987425" algn="l"/>
              </a:tabLst>
              <a:defRPr/>
            </a:pPr>
            <a:r>
              <a:rPr lang="zh-TW" altLang="en-US" sz="2000" dirty="0" smtClean="0">
                <a:latin typeface="標楷體" pitchFamily="65" charset="-120"/>
                <a:ea typeface="標楷體" pitchFamily="65" charset="-120"/>
              </a:rPr>
              <a:t>　　電子病歷完成電子簽章後，該病歷即具「不可否認」之法律效力，醫事人員須為其負責，相對保護該病歷免遭受竄改；另本部所屬醫院業已建立電子簽章多憑證驗存證系統，後續將視經費多寡，評估建置醫護專業人員親自簽章系統，以加強簽章稽核。</a:t>
            </a:r>
            <a:endParaRPr lang="en-US" altLang="zh-TW" sz="2000" dirty="0" smtClean="0">
              <a:latin typeface="標楷體" pitchFamily="65" charset="-120"/>
              <a:ea typeface="標楷體" pitchFamily="65" charset="-120"/>
            </a:endParaRPr>
          </a:p>
          <a:p>
            <a:pPr marL="536575" indent="-536575" algn="just" eaLnBrk="1" hangingPunct="1">
              <a:lnSpc>
                <a:spcPts val="2400"/>
              </a:lnSpc>
              <a:spcBef>
                <a:spcPts val="1200"/>
              </a:spcBef>
              <a:spcAft>
                <a:spcPts val="0"/>
              </a:spcAft>
              <a:buFontTx/>
              <a:buNone/>
              <a:tabLst>
                <a:tab pos="987425" algn="l"/>
              </a:tabLst>
              <a:defRPr/>
            </a:pPr>
            <a:endParaRPr lang="en-US" altLang="zh-TW" sz="2000" dirty="0" smtClean="0">
              <a:latin typeface="Arial" charset="0"/>
              <a:ea typeface="標楷體" pitchFamily="65" charset="-120"/>
            </a:endParaRPr>
          </a:p>
          <a:p>
            <a:pPr marL="536575" indent="-536575" algn="just" eaLnBrk="1" hangingPunct="1">
              <a:lnSpc>
                <a:spcPts val="2400"/>
              </a:lnSpc>
              <a:spcBef>
                <a:spcPts val="1200"/>
              </a:spcBef>
              <a:spcAft>
                <a:spcPts val="0"/>
              </a:spcAft>
              <a:buFontTx/>
              <a:buNone/>
              <a:tabLst>
                <a:tab pos="987425" algn="l"/>
              </a:tabLst>
              <a:defRPr/>
            </a:pPr>
            <a:endParaRPr lang="en-US" altLang="zh-TW" sz="2000" dirty="0" smtClean="0">
              <a:latin typeface="Arial" charset="0"/>
              <a:ea typeface="標楷體" pitchFamily="65" charset="-120"/>
            </a:endParaRPr>
          </a:p>
          <a:p>
            <a:pPr marL="536575" indent="-536575" algn="just" eaLnBrk="1" hangingPunct="1">
              <a:lnSpc>
                <a:spcPts val="2600"/>
              </a:lnSpc>
              <a:spcBef>
                <a:spcPts val="1200"/>
              </a:spcBef>
              <a:spcAft>
                <a:spcPts val="600"/>
              </a:spcAft>
              <a:buFontTx/>
              <a:buNone/>
              <a:tabLst>
                <a:tab pos="987425" algn="l"/>
              </a:tabLst>
              <a:defRPr/>
            </a:pPr>
            <a:endParaRPr lang="zh-TW" altLang="en-US" sz="2000" dirty="0" smtClean="0">
              <a:latin typeface="Arial" charset="0"/>
              <a:ea typeface="標楷體" pitchFamily="65" charset="-120"/>
            </a:endParaRPr>
          </a:p>
        </p:txBody>
      </p:sp>
      <p:sp>
        <p:nvSpPr>
          <p:cNvPr id="24582" name="標題 6"/>
          <p:cNvSpPr>
            <a:spLocks noGrp="1"/>
          </p:cNvSpPr>
          <p:nvPr>
            <p:ph type="title" idx="4294967295"/>
          </p:nvPr>
        </p:nvSpPr>
        <p:spPr>
          <a:xfrm>
            <a:off x="1166814" y="296402"/>
            <a:ext cx="7850187" cy="754616"/>
          </a:xfrm>
        </p:spPr>
        <p:txBody>
          <a:bodyPr/>
          <a:lstStyle/>
          <a:p>
            <a:pPr eaLnBrk="1" hangingPunct="1"/>
            <a:r>
              <a:rPr lang="zh-TW" altLang="en-US" sz="3200" b="1" u="sng" smtClean="0">
                <a:solidFill>
                  <a:srgbClr val="0000CC"/>
                </a:solidFill>
                <a:ea typeface="標楷體" pitchFamily="65" charset="-120"/>
              </a:rPr>
              <a:t>資訊處</a:t>
            </a:r>
            <a:r>
              <a:rPr lang="zh-TW" altLang="en-US" sz="3200" b="1" smtClean="0">
                <a:solidFill>
                  <a:schemeClr val="tx1"/>
                </a:solidFill>
                <a:latin typeface="Arial" charset="0"/>
                <a:ea typeface="標楷體" pitchFamily="65" charset="-120"/>
              </a:rPr>
              <a:t>待審議事項辦理情形</a:t>
            </a:r>
            <a:endParaRPr lang="en-US" altLang="zh-TW" sz="3200" b="1" smtClean="0">
              <a:solidFill>
                <a:schemeClr val="tx1"/>
              </a:solidFill>
              <a:latin typeface="Arial" charset="0"/>
              <a:ea typeface="標楷體" pitchFamily="65" charset="-12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投影片編號版面配置區 3"/>
          <p:cNvSpPr>
            <a:spLocks noGrp="1"/>
          </p:cNvSpPr>
          <p:nvPr>
            <p:ph type="sldNum" sz="quarter" idx="12"/>
          </p:nvPr>
        </p:nvSpPr>
        <p:spPr>
          <a:noFill/>
          <a:ln>
            <a:miter lim="800000"/>
            <a:headEnd/>
            <a:tailEnd/>
          </a:ln>
        </p:spPr>
        <p:txBody>
          <a:bodyPr/>
          <a:lstStyle/>
          <a:p>
            <a:fld id="{CF4B4A62-B54C-4965-BA55-74BEAC5EBEB2}" type="slidenum">
              <a:rPr lang="en-US" altLang="zh-TW" smtClean="0">
                <a:ea typeface="新細明體" charset="-120"/>
              </a:rPr>
              <a:pPr/>
              <a:t>8</a:t>
            </a:fld>
            <a:endParaRPr lang="en-US" altLang="zh-TW" smtClean="0">
              <a:ea typeface="新細明體" charset="-120"/>
            </a:endParaRPr>
          </a:p>
        </p:txBody>
      </p:sp>
      <p:sp>
        <p:nvSpPr>
          <p:cNvPr id="25603"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2CCB04FE-64B3-42A1-B9E8-812A5753CFA9}" type="slidenum">
              <a:rPr lang="en-US" altLang="zh-TW" sz="1400"/>
              <a:pPr algn="r"/>
              <a:t>8</a:t>
            </a:fld>
            <a:endParaRPr lang="en-US" altLang="zh-TW" sz="1400"/>
          </a:p>
        </p:txBody>
      </p:sp>
      <p:sp>
        <p:nvSpPr>
          <p:cNvPr id="25604"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2C63C661-FE34-4D74-A0C0-DB92FA486221}" type="slidenum">
              <a:rPr lang="en-US" altLang="zh-TW" sz="1400"/>
              <a:pPr algn="r"/>
              <a:t>8</a:t>
            </a:fld>
            <a:endParaRPr lang="en-US" altLang="zh-TW" sz="1400"/>
          </a:p>
        </p:txBody>
      </p:sp>
      <p:sp>
        <p:nvSpPr>
          <p:cNvPr id="1514500" name="文字版面配置區 5"/>
          <p:cNvSpPr>
            <a:spLocks noGrp="1"/>
          </p:cNvSpPr>
          <p:nvPr>
            <p:ph type="body" idx="4294967295"/>
          </p:nvPr>
        </p:nvSpPr>
        <p:spPr>
          <a:xfrm>
            <a:off x="406400" y="744233"/>
            <a:ext cx="8280400" cy="5674357"/>
          </a:xfrm>
        </p:spPr>
        <p:txBody>
          <a:bodyPr/>
          <a:lstStyle/>
          <a:p>
            <a:pPr algn="just" eaLnBrk="1" hangingPunct="1">
              <a:lnSpc>
                <a:spcPts val="2400"/>
              </a:lnSpc>
              <a:spcBef>
                <a:spcPct val="0"/>
              </a:spcBef>
              <a:buFont typeface="Wingdings" pitchFamily="2" charset="2"/>
              <a:buChar char="u"/>
              <a:tabLst>
                <a:tab pos="987425" algn="l"/>
              </a:tabLst>
              <a:defRPr/>
            </a:pPr>
            <a:r>
              <a:rPr lang="zh-TW" altLang="en-US" sz="2000" b="1" dirty="0">
                <a:latin typeface="Arial" panose="020B0604020202020204" pitchFamily="34" charset="0"/>
                <a:ea typeface="標楷體" pitchFamily="65" charset="-120"/>
                <a:cs typeface="Arial" panose="020B0604020202020204" pitchFamily="34" charset="0"/>
              </a:rPr>
              <a:t>「財團法人國家衛生研究院發展</a:t>
            </a:r>
            <a:r>
              <a:rPr lang="zh-TW" altLang="en-US" sz="2000" b="1" dirty="0" smtClean="0">
                <a:latin typeface="Arial" panose="020B0604020202020204" pitchFamily="34" charset="0"/>
                <a:ea typeface="標楷體" pitchFamily="65" charset="-120"/>
                <a:cs typeface="Arial" panose="020B0604020202020204" pitchFamily="34" charset="0"/>
              </a:rPr>
              <a:t>計畫」國衛院人事費比率偏高，組織應更扁平化以提升研究能力，另應</a:t>
            </a:r>
            <a:r>
              <a:rPr lang="zh-TW" altLang="en-US" sz="2000" b="1" dirty="0">
                <a:latin typeface="Arial" panose="020B0604020202020204" pitchFamily="34" charset="0"/>
                <a:ea typeface="標楷體" pitchFamily="65" charset="-120"/>
                <a:cs typeface="Arial" panose="020B0604020202020204" pitchFamily="34" charset="0"/>
              </a:rPr>
              <a:t>加強技術研發效益</a:t>
            </a:r>
            <a:r>
              <a:rPr lang="zh-TW" altLang="en-US" sz="2000" b="1" dirty="0" smtClean="0">
                <a:latin typeface="Arial" panose="020B0604020202020204" pitchFamily="34" charset="0"/>
                <a:ea typeface="標楷體" pitchFamily="65" charset="-120"/>
                <a:cs typeface="Arial" panose="020B0604020202020204" pitchFamily="34" charset="0"/>
              </a:rPr>
              <a:t>，凍結預算</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1/20</a:t>
            </a:r>
            <a:r>
              <a:rPr lang="en-US" altLang="zh-TW" sz="2000" b="1" dirty="0">
                <a:latin typeface="Arial" panose="020B0604020202020204" pitchFamily="34" charset="0"/>
                <a:ea typeface="標楷體" panose="03000509000000000000" pitchFamily="65" charset="-120"/>
                <a:cs typeface="Arial" panose="020B0604020202020204" pitchFamily="34" charset="0"/>
              </a:rPr>
              <a:t>(</a:t>
            </a:r>
            <a:r>
              <a:rPr lang="zh-TW" altLang="en-US" sz="2000" b="1" dirty="0">
                <a:latin typeface="Arial" panose="020B0604020202020204" pitchFamily="34" charset="0"/>
                <a:ea typeface="標楷體" panose="03000509000000000000" pitchFamily="65" charset="-120"/>
                <a:cs typeface="Arial" panose="020B0604020202020204" pitchFamily="34" charset="0"/>
              </a:rPr>
              <a:t>不含人事費</a:t>
            </a:r>
            <a:r>
              <a:rPr lang="en-US" altLang="zh-TW" sz="2000" b="1" dirty="0">
                <a:latin typeface="Arial" panose="020B0604020202020204" pitchFamily="34" charset="0"/>
                <a:ea typeface="標楷體" panose="03000509000000000000" pitchFamily="65" charset="-120"/>
                <a:cs typeface="Arial" panose="020B0604020202020204" pitchFamily="34" charset="0"/>
              </a:rPr>
              <a:t>) </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決議</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8)</a:t>
            </a:r>
            <a:endParaRPr lang="zh-TW" altLang="en-US" sz="2000" b="1" dirty="0" smtClean="0">
              <a:latin typeface="Arial" panose="020B0604020202020204" pitchFamily="34" charset="0"/>
              <a:ea typeface="標楷體" pitchFamily="65" charset="-120"/>
              <a:cs typeface="Arial" panose="020B0604020202020204" pitchFamily="34" charset="0"/>
            </a:endParaRPr>
          </a:p>
          <a:p>
            <a:pPr marL="342000" indent="-536575" algn="just" eaLnBrk="1" hangingPunct="1">
              <a:lnSpc>
                <a:spcPts val="2400"/>
              </a:lnSpc>
              <a:spcBef>
                <a:spcPts val="1200"/>
              </a:spcBef>
              <a:buFontTx/>
              <a:buNone/>
              <a:defRPr/>
            </a:pPr>
            <a:r>
              <a:rPr lang="zh-TW" altLang="en-US" sz="2000" dirty="0" smtClean="0">
                <a:latin typeface="Arial" panose="020B0604020202020204" pitchFamily="34" charset="0"/>
                <a:ea typeface="標楷體" panose="03000509000000000000" pitchFamily="65" charset="-120"/>
                <a:cs typeface="Arial" panose="020B0604020202020204" pitchFamily="34" charset="0"/>
              </a:rPr>
              <a:t>     </a:t>
            </a:r>
            <a:r>
              <a:rPr lang="zh-TW" altLang="en-US" sz="2000" dirty="0" smtClean="0">
                <a:latin typeface="Arial" panose="020B0604020202020204" pitchFamily="34" charset="0"/>
                <a:ea typeface="標楷體" pitchFamily="65" charset="-120"/>
              </a:rPr>
              <a:t>國</a:t>
            </a:r>
            <a:r>
              <a:rPr lang="zh-TW" altLang="en-US" sz="2000" dirty="0">
                <a:latin typeface="Arial" panose="020B0604020202020204" pitchFamily="34" charset="0"/>
                <a:ea typeface="標楷體" pitchFamily="65" charset="-120"/>
              </a:rPr>
              <a:t>衛院董事及諮詢委員為無給職，出席會議才支領出席</a:t>
            </a:r>
            <a:r>
              <a:rPr lang="zh-TW" altLang="en-US" sz="2000" dirty="0" smtClean="0">
                <a:latin typeface="Arial" panose="020B0604020202020204" pitchFamily="34" charset="0"/>
                <a:ea typeface="標楷體" pitchFamily="65" charset="-120"/>
              </a:rPr>
              <a:t>費；院長</a:t>
            </a:r>
            <a:r>
              <a:rPr lang="zh-TW" altLang="en-US" sz="2000" dirty="0">
                <a:latin typeface="Arial" panose="020B0604020202020204" pitchFamily="34" charset="0"/>
                <a:ea typeface="標楷體" pitchFamily="65" charset="-120"/>
              </a:rPr>
              <a:t>薪資均依行政院</a:t>
            </a:r>
            <a:r>
              <a:rPr lang="en-US" altLang="zh-TW" sz="2000" dirty="0">
                <a:latin typeface="Arial" panose="020B0604020202020204" pitchFamily="34" charset="0"/>
                <a:ea typeface="標楷體" pitchFamily="65" charset="-120"/>
              </a:rPr>
              <a:t>100</a:t>
            </a:r>
            <a:r>
              <a:rPr lang="zh-TW" altLang="en-US" sz="2000" dirty="0">
                <a:latin typeface="Arial" panose="020B0604020202020204" pitchFamily="34" charset="0"/>
                <a:ea typeface="標楷體" pitchFamily="65" charset="-120"/>
              </a:rPr>
              <a:t>年</a:t>
            </a:r>
            <a:r>
              <a:rPr lang="en-US" altLang="zh-TW" sz="2000" dirty="0">
                <a:latin typeface="Arial" panose="020B0604020202020204" pitchFamily="34" charset="0"/>
                <a:ea typeface="標楷體" pitchFamily="65" charset="-120"/>
              </a:rPr>
              <a:t>10</a:t>
            </a:r>
            <a:r>
              <a:rPr lang="zh-TW" altLang="en-US" sz="2000" dirty="0">
                <a:latin typeface="Arial" panose="020B0604020202020204" pitchFamily="34" charset="0"/>
                <a:ea typeface="標楷體" pitchFamily="65" charset="-120"/>
              </a:rPr>
              <a:t>月</a:t>
            </a:r>
            <a:r>
              <a:rPr lang="en-US" altLang="zh-TW" sz="2000" dirty="0">
                <a:latin typeface="Arial" panose="020B0604020202020204" pitchFamily="34" charset="0"/>
                <a:ea typeface="標楷體" pitchFamily="65" charset="-120"/>
              </a:rPr>
              <a:t>5</a:t>
            </a:r>
            <a:r>
              <a:rPr lang="zh-TW" altLang="en-US" sz="2000" dirty="0">
                <a:latin typeface="Arial" panose="020B0604020202020204" pitchFamily="34" charset="0"/>
                <a:ea typeface="標楷體" pitchFamily="65" charset="-120"/>
              </a:rPr>
              <a:t>日修正之</a:t>
            </a:r>
            <a:r>
              <a:rPr lang="zh-TW" altLang="en-US" sz="2000" b="1" dirty="0">
                <a:latin typeface="Arial" panose="020B0604020202020204" pitchFamily="34" charset="0"/>
                <a:ea typeface="標楷體" pitchFamily="65" charset="-120"/>
              </a:rPr>
              <a:t>「</a:t>
            </a:r>
            <a:r>
              <a:rPr lang="zh-TW" altLang="en-US" sz="2000" dirty="0">
                <a:latin typeface="Arial" panose="020B0604020202020204" pitchFamily="34" charset="0"/>
                <a:ea typeface="標楷體" pitchFamily="65" charset="-120"/>
              </a:rPr>
              <a:t>政府捐助之財團法人從業人員薪資處理原則</a:t>
            </a:r>
            <a:r>
              <a:rPr lang="zh-TW" altLang="en-US" sz="2000" b="1" dirty="0">
                <a:latin typeface="Arial" panose="020B0604020202020204" pitchFamily="34" charset="0"/>
                <a:ea typeface="標楷體" pitchFamily="65" charset="-120"/>
              </a:rPr>
              <a:t>」</a:t>
            </a:r>
            <a:r>
              <a:rPr lang="zh-TW" altLang="en-US" sz="2000" dirty="0">
                <a:latin typeface="Arial" panose="020B0604020202020204" pitchFamily="34" charset="0"/>
                <a:ea typeface="標楷體" pitchFamily="65" charset="-120"/>
              </a:rPr>
              <a:t>辦理，並報經行政院核准；</a:t>
            </a:r>
            <a:r>
              <a:rPr lang="zh-TW" altLang="en-US" sz="2000" dirty="0" smtClean="0">
                <a:latin typeface="Arial" panose="020B0604020202020204" pitchFamily="34" charset="0"/>
                <a:ea typeface="標楷體" pitchFamily="65" charset="-120"/>
              </a:rPr>
              <a:t>生技</a:t>
            </a:r>
            <a:r>
              <a:rPr lang="zh-TW" altLang="en-US" sz="2000" dirty="0">
                <a:latin typeface="Arial" panose="020B0604020202020204" pitchFamily="34" charset="0"/>
                <a:ea typeface="標楷體" pitchFamily="65" charset="-120"/>
              </a:rPr>
              <a:t>醫藥研發成果發酵須較長時間，國衛院成立</a:t>
            </a:r>
            <a:r>
              <a:rPr lang="zh-TW" altLang="en-US" sz="2000" spc="30" dirty="0">
                <a:latin typeface="Arial" panose="020B0604020202020204" pitchFamily="34" charset="0"/>
                <a:ea typeface="標楷體" pitchFamily="65" charset="-120"/>
              </a:rPr>
              <a:t>迄今</a:t>
            </a:r>
            <a:r>
              <a:rPr lang="en-US" altLang="zh-TW" sz="2000" spc="30" dirty="0">
                <a:latin typeface="Arial" panose="020B0604020202020204" pitchFamily="34" charset="0"/>
                <a:ea typeface="標楷體" pitchFamily="65" charset="-120"/>
              </a:rPr>
              <a:t>20</a:t>
            </a:r>
            <a:r>
              <a:rPr lang="zh-TW" altLang="en-US" sz="2000" spc="30" dirty="0">
                <a:latin typeface="Arial" panose="020B0604020202020204" pitchFamily="34" charset="0"/>
                <a:ea typeface="標楷體" pitchFamily="65" charset="-120"/>
              </a:rPr>
              <a:t>年，累積成果已逐漸展現，相較</a:t>
            </a:r>
            <a:r>
              <a:rPr lang="en-US" altLang="zh-TW" sz="2000" spc="30" dirty="0">
                <a:latin typeface="Arial" panose="020B0604020202020204" pitchFamily="34" charset="0"/>
                <a:ea typeface="標楷體" pitchFamily="65" charset="-120"/>
              </a:rPr>
              <a:t>97</a:t>
            </a:r>
            <a:r>
              <a:rPr lang="zh-TW" altLang="en-US" sz="2000" spc="30" dirty="0">
                <a:latin typeface="Arial" panose="020B0604020202020204" pitchFamily="34" charset="0"/>
                <a:ea typeface="標楷體" pitchFamily="65" charset="-120"/>
              </a:rPr>
              <a:t>年開始有技轉收入以來，</a:t>
            </a:r>
            <a:r>
              <a:rPr lang="zh-TW" altLang="en-US" sz="2000" dirty="0">
                <a:latin typeface="Arial" panose="020B0604020202020204" pitchFamily="34" charset="0"/>
                <a:ea typeface="標楷體" pitchFamily="65" charset="-120"/>
              </a:rPr>
              <a:t>權利金已成長</a:t>
            </a:r>
            <a:r>
              <a:rPr lang="en-US" altLang="zh-TW" sz="2000" dirty="0">
                <a:latin typeface="Arial" panose="020B0604020202020204" pitchFamily="34" charset="0"/>
                <a:ea typeface="標楷體" pitchFamily="65" charset="-120"/>
              </a:rPr>
              <a:t>6</a:t>
            </a:r>
            <a:r>
              <a:rPr lang="zh-TW" altLang="en-US" sz="2000" dirty="0">
                <a:latin typeface="Arial" panose="020B0604020202020204" pitchFamily="34" charset="0"/>
                <a:ea typeface="標楷體" pitchFamily="65" charset="-120"/>
              </a:rPr>
              <a:t>倍</a:t>
            </a:r>
            <a:r>
              <a:rPr lang="zh-TW" altLang="en-US" sz="2000" dirty="0" smtClean="0">
                <a:latin typeface="Arial" panose="020B0604020202020204" pitchFamily="34" charset="0"/>
                <a:ea typeface="標楷體" pitchFamily="65" charset="-120"/>
              </a:rPr>
              <a:t>以上；國</a:t>
            </a:r>
            <a:r>
              <a:rPr lang="zh-TW" altLang="en-US" sz="2000" dirty="0">
                <a:latin typeface="Arial" panose="020B0604020202020204" pitchFamily="34" charset="0"/>
                <a:ea typeface="標楷體" pitchFamily="65" charset="-120"/>
              </a:rPr>
              <a:t>衛院現已施行多項人事管控措施</a:t>
            </a:r>
            <a:r>
              <a:rPr lang="zh-TW" altLang="en-US" sz="2000" dirty="0" smtClean="0">
                <a:latin typeface="Arial" panose="020B0604020202020204" pitchFamily="34" charset="0"/>
                <a:ea typeface="標楷體" pitchFamily="65" charset="-120"/>
              </a:rPr>
              <a:t>，如</a:t>
            </a:r>
            <a:r>
              <a:rPr lang="en-US" altLang="zh-TW" sz="2000" dirty="0">
                <a:latin typeface="Arial" panose="020B0604020202020204" pitchFamily="34" charset="0"/>
                <a:ea typeface="標楷體" pitchFamily="65" charset="-120"/>
              </a:rPr>
              <a:t>103</a:t>
            </a:r>
            <a:r>
              <a:rPr lang="zh-TW" altLang="en-US" sz="2000" dirty="0">
                <a:latin typeface="Arial" panose="020B0604020202020204" pitchFamily="34" charset="0"/>
                <a:ea typeface="標楷體" pitchFamily="65" charset="-120"/>
              </a:rPr>
              <a:t>年起調降考績獎金、</a:t>
            </a:r>
            <a:r>
              <a:rPr lang="en-US" altLang="zh-TW" sz="2000" dirty="0">
                <a:latin typeface="Arial" panose="020B0604020202020204" pitchFamily="34" charset="0"/>
                <a:ea typeface="標楷體" pitchFamily="65" charset="-120"/>
              </a:rPr>
              <a:t>104</a:t>
            </a:r>
            <a:r>
              <a:rPr lang="zh-TW" altLang="en-US" sz="2000" dirty="0">
                <a:latin typeface="Arial" panose="020B0604020202020204" pitchFamily="34" charset="0"/>
                <a:ea typeface="標楷體" pitchFamily="65" charset="-120"/>
              </a:rPr>
              <a:t>年凍薪、人事遇缺不補等。國衛院已不斷在強化研發效益，並盡力維持全院人事費比例不</a:t>
            </a:r>
            <a:r>
              <a:rPr lang="zh-TW" altLang="en-US" sz="2000" dirty="0" smtClean="0">
                <a:latin typeface="Arial" panose="020B0604020202020204" pitchFamily="34" charset="0"/>
                <a:ea typeface="標楷體" pitchFamily="65" charset="-120"/>
              </a:rPr>
              <a:t>增加。</a:t>
            </a:r>
            <a:endParaRPr lang="en-US" altLang="zh-TW" sz="2000" dirty="0" smtClean="0">
              <a:latin typeface="Arial" panose="020B0604020202020204" pitchFamily="34" charset="0"/>
              <a:ea typeface="標楷體" pitchFamily="65" charset="-120"/>
            </a:endParaRPr>
          </a:p>
          <a:p>
            <a:pPr algn="just" eaLnBrk="1" hangingPunct="1">
              <a:lnSpc>
                <a:spcPts val="2400"/>
              </a:lnSpc>
              <a:spcBef>
                <a:spcPts val="1200"/>
              </a:spcBef>
              <a:buFont typeface="Wingdings" pitchFamily="2" charset="2"/>
              <a:buChar char="u"/>
              <a:defRPr/>
            </a:pPr>
            <a:r>
              <a:rPr lang="zh-TW" altLang="en-US" sz="2000" b="1" dirty="0" smtClean="0">
                <a:latin typeface="Arial" panose="020B0604020202020204" pitchFamily="34" charset="0"/>
                <a:ea typeface="標楷體" pitchFamily="65" charset="-120"/>
                <a:cs typeface="Arial" panose="020B0604020202020204" pitchFamily="34" charset="0"/>
              </a:rPr>
              <a:t>「</a:t>
            </a:r>
            <a:r>
              <a:rPr lang="zh-TW" altLang="en-US" sz="2000" b="1" dirty="0">
                <a:latin typeface="Arial" panose="020B0604020202020204" pitchFamily="34" charset="0"/>
                <a:ea typeface="標楷體" pitchFamily="65" charset="-120"/>
                <a:cs typeface="Arial" panose="020B0604020202020204" pitchFamily="34" charset="0"/>
              </a:rPr>
              <a:t>財團法人國家衛生研究院發展</a:t>
            </a:r>
            <a:r>
              <a:rPr lang="zh-TW" altLang="en-US" sz="2000" b="1" dirty="0" smtClean="0">
                <a:latin typeface="Arial" panose="020B0604020202020204" pitchFamily="34" charset="0"/>
                <a:ea typeface="標楷體" pitchFamily="65" charset="-120"/>
                <a:cs typeface="Arial" panose="020B0604020202020204" pitchFamily="34" charset="0"/>
              </a:rPr>
              <a:t>計畫</a:t>
            </a:r>
            <a:r>
              <a:rPr kumimoji="0" lang="zh-TW" altLang="en-US" sz="2000" b="1" dirty="0" smtClean="0">
                <a:latin typeface="Arial" pitchFamily="34" charset="0"/>
                <a:ea typeface="標楷體" pitchFamily="65" charset="-120"/>
                <a:cs typeface="Arial" pitchFamily="34" charset="0"/>
              </a:rPr>
              <a:t>－</a:t>
            </a:r>
            <a:r>
              <a:rPr lang="zh-TW" altLang="en-US" sz="2000" b="1" dirty="0" smtClean="0">
                <a:latin typeface="Arial" panose="020B0604020202020204" pitchFamily="34" charset="0"/>
                <a:ea typeface="標楷體" pitchFamily="65" charset="-120"/>
                <a:cs typeface="Arial" panose="020B0604020202020204" pitchFamily="34" charset="0"/>
              </a:rPr>
              <a:t>促進</a:t>
            </a:r>
            <a:r>
              <a:rPr lang="zh-TW" altLang="en-US" sz="2000" b="1" dirty="0">
                <a:latin typeface="Arial" panose="020B0604020202020204" pitchFamily="34" charset="0"/>
                <a:ea typeface="標楷體" pitchFamily="65" charset="-120"/>
                <a:cs typeface="Arial" panose="020B0604020202020204" pitchFamily="34" charset="0"/>
              </a:rPr>
              <a:t>健康老化及產業</a:t>
            </a:r>
            <a:r>
              <a:rPr lang="zh-TW" altLang="en-US" sz="2000" b="1" dirty="0" smtClean="0">
                <a:latin typeface="Arial" panose="020B0604020202020204" pitchFamily="34" charset="0"/>
                <a:ea typeface="標楷體" pitchFamily="65" charset="-120"/>
                <a:cs typeface="Arial" panose="020B0604020202020204" pitchFamily="34" charset="0"/>
              </a:rPr>
              <a:t>升級</a:t>
            </a:r>
            <a:r>
              <a:rPr kumimoji="0" lang="zh-TW" altLang="en-US" sz="2000" b="1" dirty="0" smtClean="0">
                <a:latin typeface="Arial" pitchFamily="34" charset="0"/>
                <a:ea typeface="標楷體" pitchFamily="65" charset="-120"/>
                <a:cs typeface="Arial" pitchFamily="34" charset="0"/>
              </a:rPr>
              <a:t>－</a:t>
            </a:r>
            <a:r>
              <a:rPr lang="zh-TW" altLang="en-US" sz="2000" b="1" dirty="0" smtClean="0">
                <a:latin typeface="Arial" panose="020B0604020202020204" pitchFamily="34" charset="0"/>
                <a:ea typeface="標楷體" pitchFamily="65" charset="-120"/>
                <a:cs typeface="Arial" panose="020B0604020202020204" pitchFamily="34" charset="0"/>
              </a:rPr>
              <a:t>新</a:t>
            </a:r>
            <a:r>
              <a:rPr lang="zh-TW" altLang="en-US" sz="2000" b="1" dirty="0">
                <a:latin typeface="Arial" panose="020B0604020202020204" pitchFamily="34" charset="0"/>
                <a:ea typeface="標楷體" pitchFamily="65" charset="-120"/>
                <a:cs typeface="Arial" panose="020B0604020202020204" pitchFamily="34" charset="0"/>
              </a:rPr>
              <a:t>藥及保健食品之研發」與國衛院成立之目標顯有不符，</a:t>
            </a:r>
            <a:r>
              <a:rPr lang="zh-TW" altLang="en-US" sz="2000" b="1" dirty="0" smtClean="0">
                <a:latin typeface="Arial" panose="020B0604020202020204" pitchFamily="34" charset="0"/>
                <a:ea typeface="標楷體" pitchFamily="65" charset="-120"/>
                <a:cs typeface="Arial" panose="020B0604020202020204" pitchFamily="34" charset="0"/>
              </a:rPr>
              <a:t>凍結預算</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1/5</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 (</a:t>
            </a:r>
            <a:r>
              <a:rPr lang="zh-TW" altLang="en-US" sz="2000" b="1" dirty="0" smtClean="0">
                <a:latin typeface="Arial" panose="020B0604020202020204" pitchFamily="34" charset="0"/>
                <a:ea typeface="標楷體" pitchFamily="65" charset="-120"/>
                <a:cs typeface="Arial" panose="020B0604020202020204" pitchFamily="34" charset="0"/>
              </a:rPr>
              <a:t>決議</a:t>
            </a:r>
            <a:r>
              <a:rPr lang="en-US" altLang="zh-TW" sz="2000" b="1" dirty="0">
                <a:latin typeface="Arial" panose="020B0604020202020204" pitchFamily="34" charset="0"/>
                <a:ea typeface="標楷體" panose="03000509000000000000" pitchFamily="65" charset="-120"/>
                <a:cs typeface="Arial" panose="020B0604020202020204" pitchFamily="34" charset="0"/>
              </a:rPr>
              <a:t>117</a:t>
            </a:r>
            <a:r>
              <a:rPr lang="en-US" altLang="zh-TW" sz="2000" b="1" dirty="0" smtClean="0">
                <a:latin typeface="Arial" panose="020B0604020202020204" pitchFamily="34" charset="0"/>
                <a:ea typeface="標楷體" pitchFamily="65" charset="-120"/>
                <a:cs typeface="Arial" panose="020B0604020202020204" pitchFamily="34" charset="0"/>
              </a:rPr>
              <a:t>)</a:t>
            </a:r>
            <a:endParaRPr lang="zh-TW" altLang="en-US" sz="2000" b="1" dirty="0" smtClean="0">
              <a:latin typeface="Arial" panose="020B0604020202020204" pitchFamily="34" charset="0"/>
              <a:ea typeface="標楷體" pitchFamily="65" charset="-120"/>
              <a:cs typeface="Arial" panose="020B0604020202020204" pitchFamily="34" charset="0"/>
            </a:endParaRPr>
          </a:p>
          <a:p>
            <a:pPr marL="342000" indent="-363538" algn="just" eaLnBrk="1" hangingPunct="1">
              <a:lnSpc>
                <a:spcPts val="2400"/>
              </a:lnSpc>
              <a:spcBef>
                <a:spcPts val="1200"/>
              </a:spcBef>
              <a:buFontTx/>
              <a:buNone/>
              <a:defRPr/>
            </a:pPr>
            <a:r>
              <a:rPr lang="zh-TW" altLang="en-US" sz="2000" dirty="0" smtClean="0">
                <a:solidFill>
                  <a:srgbClr val="000000"/>
                </a:solidFill>
                <a:latin typeface="Arial" charset="0"/>
                <a:ea typeface="標楷體" pitchFamily="65" charset="-120"/>
              </a:rPr>
              <a:t>     本</a:t>
            </a:r>
            <a:r>
              <a:rPr lang="zh-TW" altLang="en-US" sz="2000" spc="50" dirty="0">
                <a:solidFill>
                  <a:srgbClr val="000000"/>
                </a:solidFill>
                <a:latin typeface="Arial" charset="0"/>
                <a:ea typeface="標楷體" pitchFamily="65" charset="-120"/>
              </a:rPr>
              <a:t>計畫為雄才大略產學研合作計畫，由國衛院負責新穎藥物研發</a:t>
            </a:r>
            <a:r>
              <a:rPr lang="zh-TW" altLang="en-US" sz="2000" spc="50" dirty="0" smtClean="0">
                <a:solidFill>
                  <a:srgbClr val="000000"/>
                </a:solidFill>
                <a:latin typeface="Arial" charset="0"/>
                <a:ea typeface="標楷體" pitchFamily="65" charset="-120"/>
              </a:rPr>
              <a:t>計畫，</a:t>
            </a:r>
            <a:r>
              <a:rPr lang="zh-TW" altLang="en-US" sz="2000" dirty="0">
                <a:solidFill>
                  <a:srgbClr val="000000"/>
                </a:solidFill>
                <a:latin typeface="Arial" charset="0"/>
                <a:ea typeface="標楷體" pitchFamily="65" charset="-120"/>
              </a:rPr>
              <a:t>學界部分由陽明大學主導保健食品與藥妝品研發</a:t>
            </a:r>
            <a:r>
              <a:rPr lang="zh-TW" altLang="en-US" sz="2000" dirty="0" smtClean="0">
                <a:solidFill>
                  <a:srgbClr val="000000"/>
                </a:solidFill>
                <a:latin typeface="Arial" charset="0"/>
                <a:ea typeface="標楷體" pitchFamily="65" charset="-120"/>
              </a:rPr>
              <a:t>，其著眼</a:t>
            </a:r>
            <a:r>
              <a:rPr lang="zh-TW" altLang="en-US" sz="2000" dirty="0">
                <a:solidFill>
                  <a:srgbClr val="000000"/>
                </a:solidFill>
                <a:latin typeface="Arial" charset="0"/>
                <a:ea typeface="標楷體" pitchFamily="65" charset="-120"/>
              </a:rPr>
              <a:t>於老化過程中常見之健康問題</a:t>
            </a:r>
            <a:r>
              <a:rPr lang="zh-TW" altLang="en-US" sz="2000" dirty="0" smtClean="0">
                <a:solidFill>
                  <a:srgbClr val="000000"/>
                </a:solidFill>
                <a:latin typeface="Arial" charset="0"/>
                <a:ea typeface="標楷體" pitchFamily="65" charset="-120"/>
              </a:rPr>
              <a:t>。該院</a:t>
            </a:r>
            <a:r>
              <a:rPr lang="zh-TW" altLang="en-US" sz="2000" dirty="0">
                <a:solidFill>
                  <a:srgbClr val="000000"/>
                </a:solidFill>
                <a:latin typeface="Arial" charset="0"/>
                <a:ea typeface="標楷體" pitchFamily="65" charset="-120"/>
              </a:rPr>
              <a:t>所編列經費全數用於研發治療老年易發疾病</a:t>
            </a:r>
            <a:r>
              <a:rPr lang="en-US" altLang="zh-TW" sz="2000" dirty="0">
                <a:solidFill>
                  <a:srgbClr val="000000"/>
                </a:solidFill>
                <a:latin typeface="Arial" charset="0"/>
                <a:ea typeface="標楷體" pitchFamily="65" charset="-120"/>
              </a:rPr>
              <a:t>(</a:t>
            </a:r>
            <a:r>
              <a:rPr lang="zh-TW" altLang="en-US" sz="2000" dirty="0">
                <a:solidFill>
                  <a:srgbClr val="000000"/>
                </a:solidFill>
                <a:latin typeface="Arial" charset="0"/>
                <a:ea typeface="標楷體" pitchFamily="65" charset="-120"/>
              </a:rPr>
              <a:t>含糖尿病、癌症</a:t>
            </a:r>
            <a:r>
              <a:rPr lang="en-US" altLang="zh-TW" sz="2000" dirty="0">
                <a:solidFill>
                  <a:srgbClr val="000000"/>
                </a:solidFill>
                <a:latin typeface="Arial" charset="0"/>
                <a:ea typeface="標楷體" pitchFamily="65" charset="-120"/>
              </a:rPr>
              <a:t>)</a:t>
            </a:r>
            <a:r>
              <a:rPr lang="zh-TW" altLang="en-US" sz="2000" dirty="0">
                <a:solidFill>
                  <a:srgbClr val="000000"/>
                </a:solidFill>
                <a:latin typeface="Arial" charset="0"/>
                <a:ea typeface="標楷體" pitchFamily="65" charset="-120"/>
              </a:rPr>
              <a:t>之新穎藥物，與保健食品及藥妝品研發並無直接</a:t>
            </a:r>
            <a:r>
              <a:rPr lang="zh-TW" altLang="en-US" sz="2000" dirty="0" smtClean="0">
                <a:solidFill>
                  <a:srgbClr val="000000"/>
                </a:solidFill>
                <a:latin typeface="Arial" charset="0"/>
                <a:ea typeface="標楷體" pitchFamily="65" charset="-120"/>
              </a:rPr>
              <a:t>關連。</a:t>
            </a:r>
            <a:endParaRPr lang="zh-TW" altLang="en-US" sz="2000" dirty="0">
              <a:solidFill>
                <a:srgbClr val="000000"/>
              </a:solidFill>
              <a:latin typeface="Arial" charset="0"/>
              <a:ea typeface="標楷體" pitchFamily="65" charset="-120"/>
            </a:endParaRPr>
          </a:p>
        </p:txBody>
      </p:sp>
      <p:sp>
        <p:nvSpPr>
          <p:cNvPr id="25606" name="標題 6"/>
          <p:cNvSpPr>
            <a:spLocks noGrp="1"/>
          </p:cNvSpPr>
          <p:nvPr>
            <p:ph type="title" idx="4294967295"/>
          </p:nvPr>
        </p:nvSpPr>
        <p:spPr>
          <a:xfrm>
            <a:off x="1187624" y="117426"/>
            <a:ext cx="7850187" cy="754616"/>
          </a:xfrm>
        </p:spPr>
        <p:txBody>
          <a:bodyPr/>
          <a:lstStyle/>
          <a:p>
            <a:pPr eaLnBrk="1" hangingPunct="1"/>
            <a:r>
              <a:rPr lang="zh-TW" altLang="en-US" sz="3200" b="1" u="sng" dirty="0" smtClean="0">
                <a:solidFill>
                  <a:srgbClr val="0000CC"/>
                </a:solidFill>
                <a:latin typeface="Arial" charset="0"/>
                <a:ea typeface="標楷體" pitchFamily="65" charset="-120"/>
              </a:rPr>
              <a:t>國衛院</a:t>
            </a:r>
            <a:r>
              <a:rPr lang="zh-TW" altLang="en-US" sz="3200" b="1" dirty="0" smtClean="0">
                <a:solidFill>
                  <a:schemeClr val="tx1"/>
                </a:solidFill>
                <a:latin typeface="Arial" charset="0"/>
                <a:ea typeface="標楷體" pitchFamily="65" charset="-120"/>
              </a:rPr>
              <a:t>待審議事項辦理情形</a:t>
            </a:r>
            <a:endParaRPr lang="en-US" altLang="zh-TW" sz="3200" b="1" dirty="0" smtClean="0">
              <a:solidFill>
                <a:schemeClr val="tx1"/>
              </a:solidFill>
              <a:latin typeface="Arial" charset="0"/>
              <a:ea typeface="標楷體" pitchFamily="65" charset="-12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投影片編號版面配置區 3"/>
          <p:cNvSpPr>
            <a:spLocks noGrp="1"/>
          </p:cNvSpPr>
          <p:nvPr>
            <p:ph type="sldNum" sz="quarter" idx="12"/>
          </p:nvPr>
        </p:nvSpPr>
        <p:spPr>
          <a:noFill/>
          <a:ln>
            <a:miter lim="800000"/>
            <a:headEnd/>
            <a:tailEnd/>
          </a:ln>
        </p:spPr>
        <p:txBody>
          <a:bodyPr/>
          <a:lstStyle/>
          <a:p>
            <a:fld id="{51261382-B49A-4ADC-8E73-7397B22AA45E}" type="slidenum">
              <a:rPr lang="en-US" altLang="zh-TW" smtClean="0">
                <a:ea typeface="新細明體" charset="-120"/>
              </a:rPr>
              <a:pPr/>
              <a:t>9</a:t>
            </a:fld>
            <a:endParaRPr lang="en-US" altLang="zh-TW" smtClean="0">
              <a:ea typeface="新細明體" charset="-120"/>
            </a:endParaRPr>
          </a:p>
        </p:txBody>
      </p:sp>
      <p:sp>
        <p:nvSpPr>
          <p:cNvPr id="26627"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7BE95C1A-1444-4D57-9B94-9279D4D6FB12}" type="slidenum">
              <a:rPr lang="en-US" altLang="zh-TW" sz="1400"/>
              <a:pPr algn="r"/>
              <a:t>9</a:t>
            </a:fld>
            <a:endParaRPr lang="en-US" altLang="zh-TW" sz="1400"/>
          </a:p>
        </p:txBody>
      </p:sp>
      <p:sp>
        <p:nvSpPr>
          <p:cNvPr id="26628"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72B684D8-2AB4-45AF-ADA8-B9525B2DB540}" type="slidenum">
              <a:rPr lang="en-US" altLang="zh-TW" sz="1400"/>
              <a:pPr algn="r"/>
              <a:t>9</a:t>
            </a:fld>
            <a:endParaRPr lang="en-US" altLang="zh-TW" sz="1400" dirty="0"/>
          </a:p>
        </p:txBody>
      </p:sp>
      <p:sp>
        <p:nvSpPr>
          <p:cNvPr id="1514500" name="文字版面配置區 5"/>
          <p:cNvSpPr>
            <a:spLocks noGrp="1"/>
          </p:cNvSpPr>
          <p:nvPr>
            <p:ph type="body" idx="4294967295"/>
          </p:nvPr>
        </p:nvSpPr>
        <p:spPr>
          <a:xfrm>
            <a:off x="468313" y="1047993"/>
            <a:ext cx="8280400" cy="5787399"/>
          </a:xfrm>
        </p:spPr>
        <p:txBody>
          <a:bodyPr/>
          <a:lstStyle/>
          <a:p>
            <a:pPr algn="just" eaLnBrk="1" hangingPunct="1">
              <a:lnSpc>
                <a:spcPts val="2400"/>
              </a:lnSpc>
              <a:spcBef>
                <a:spcPts val="1200"/>
              </a:spcBef>
              <a:buFont typeface="Wingdings" pitchFamily="2" charset="2"/>
              <a:buChar char="u"/>
              <a:tabLst>
                <a:tab pos="987425" algn="l"/>
              </a:tabLst>
              <a:defRPr/>
            </a:pPr>
            <a:r>
              <a:rPr lang="zh-TW" altLang="en-US" sz="2000" b="1" dirty="0" smtClean="0">
                <a:latin typeface="Arial" panose="020B0604020202020204" pitchFamily="34" charset="0"/>
                <a:ea typeface="標楷體" pitchFamily="65" charset="-120"/>
                <a:cs typeface="Arial" panose="020B0604020202020204" pitchFamily="34" charset="0"/>
              </a:rPr>
              <a:t>「</a:t>
            </a:r>
            <a:r>
              <a:rPr lang="zh-TW" altLang="en-US" sz="2000" b="1" dirty="0">
                <a:latin typeface="Arial" panose="020B0604020202020204" pitchFamily="34" charset="0"/>
                <a:ea typeface="標楷體" pitchFamily="65" charset="-120"/>
                <a:cs typeface="Arial" panose="020B0604020202020204" pitchFamily="34" charset="0"/>
              </a:rPr>
              <a:t>社會保險行政</a:t>
            </a:r>
            <a:r>
              <a:rPr lang="zh-TW" altLang="en-US" sz="2000" b="1" dirty="0" smtClean="0">
                <a:latin typeface="Arial" panose="020B0604020202020204" pitchFamily="34" charset="0"/>
                <a:ea typeface="標楷體" pitchFamily="65" charset="-120"/>
                <a:cs typeface="Arial" panose="020B0604020202020204" pitchFamily="34" charset="0"/>
              </a:rPr>
              <a:t>工作</a:t>
            </a:r>
            <a:r>
              <a:rPr kumimoji="0" lang="zh-TW" altLang="en-US" sz="2000" b="1" dirty="0" smtClean="0">
                <a:latin typeface="Arial" pitchFamily="34" charset="0"/>
                <a:ea typeface="標楷體" pitchFamily="65" charset="-120"/>
                <a:cs typeface="Arial" pitchFamily="34" charset="0"/>
              </a:rPr>
              <a:t>－</a:t>
            </a:r>
            <a:r>
              <a:rPr lang="zh-TW" altLang="en-US" sz="2000" b="1" dirty="0" smtClean="0">
                <a:latin typeface="Arial" panose="020B0604020202020204" pitchFamily="34" charset="0"/>
                <a:ea typeface="標楷體" pitchFamily="65" charset="-120"/>
                <a:cs typeface="Arial" panose="020B0604020202020204" pitchFamily="34" charset="0"/>
              </a:rPr>
              <a:t>全民</a:t>
            </a:r>
            <a:r>
              <a:rPr lang="zh-TW" altLang="en-US" sz="2000" b="1" dirty="0">
                <a:latin typeface="Arial" panose="020B0604020202020204" pitchFamily="34" charset="0"/>
                <a:ea typeface="標楷體" pitchFamily="65" charset="-120"/>
                <a:cs typeface="Arial" panose="020B0604020202020204" pitchFamily="34" charset="0"/>
              </a:rPr>
              <a:t>健康保險醫療費用協定及監理業務」，</a:t>
            </a:r>
            <a:r>
              <a:rPr lang="zh-TW" altLang="en-US" sz="2000" b="1" dirty="0" smtClean="0">
                <a:latin typeface="Arial" panose="020B0604020202020204" pitchFamily="34" charset="0"/>
                <a:ea typeface="標楷體" pitchFamily="65" charset="-120"/>
                <a:cs typeface="Arial" panose="020B0604020202020204" pitchFamily="34" charset="0"/>
              </a:rPr>
              <a:t>部分委員出席</a:t>
            </a:r>
            <a:r>
              <a:rPr lang="zh-TW" altLang="en-US" sz="2000" b="1" dirty="0">
                <a:latin typeface="Arial" panose="020B0604020202020204" pitchFamily="34" charset="0"/>
                <a:ea typeface="標楷體" pitchFamily="65" charset="-120"/>
                <a:cs typeface="Arial" panose="020B0604020202020204" pitchFamily="34" charset="0"/>
              </a:rPr>
              <a:t>情形不佳，</a:t>
            </a:r>
            <a:r>
              <a:rPr lang="zh-TW" altLang="en-US" sz="2000" b="1" dirty="0" smtClean="0">
                <a:latin typeface="Arial" panose="020B0604020202020204" pitchFamily="34" charset="0"/>
                <a:ea typeface="標楷體" pitchFamily="65" charset="-120"/>
                <a:cs typeface="Arial" panose="020B0604020202020204" pitchFamily="34" charset="0"/>
              </a:rPr>
              <a:t>恐降低其應發揮功能</a:t>
            </a:r>
            <a:r>
              <a:rPr lang="zh-TW" altLang="en-US" sz="2000" b="1" dirty="0">
                <a:latin typeface="Arial" panose="020B0604020202020204" pitchFamily="34" charset="0"/>
                <a:ea typeface="標楷體" pitchFamily="65" charset="-120"/>
                <a:cs typeface="Arial" panose="020B0604020202020204" pitchFamily="34" charset="0"/>
              </a:rPr>
              <a:t>，凍結</a:t>
            </a:r>
            <a:r>
              <a:rPr lang="en-US" altLang="zh-TW" sz="2000" b="1" dirty="0">
                <a:latin typeface="Arial" panose="020B0604020202020204" pitchFamily="34" charset="0"/>
                <a:ea typeface="標楷體" pitchFamily="65" charset="-120"/>
                <a:cs typeface="Arial" panose="020B0604020202020204" pitchFamily="34" charset="0"/>
              </a:rPr>
              <a:t>100</a:t>
            </a:r>
            <a:r>
              <a:rPr lang="zh-TW" altLang="en-US" sz="2000" b="1" dirty="0">
                <a:latin typeface="Arial" panose="020B0604020202020204" pitchFamily="34" charset="0"/>
                <a:ea typeface="標楷體" pitchFamily="65" charset="-120"/>
                <a:cs typeface="Arial" panose="020B0604020202020204" pitchFamily="34" charset="0"/>
              </a:rPr>
              <a:t>萬</a:t>
            </a:r>
            <a:r>
              <a:rPr lang="zh-TW" altLang="en-US" sz="2000" b="1" dirty="0" smtClean="0">
                <a:latin typeface="Arial" panose="020B0604020202020204" pitchFamily="34" charset="0"/>
                <a:ea typeface="標楷體" pitchFamily="65" charset="-120"/>
                <a:cs typeface="Arial" panose="020B0604020202020204" pitchFamily="34" charset="0"/>
              </a:rPr>
              <a:t>元。</a:t>
            </a:r>
            <a:r>
              <a:rPr lang="en-US" altLang="zh-TW" sz="2000" b="1" dirty="0" smtClean="0">
                <a:latin typeface="Arial" panose="020B0604020202020204" pitchFamily="34" charset="0"/>
                <a:ea typeface="標楷體" pitchFamily="65" charset="-120"/>
                <a:cs typeface="Arial" panose="020B0604020202020204" pitchFamily="34" charset="0"/>
              </a:rPr>
              <a:t>(</a:t>
            </a:r>
            <a:r>
              <a:rPr lang="zh-TW" altLang="en-US" sz="2000" b="1" dirty="0">
                <a:latin typeface="Arial" panose="020B0604020202020204" pitchFamily="34" charset="0"/>
                <a:ea typeface="標楷體" pitchFamily="65" charset="-120"/>
                <a:cs typeface="Arial" panose="020B0604020202020204" pitchFamily="34" charset="0"/>
              </a:rPr>
              <a:t>決議</a:t>
            </a:r>
            <a:r>
              <a:rPr lang="en-US" altLang="zh-TW" sz="2000" b="1" dirty="0">
                <a:latin typeface="Arial" panose="020B0604020202020204" pitchFamily="34" charset="0"/>
                <a:ea typeface="標楷體" pitchFamily="65" charset="-120"/>
                <a:cs typeface="Arial" panose="020B0604020202020204" pitchFamily="34" charset="0"/>
              </a:rPr>
              <a:t>13)</a:t>
            </a:r>
          </a:p>
          <a:p>
            <a:pPr marL="342000" indent="0" algn="just" eaLnBrk="1" hangingPunct="1">
              <a:lnSpc>
                <a:spcPts val="2400"/>
              </a:lnSpc>
              <a:spcBef>
                <a:spcPts val="1200"/>
              </a:spcBef>
              <a:buFontTx/>
              <a:buNone/>
              <a:tabLst>
                <a:tab pos="987425" algn="l"/>
              </a:tabLst>
              <a:defRPr/>
            </a:pPr>
            <a:r>
              <a:rPr lang="zh-TW" altLang="en-US" sz="2000" dirty="0">
                <a:latin typeface="Arial" panose="020B0604020202020204" pitchFamily="34" charset="0"/>
                <a:ea typeface="標楷體" pitchFamily="65" charset="-120"/>
                <a:cs typeface="Arial" panose="020B0604020202020204" pitchFamily="34" charset="0"/>
              </a:rPr>
              <a:t>本部在辦理第</a:t>
            </a:r>
            <a:r>
              <a:rPr lang="en-US" altLang="zh-TW" sz="2000" dirty="0">
                <a:latin typeface="Arial" panose="020B0604020202020204" pitchFamily="34" charset="0"/>
                <a:ea typeface="標楷體" pitchFamily="65" charset="-120"/>
                <a:cs typeface="Arial" panose="020B0604020202020204" pitchFamily="34" charset="0"/>
              </a:rPr>
              <a:t>2</a:t>
            </a:r>
            <a:r>
              <a:rPr lang="zh-TW" altLang="en-US" sz="2000" dirty="0">
                <a:latin typeface="Arial" panose="020B0604020202020204" pitchFamily="34" charset="0"/>
                <a:ea typeface="標楷體" pitchFamily="65" charset="-120"/>
                <a:cs typeface="Arial" panose="020B0604020202020204" pitchFamily="34" charset="0"/>
              </a:rPr>
              <a:t>屆委員聘任時，已依規定對任內未親自出席會議次數達三分之一以上委員都不續聘；並尊重大院委員之意見，檢討「全民健康保險會組成及議事辦法」後，於</a:t>
            </a:r>
            <a:r>
              <a:rPr lang="en-US" altLang="zh-TW" sz="2000" dirty="0">
                <a:latin typeface="Arial" panose="020B0604020202020204" pitchFamily="34" charset="0"/>
                <a:ea typeface="標楷體" pitchFamily="65" charset="-120"/>
                <a:cs typeface="Arial" panose="020B0604020202020204" pitchFamily="34" charset="0"/>
              </a:rPr>
              <a:t>104</a:t>
            </a:r>
            <a:r>
              <a:rPr lang="zh-TW" altLang="en-US" sz="2000" dirty="0">
                <a:latin typeface="Arial" panose="020B0604020202020204" pitchFamily="34" charset="0"/>
                <a:ea typeface="標楷體" pitchFamily="65" charset="-120"/>
                <a:cs typeface="Arial" panose="020B0604020202020204" pitchFamily="34" charset="0"/>
              </a:rPr>
              <a:t>年</a:t>
            </a:r>
            <a:r>
              <a:rPr lang="en-US" altLang="zh-TW" sz="2000" dirty="0">
                <a:latin typeface="Arial" panose="020B0604020202020204" pitchFamily="34" charset="0"/>
                <a:ea typeface="標楷體" pitchFamily="65" charset="-120"/>
                <a:cs typeface="Arial" panose="020B0604020202020204" pitchFamily="34" charset="0"/>
              </a:rPr>
              <a:t>5</a:t>
            </a:r>
            <a:r>
              <a:rPr lang="zh-TW" altLang="en-US" sz="2000" dirty="0">
                <a:latin typeface="Arial" panose="020B0604020202020204" pitchFamily="34" charset="0"/>
                <a:ea typeface="標楷體" pitchFamily="65" charset="-120"/>
                <a:cs typeface="Arial" panose="020B0604020202020204" pitchFamily="34" charset="0"/>
              </a:rPr>
              <a:t>月</a:t>
            </a:r>
            <a:r>
              <a:rPr lang="en-US" altLang="zh-TW" sz="2000" dirty="0">
                <a:latin typeface="Arial" panose="020B0604020202020204" pitchFamily="34" charset="0"/>
                <a:ea typeface="標楷體" pitchFamily="65" charset="-120"/>
                <a:cs typeface="Arial" panose="020B0604020202020204" pitchFamily="34" charset="0"/>
              </a:rPr>
              <a:t>21</a:t>
            </a:r>
            <a:r>
              <a:rPr lang="zh-TW" altLang="en-US" sz="2000" dirty="0">
                <a:latin typeface="Arial" panose="020B0604020202020204" pitchFamily="34" charset="0"/>
                <a:ea typeface="標楷體" pitchFamily="65" charset="-120"/>
                <a:cs typeface="Arial" panose="020B0604020202020204" pitchFamily="34" charset="0"/>
              </a:rPr>
              <a:t>日預告修正該辦法相關規定，從嚴規範委員應親自出席會議之次數，並列為續聘之必要條件。</a:t>
            </a:r>
          </a:p>
          <a:p>
            <a:pPr marL="342000" indent="0" algn="just" eaLnBrk="1" hangingPunct="1">
              <a:lnSpc>
                <a:spcPts val="2400"/>
              </a:lnSpc>
              <a:spcBef>
                <a:spcPts val="1200"/>
              </a:spcBef>
              <a:buFontTx/>
              <a:buNone/>
              <a:tabLst>
                <a:tab pos="987425" algn="l"/>
              </a:tabLst>
              <a:defRPr/>
            </a:pPr>
            <a:endParaRPr lang="zh-TW" altLang="en-US" sz="2000" dirty="0">
              <a:latin typeface="Arial" panose="020B0604020202020204" pitchFamily="34" charset="0"/>
              <a:ea typeface="標楷體" pitchFamily="65" charset="-120"/>
              <a:cs typeface="Arial" panose="020B0604020202020204" pitchFamily="34" charset="0"/>
            </a:endParaRPr>
          </a:p>
        </p:txBody>
      </p:sp>
      <p:sp>
        <p:nvSpPr>
          <p:cNvPr id="26630" name="標題 6"/>
          <p:cNvSpPr>
            <a:spLocks noGrp="1"/>
          </p:cNvSpPr>
          <p:nvPr>
            <p:ph type="title" idx="4294967295"/>
          </p:nvPr>
        </p:nvSpPr>
        <p:spPr>
          <a:xfrm>
            <a:off x="1166814" y="296402"/>
            <a:ext cx="7850187" cy="754616"/>
          </a:xfrm>
        </p:spPr>
        <p:txBody>
          <a:bodyPr/>
          <a:lstStyle/>
          <a:p>
            <a:pPr eaLnBrk="1" hangingPunct="1"/>
            <a:r>
              <a:rPr lang="zh-TW" altLang="en-US" sz="3200" b="1" u="sng" smtClean="0">
                <a:solidFill>
                  <a:srgbClr val="0000CC"/>
                </a:solidFill>
                <a:latin typeface="Arial" charset="0"/>
                <a:ea typeface="標楷體" pitchFamily="65" charset="-120"/>
              </a:rPr>
              <a:t>健保會</a:t>
            </a:r>
            <a:r>
              <a:rPr lang="zh-TW" altLang="en-US" sz="3200" b="1" smtClean="0">
                <a:solidFill>
                  <a:schemeClr val="tx1"/>
                </a:solidFill>
                <a:latin typeface="Arial" charset="0"/>
                <a:ea typeface="標楷體" pitchFamily="65" charset="-120"/>
              </a:rPr>
              <a:t>待審議事項辦理情形</a:t>
            </a:r>
            <a:endParaRPr lang="en-US" altLang="zh-TW" sz="3200" b="1" smtClean="0">
              <a:solidFill>
                <a:schemeClr val="tx1"/>
              </a:solidFill>
              <a:latin typeface="Arial" charset="0"/>
              <a:ea typeface="標楷體" pitchFamily="65" charset="-120"/>
            </a:endParaRPr>
          </a:p>
        </p:txBody>
      </p:sp>
      <p:pic>
        <p:nvPicPr>
          <p:cNvPr id="7" name="圖片 6"/>
          <p:cNvPicPr>
            <a:picLocks noChangeAspect="1"/>
          </p:cNvPicPr>
          <p:nvPr/>
        </p:nvPicPr>
        <p:blipFill>
          <a:blip r:embed="rId3" cstate="print">
            <a:extLst/>
          </a:blip>
          <a:stretch>
            <a:fillRect/>
          </a:stretch>
        </p:blipFill>
        <p:spPr>
          <a:xfrm>
            <a:off x="5364088" y="4184339"/>
            <a:ext cx="3036922" cy="2053524"/>
          </a:xfrm>
          <a:prstGeom prst="star6">
            <a:avLst>
              <a:gd name="adj" fmla="val 50000"/>
              <a:gd name="hf" fmla="val 115470"/>
            </a:avLst>
          </a:prstGeom>
          <a:blipFill>
            <a:blip r:embed="rId4"/>
            <a:stretch>
              <a:fillRect/>
            </a:stretch>
          </a:blipFill>
          <a:ln>
            <a:noFill/>
          </a:ln>
          <a:effectLst>
            <a:outerShdw blurRad="139700" dist="50800" dir="13020000" sx="108000" sy="108000" algn="ctr" rotWithShape="0">
              <a:srgbClr val="000000">
                <a:alpha val="48000"/>
              </a:srgbClr>
            </a:outerShdw>
          </a:effectLst>
          <a:scene3d>
            <a:camera prst="orthographicFront"/>
            <a:lightRig rig="threePt" dir="t"/>
          </a:scene3d>
          <a:sp3d prstMaterial="powder"/>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投影片編號版面配置區 3"/>
          <p:cNvSpPr>
            <a:spLocks noGrp="1"/>
          </p:cNvSpPr>
          <p:nvPr>
            <p:ph type="sldNum" sz="quarter" idx="12"/>
          </p:nvPr>
        </p:nvSpPr>
        <p:spPr>
          <a:noFill/>
          <a:ln>
            <a:miter lim="800000"/>
            <a:headEnd/>
            <a:tailEnd/>
          </a:ln>
        </p:spPr>
        <p:txBody>
          <a:bodyPr/>
          <a:lstStyle/>
          <a:p>
            <a:fld id="{6C490004-BABF-4AC4-B5EF-309774B592A0}" type="slidenum">
              <a:rPr lang="en-US" altLang="zh-TW" smtClean="0">
                <a:ea typeface="新細明體" charset="-120"/>
              </a:rPr>
              <a:pPr/>
              <a:t>10</a:t>
            </a:fld>
            <a:endParaRPr lang="en-US" altLang="zh-TW" smtClean="0">
              <a:ea typeface="新細明體" charset="-120"/>
            </a:endParaRPr>
          </a:p>
        </p:txBody>
      </p:sp>
      <p:sp>
        <p:nvSpPr>
          <p:cNvPr id="27651"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0552AD93-1558-4DFA-8753-378844D10659}" type="slidenum">
              <a:rPr lang="en-US" altLang="zh-TW" sz="1400"/>
              <a:pPr algn="r"/>
              <a:t>10</a:t>
            </a:fld>
            <a:endParaRPr lang="en-US" altLang="zh-TW" sz="1400"/>
          </a:p>
        </p:txBody>
      </p:sp>
      <p:sp>
        <p:nvSpPr>
          <p:cNvPr id="27652"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436DEEE7-4CDE-4249-8101-D4448449180A}" type="slidenum">
              <a:rPr lang="en-US" altLang="zh-TW" sz="1400"/>
              <a:pPr algn="r"/>
              <a:t>10</a:t>
            </a:fld>
            <a:endParaRPr lang="en-US" altLang="zh-TW" sz="1400" dirty="0"/>
          </a:p>
        </p:txBody>
      </p:sp>
      <p:sp>
        <p:nvSpPr>
          <p:cNvPr id="1514500" name="文字版面配置區 5"/>
          <p:cNvSpPr>
            <a:spLocks noGrp="1"/>
          </p:cNvSpPr>
          <p:nvPr>
            <p:ph type="body" idx="4294967295"/>
          </p:nvPr>
        </p:nvSpPr>
        <p:spPr>
          <a:xfrm>
            <a:off x="468313" y="1196194"/>
            <a:ext cx="8280400" cy="5787399"/>
          </a:xfrm>
        </p:spPr>
        <p:txBody>
          <a:bodyPr/>
          <a:lstStyle/>
          <a:p>
            <a:pPr algn="just" eaLnBrk="1" hangingPunct="1">
              <a:lnSpc>
                <a:spcPts val="2400"/>
              </a:lnSpc>
              <a:spcBef>
                <a:spcPct val="0"/>
              </a:spcBef>
              <a:buFont typeface="Wingdings" pitchFamily="2" charset="2"/>
              <a:buChar char="u"/>
              <a:tabLst>
                <a:tab pos="987425" algn="l"/>
              </a:tabLst>
              <a:defRPr/>
            </a:pPr>
            <a:r>
              <a:rPr lang="zh-TW" altLang="en-US" sz="2000" b="1" dirty="0" smtClean="0">
                <a:latin typeface="Arial" panose="020B0604020202020204" pitchFamily="34" charset="0"/>
                <a:ea typeface="標楷體" panose="03000509000000000000" pitchFamily="65" charset="-120"/>
                <a:cs typeface="Arial" panose="020B0604020202020204" pitchFamily="34" charset="0"/>
              </a:rPr>
              <a:t>「醫政業務」</a:t>
            </a:r>
            <a:r>
              <a:rPr lang="zh-TW" altLang="en-US" sz="2000" b="1" dirty="0">
                <a:latin typeface="Arial" panose="020B0604020202020204" pitchFamily="34" charset="0"/>
                <a:ea typeface="標楷體" panose="03000509000000000000" pitchFamily="65" charset="-120"/>
                <a:cs typeface="Arial" panose="020B0604020202020204" pitchFamily="34" charset="0"/>
              </a:rPr>
              <a:t>忽視政策對國內公共醫療衝擊</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，凍結業務費預算</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1/10</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決議</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121)</a:t>
            </a:r>
            <a:endParaRPr lang="zh-TW" altLang="en-US" sz="2000" b="1" dirty="0" smtClean="0">
              <a:latin typeface="Arial" panose="020B0604020202020204" pitchFamily="34" charset="0"/>
              <a:ea typeface="標楷體" panose="03000509000000000000" pitchFamily="65" charset="-120"/>
              <a:cs typeface="Arial" panose="020B0604020202020204" pitchFamily="34" charset="0"/>
            </a:endParaRPr>
          </a:p>
          <a:p>
            <a:pPr marL="342000" indent="-536575" algn="just" eaLnBrk="1" hangingPunct="1">
              <a:lnSpc>
                <a:spcPts val="2400"/>
              </a:lnSpc>
              <a:spcBef>
                <a:spcPts val="1200"/>
              </a:spcBef>
              <a:buFontTx/>
              <a:buNone/>
              <a:tabLst>
                <a:tab pos="987425" algn="l"/>
              </a:tabLst>
              <a:defRPr/>
            </a:pPr>
            <a:r>
              <a:rPr lang="zh-TW" altLang="en-US" sz="2000" dirty="0" smtClean="0">
                <a:latin typeface="Arial" panose="020B0604020202020204" pitchFamily="34" charset="0"/>
                <a:ea typeface="標楷體" panose="03000509000000000000" pitchFamily="65" charset="-120"/>
                <a:cs typeface="Arial" panose="020B0604020202020204" pitchFamily="34" charset="0"/>
              </a:rPr>
              <a:t>     將檢視</a:t>
            </a:r>
            <a:r>
              <a:rPr lang="zh-TW" altLang="en-US" sz="2000" dirty="0">
                <a:latin typeface="Arial" panose="020B0604020202020204" pitchFamily="34" charset="0"/>
                <a:ea typeface="標楷體" panose="03000509000000000000" pitchFamily="65" charset="-120"/>
                <a:cs typeface="Arial" panose="020B0604020202020204" pitchFamily="34" charset="0"/>
              </a:rPr>
              <a:t>兩岸服務貿易協議與開放自由經濟示範區對於國內醫療體系之衝擊，研</a:t>
            </a:r>
            <a:r>
              <a:rPr lang="zh-TW" altLang="en-US" sz="2000" dirty="0" smtClean="0">
                <a:latin typeface="Arial" panose="020B0604020202020204" pitchFamily="34" charset="0"/>
                <a:ea typeface="標楷體" panose="03000509000000000000" pitchFamily="65" charset="-120"/>
                <a:cs typeface="Arial" panose="020B0604020202020204" pitchFamily="34" charset="0"/>
              </a:rPr>
              <a:t>提「臺商投資中國醫療服務業現況調查報告」、「醫療服務產業化對臺灣醫事人力影響評估報告」及「推動國際健康產業對臺灣醫療環境及制度影響評估報告」等</a:t>
            </a:r>
            <a:r>
              <a:rPr lang="en-US" altLang="zh-TW" sz="2000" dirty="0" smtClean="0">
                <a:latin typeface="Arial" panose="020B0604020202020204" pitchFamily="34" charset="0"/>
                <a:ea typeface="標楷體" panose="03000509000000000000" pitchFamily="65" charset="-120"/>
                <a:cs typeface="Arial" panose="020B0604020202020204" pitchFamily="34" charset="0"/>
              </a:rPr>
              <a:t>3</a:t>
            </a:r>
            <a:r>
              <a:rPr lang="zh-TW" altLang="en-US" sz="2000" dirty="0" smtClean="0">
                <a:latin typeface="Arial" panose="020B0604020202020204" pitchFamily="34" charset="0"/>
                <a:ea typeface="標楷體" panose="03000509000000000000" pitchFamily="65" charset="-120"/>
                <a:cs typeface="Arial" panose="020B0604020202020204" pitchFamily="34" charset="0"/>
              </a:rPr>
              <a:t>份報告。</a:t>
            </a:r>
          </a:p>
          <a:p>
            <a:pPr algn="just" eaLnBrk="1" hangingPunct="1">
              <a:lnSpc>
                <a:spcPts val="2400"/>
              </a:lnSpc>
              <a:spcBef>
                <a:spcPts val="1200"/>
              </a:spcBef>
              <a:buFont typeface="Wingdings" pitchFamily="2" charset="2"/>
              <a:buChar char="u"/>
              <a:tabLst>
                <a:tab pos="987425" algn="l"/>
              </a:tabLst>
              <a:defRPr/>
            </a:pPr>
            <a:r>
              <a:rPr lang="zh-TW" altLang="en-US" sz="2000" b="1" dirty="0" smtClean="0">
                <a:latin typeface="Arial" panose="020B0604020202020204" pitchFamily="34" charset="0"/>
                <a:ea typeface="標楷體" panose="03000509000000000000" pitchFamily="65" charset="-120"/>
                <a:cs typeface="Arial" panose="020B0604020202020204" pitchFamily="34" charset="0"/>
              </a:rPr>
              <a:t>「醫政</a:t>
            </a:r>
            <a:r>
              <a:rPr lang="zh-TW" altLang="en-US" sz="2000" b="1" dirty="0">
                <a:latin typeface="Arial" panose="020B0604020202020204" pitchFamily="34" charset="0"/>
                <a:ea typeface="標楷體" panose="03000509000000000000" pitchFamily="65" charset="-120"/>
                <a:cs typeface="Arial" panose="020B0604020202020204" pitchFamily="34" charset="0"/>
              </a:rPr>
              <a:t>業務</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」應針對</a:t>
            </a:r>
            <a:r>
              <a:rPr lang="zh-TW" altLang="en-US" sz="2000" b="1" dirty="0">
                <a:latin typeface="Arial" panose="020B0604020202020204" pitchFamily="34" charset="0"/>
                <a:ea typeface="標楷體" panose="03000509000000000000" pitchFamily="65" charset="-120"/>
                <a:cs typeface="Arial" panose="020B0604020202020204" pitchFamily="34" charset="0"/>
              </a:rPr>
              <a:t>在宅醫療</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議題擬訂</a:t>
            </a:r>
            <a:r>
              <a:rPr lang="zh-TW" altLang="en-US" sz="2000" b="1" dirty="0">
                <a:latin typeface="Arial" panose="020B0604020202020204" pitchFamily="34" charset="0"/>
                <a:ea typeface="標楷體" panose="03000509000000000000" pitchFamily="65" charset="-120"/>
                <a:cs typeface="Arial" panose="020B0604020202020204" pitchFamily="34" charset="0"/>
              </a:rPr>
              <a:t>具體「居家整合醫療試辦計畫」，</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凍結</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500</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萬元。</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決議</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17)</a:t>
            </a:r>
            <a:endParaRPr lang="zh-TW" altLang="en-US" sz="2000" b="1" dirty="0" smtClean="0">
              <a:latin typeface="Arial" panose="020B0604020202020204" pitchFamily="34" charset="0"/>
              <a:ea typeface="標楷體" panose="03000509000000000000" pitchFamily="65" charset="-120"/>
              <a:cs typeface="Arial" panose="020B0604020202020204" pitchFamily="34" charset="0"/>
            </a:endParaRPr>
          </a:p>
          <a:p>
            <a:pPr marL="342000" indent="-536575" algn="just" eaLnBrk="1" hangingPunct="1">
              <a:lnSpc>
                <a:spcPts val="2400"/>
              </a:lnSpc>
              <a:spcBef>
                <a:spcPts val="1200"/>
              </a:spcBef>
              <a:buFontTx/>
              <a:buNone/>
              <a:tabLst>
                <a:tab pos="987425" algn="l"/>
              </a:tabLst>
              <a:defRPr/>
            </a:pPr>
            <a:r>
              <a:rPr lang="zh-TW" altLang="en-US" sz="2000" dirty="0" smtClean="0">
                <a:latin typeface="Arial" panose="020B0604020202020204" pitchFamily="34" charset="0"/>
                <a:ea typeface="標楷體" panose="03000509000000000000" pitchFamily="65" charset="-120"/>
                <a:cs typeface="Arial" panose="020B0604020202020204" pitchFamily="34" charset="0"/>
              </a:rPr>
              <a:t>     </a:t>
            </a:r>
            <a:r>
              <a:rPr lang="zh-TW" altLang="en-US" sz="2000" dirty="0">
                <a:latin typeface="Arial" panose="020B0604020202020204" pitchFamily="34" charset="0"/>
                <a:ea typeface="標楷體" panose="03000509000000000000" pitchFamily="65" charset="-120"/>
                <a:cs typeface="Arial" panose="020B0604020202020204" pitchFamily="34" charset="0"/>
              </a:rPr>
              <a:t>本部已於</a:t>
            </a:r>
            <a:r>
              <a:rPr lang="en-US" altLang="zh-TW" sz="2000" dirty="0">
                <a:latin typeface="Arial" panose="020B0604020202020204" pitchFamily="34" charset="0"/>
                <a:ea typeface="標楷體" panose="03000509000000000000" pitchFamily="65" charset="-120"/>
                <a:cs typeface="Arial" panose="020B0604020202020204" pitchFamily="34" charset="0"/>
              </a:rPr>
              <a:t>104</a:t>
            </a:r>
            <a:r>
              <a:rPr lang="zh-TW" altLang="en-US" sz="2000" dirty="0">
                <a:latin typeface="Arial" panose="020B0604020202020204" pitchFamily="34" charset="0"/>
                <a:ea typeface="標楷體" panose="03000509000000000000" pitchFamily="65" charset="-120"/>
                <a:cs typeface="Arial" panose="020B0604020202020204" pitchFamily="34" charset="0"/>
              </a:rPr>
              <a:t>年</a:t>
            </a:r>
            <a:r>
              <a:rPr lang="en-US" altLang="zh-TW" sz="2000" dirty="0">
                <a:latin typeface="Arial" panose="020B0604020202020204" pitchFamily="34" charset="0"/>
                <a:ea typeface="標楷體" panose="03000509000000000000" pitchFamily="65" charset="-120"/>
                <a:cs typeface="Arial" panose="020B0604020202020204" pitchFamily="34" charset="0"/>
              </a:rPr>
              <a:t>4</a:t>
            </a:r>
            <a:r>
              <a:rPr lang="zh-TW" altLang="en-US" sz="2000" dirty="0">
                <a:latin typeface="Arial" panose="020B0604020202020204" pitchFamily="34" charset="0"/>
                <a:ea typeface="標楷體" panose="03000509000000000000" pitchFamily="65" charset="-120"/>
                <a:cs typeface="Arial" panose="020B0604020202020204" pitchFamily="34" charset="0"/>
              </a:rPr>
              <a:t>月</a:t>
            </a:r>
            <a:r>
              <a:rPr lang="en-US" altLang="zh-TW" sz="2000" dirty="0">
                <a:latin typeface="Arial" panose="020B0604020202020204" pitchFamily="34" charset="0"/>
                <a:ea typeface="標楷體" panose="03000509000000000000" pitchFamily="65" charset="-120"/>
                <a:cs typeface="Arial" panose="020B0604020202020204" pitchFamily="34" charset="0"/>
              </a:rPr>
              <a:t>23</a:t>
            </a:r>
            <a:r>
              <a:rPr lang="zh-TW" altLang="en-US" sz="2000" dirty="0">
                <a:latin typeface="Arial" panose="020B0604020202020204" pitchFamily="34" charset="0"/>
                <a:ea typeface="標楷體" panose="03000509000000000000" pitchFamily="65" charset="-120"/>
                <a:cs typeface="Arial" panose="020B0604020202020204" pitchFamily="34" charset="0"/>
              </a:rPr>
              <a:t>日發布「</a:t>
            </a:r>
            <a:r>
              <a:rPr lang="en-US" altLang="zh-TW" sz="2000" dirty="0">
                <a:latin typeface="Arial" panose="020B0604020202020204" pitchFamily="34" charset="0"/>
                <a:ea typeface="標楷體" panose="03000509000000000000" pitchFamily="65" charset="-120"/>
                <a:cs typeface="Arial" panose="020B0604020202020204" pitchFamily="34" charset="0"/>
              </a:rPr>
              <a:t>104</a:t>
            </a:r>
            <a:r>
              <a:rPr lang="zh-TW" altLang="en-US" sz="2000" dirty="0">
                <a:latin typeface="Arial" panose="020B0604020202020204" pitchFamily="34" charset="0"/>
                <a:ea typeface="標楷體" panose="03000509000000000000" pitchFamily="65" charset="-120"/>
                <a:cs typeface="Arial" panose="020B0604020202020204" pitchFamily="34" charset="0"/>
              </a:rPr>
              <a:t>年全民健康保險居家醫療整合照護試辦計畫」，並自公告日起生效實施</a:t>
            </a:r>
            <a:r>
              <a:rPr lang="zh-TW" altLang="en-US" sz="2000" dirty="0" smtClean="0">
                <a:latin typeface="Arial" panose="020B0604020202020204" pitchFamily="34" charset="0"/>
                <a:ea typeface="標楷體" panose="03000509000000000000" pitchFamily="65" charset="-120"/>
                <a:cs typeface="Arial" panose="020B0604020202020204" pitchFamily="34" charset="0"/>
              </a:rPr>
              <a:t>。</a:t>
            </a:r>
          </a:p>
        </p:txBody>
      </p:sp>
      <p:sp>
        <p:nvSpPr>
          <p:cNvPr id="27654" name="標題 6"/>
          <p:cNvSpPr>
            <a:spLocks noGrp="1"/>
          </p:cNvSpPr>
          <p:nvPr>
            <p:ph type="title" idx="4294967295"/>
          </p:nvPr>
        </p:nvSpPr>
        <p:spPr>
          <a:xfrm>
            <a:off x="1166814" y="296402"/>
            <a:ext cx="7850187" cy="754616"/>
          </a:xfrm>
        </p:spPr>
        <p:txBody>
          <a:bodyPr/>
          <a:lstStyle/>
          <a:p>
            <a:pPr eaLnBrk="1" hangingPunct="1"/>
            <a:r>
              <a:rPr lang="zh-TW" altLang="en-US" sz="3200" b="1" u="sng" smtClean="0">
                <a:solidFill>
                  <a:srgbClr val="0000CC"/>
                </a:solidFill>
                <a:latin typeface="Arial" charset="0"/>
                <a:ea typeface="標楷體" pitchFamily="65" charset="-120"/>
              </a:rPr>
              <a:t>醫事司</a:t>
            </a:r>
            <a:r>
              <a:rPr lang="zh-TW" altLang="en-US" sz="3200" b="1" smtClean="0">
                <a:solidFill>
                  <a:schemeClr val="tx1"/>
                </a:solidFill>
                <a:latin typeface="Arial" charset="0"/>
                <a:ea typeface="標楷體" pitchFamily="65" charset="-120"/>
              </a:rPr>
              <a:t>待審議事項辦理情形</a:t>
            </a:r>
            <a:r>
              <a:rPr lang="en-US" altLang="zh-TW" sz="3200" b="1" smtClean="0">
                <a:solidFill>
                  <a:schemeClr val="tx1"/>
                </a:solidFill>
                <a:latin typeface="Arial" charset="0"/>
                <a:ea typeface="標楷體" pitchFamily="65" charset="-120"/>
              </a:rPr>
              <a:t>(1/5)</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投影片編號版面配置區 3"/>
          <p:cNvSpPr>
            <a:spLocks noGrp="1"/>
          </p:cNvSpPr>
          <p:nvPr>
            <p:ph type="sldNum" sz="quarter" idx="12"/>
          </p:nvPr>
        </p:nvSpPr>
        <p:spPr>
          <a:noFill/>
          <a:ln>
            <a:miter lim="800000"/>
            <a:headEnd/>
            <a:tailEnd/>
          </a:ln>
        </p:spPr>
        <p:txBody>
          <a:bodyPr/>
          <a:lstStyle/>
          <a:p>
            <a:fld id="{C5E9CEAD-FADD-4D5B-936C-8C3BF6F737CD}" type="slidenum">
              <a:rPr lang="en-US" altLang="zh-TW" smtClean="0">
                <a:ea typeface="新細明體" charset="-120"/>
              </a:rPr>
              <a:pPr/>
              <a:t>11</a:t>
            </a:fld>
            <a:endParaRPr lang="en-US" altLang="zh-TW" smtClean="0">
              <a:ea typeface="新細明體" charset="-120"/>
            </a:endParaRPr>
          </a:p>
        </p:txBody>
      </p:sp>
      <p:sp>
        <p:nvSpPr>
          <p:cNvPr id="28675"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A2CC6971-64EF-4CF2-9651-8F29A5D1D352}" type="slidenum">
              <a:rPr lang="en-US" altLang="zh-TW" sz="1400"/>
              <a:pPr algn="r"/>
              <a:t>11</a:t>
            </a:fld>
            <a:endParaRPr lang="en-US" altLang="zh-TW" sz="1400"/>
          </a:p>
        </p:txBody>
      </p:sp>
      <p:sp>
        <p:nvSpPr>
          <p:cNvPr id="28676"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4E3D74ED-CB77-4442-8046-56EF24C5CBBF}" type="slidenum">
              <a:rPr lang="en-US" altLang="zh-TW" sz="1400"/>
              <a:pPr algn="r"/>
              <a:t>11</a:t>
            </a:fld>
            <a:endParaRPr lang="en-US" altLang="zh-TW" sz="1400" dirty="0"/>
          </a:p>
        </p:txBody>
      </p:sp>
      <p:sp>
        <p:nvSpPr>
          <p:cNvPr id="1514500" name="文字版面配置區 5"/>
          <p:cNvSpPr>
            <a:spLocks noGrp="1"/>
          </p:cNvSpPr>
          <p:nvPr>
            <p:ph type="body" idx="4294967295"/>
          </p:nvPr>
        </p:nvSpPr>
        <p:spPr>
          <a:xfrm>
            <a:off x="468313" y="1196194"/>
            <a:ext cx="8280400" cy="5787399"/>
          </a:xfrm>
        </p:spPr>
        <p:txBody>
          <a:bodyPr/>
          <a:lstStyle/>
          <a:p>
            <a:pPr algn="just" eaLnBrk="1" hangingPunct="1">
              <a:lnSpc>
                <a:spcPts val="2400"/>
              </a:lnSpc>
              <a:spcBef>
                <a:spcPct val="0"/>
              </a:spcBef>
              <a:buFont typeface="Wingdings" pitchFamily="2" charset="2"/>
              <a:buChar char="u"/>
              <a:tabLst>
                <a:tab pos="987425" algn="l"/>
              </a:tabLst>
              <a:defRPr/>
            </a:pPr>
            <a:r>
              <a:rPr lang="zh-TW" altLang="en-US" sz="2000" b="1" dirty="0" smtClean="0">
                <a:latin typeface="Arial" panose="020B0604020202020204" pitchFamily="34" charset="0"/>
                <a:ea typeface="標楷體" panose="03000509000000000000" pitchFamily="65" charset="-120"/>
                <a:cs typeface="Arial" panose="020B0604020202020204" pitchFamily="34" charset="0"/>
              </a:rPr>
              <a:t>「醫</a:t>
            </a:r>
            <a:r>
              <a:rPr lang="zh-TW" altLang="en-US" sz="2000" b="1" dirty="0">
                <a:latin typeface="Arial" panose="020B0604020202020204" pitchFamily="34" charset="0"/>
                <a:ea typeface="標楷體" panose="03000509000000000000" pitchFamily="65" charset="-120"/>
                <a:cs typeface="Arial" panose="020B0604020202020204" pitchFamily="34" charset="0"/>
              </a:rPr>
              <a:t>政業務－健全醫療衛生體系</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」釐清「住院</a:t>
            </a:r>
            <a:r>
              <a:rPr lang="zh-TW" altLang="en-US" sz="2000" b="1" dirty="0">
                <a:latin typeface="Arial" panose="020B0604020202020204" pitchFamily="34" charset="0"/>
                <a:ea typeface="標楷體" panose="03000509000000000000" pitchFamily="65" charset="-120"/>
                <a:cs typeface="Arial" panose="020B0604020202020204" pitchFamily="34" charset="0"/>
              </a:rPr>
              <a:t>護理照護品質</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方案」之</a:t>
            </a:r>
            <a:r>
              <a:rPr lang="zh-TW" altLang="en-US" sz="2000" b="1" dirty="0">
                <a:latin typeface="Arial" panose="020B0604020202020204" pitchFamily="34" charset="0"/>
                <a:ea typeface="標楷體" panose="03000509000000000000" pitchFamily="65" charset="-120"/>
                <a:cs typeface="Arial" panose="020B0604020202020204" pitchFamily="34" charset="0"/>
              </a:rPr>
              <a:t>實施與解決護理人力荒之間之成效</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，凍結</a:t>
            </a:r>
            <a:r>
              <a:rPr lang="en-US" altLang="zh-TW" sz="2000" b="1" dirty="0">
                <a:latin typeface="Arial" panose="020B0604020202020204" pitchFamily="34" charset="0"/>
                <a:ea typeface="標楷體" panose="03000509000000000000" pitchFamily="65" charset="-120"/>
                <a:cs typeface="Arial" panose="020B0604020202020204" pitchFamily="34" charset="0"/>
              </a:rPr>
              <a:t>500</a:t>
            </a:r>
            <a:r>
              <a:rPr lang="zh-TW" altLang="en-US" sz="2000" b="1" dirty="0">
                <a:latin typeface="Arial" panose="020B0604020202020204" pitchFamily="34" charset="0"/>
                <a:ea typeface="標楷體" panose="03000509000000000000" pitchFamily="65" charset="-120"/>
                <a:cs typeface="Arial" panose="020B0604020202020204" pitchFamily="34" charset="0"/>
              </a:rPr>
              <a:t>萬</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元。</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決議</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18)</a:t>
            </a:r>
            <a:endParaRPr lang="zh-TW" altLang="en-US" sz="2000" b="1" dirty="0" smtClean="0">
              <a:latin typeface="Arial" panose="020B0604020202020204" pitchFamily="34" charset="0"/>
              <a:ea typeface="標楷體" panose="03000509000000000000" pitchFamily="65" charset="-120"/>
              <a:cs typeface="Arial" panose="020B0604020202020204" pitchFamily="34" charset="0"/>
            </a:endParaRPr>
          </a:p>
          <a:p>
            <a:pPr marL="342000" indent="-536575" algn="just" eaLnBrk="1" hangingPunct="1">
              <a:lnSpc>
                <a:spcPts val="2400"/>
              </a:lnSpc>
              <a:spcBef>
                <a:spcPts val="1200"/>
              </a:spcBef>
              <a:buFontTx/>
              <a:buNone/>
              <a:tabLst>
                <a:tab pos="987425" algn="l"/>
              </a:tabLst>
              <a:defRPr/>
            </a:pPr>
            <a:r>
              <a:rPr lang="zh-TW" altLang="en-US" sz="2000" dirty="0">
                <a:latin typeface="Arial" panose="020B0604020202020204" pitchFamily="34" charset="0"/>
                <a:ea typeface="標楷體" panose="03000509000000000000" pitchFamily="65" charset="-120"/>
                <a:cs typeface="Arial" panose="020B0604020202020204" pitchFamily="34" charset="0"/>
              </a:rPr>
              <a:t> </a:t>
            </a:r>
            <a:r>
              <a:rPr lang="zh-TW" altLang="en-US" sz="2000" dirty="0" smtClean="0">
                <a:latin typeface="Arial" panose="020B0604020202020204" pitchFamily="34" charset="0"/>
                <a:ea typeface="標楷體" panose="03000509000000000000" pitchFamily="65" charset="-120"/>
                <a:cs typeface="Arial" panose="020B0604020202020204" pitchFamily="34" charset="0"/>
              </a:rPr>
              <a:t>    全民</a:t>
            </a:r>
            <a:r>
              <a:rPr lang="zh-TW" altLang="en-US" sz="2000" dirty="0">
                <a:latin typeface="Arial" panose="020B0604020202020204" pitchFamily="34" charset="0"/>
                <a:ea typeface="標楷體" panose="03000509000000000000" pitchFamily="65" charset="-120"/>
                <a:cs typeface="Arial" panose="020B0604020202020204" pitchFamily="34" charset="0"/>
              </a:rPr>
              <a:t>健康保險提升住院護理照護品質方案，實施</a:t>
            </a:r>
            <a:r>
              <a:rPr lang="en-US" altLang="zh-TW" sz="2000" dirty="0">
                <a:latin typeface="Arial" panose="020B0604020202020204" pitchFamily="34" charset="0"/>
                <a:ea typeface="標楷體" panose="03000509000000000000" pitchFamily="65" charset="-120"/>
                <a:cs typeface="Arial" panose="020B0604020202020204" pitchFamily="34" charset="0"/>
              </a:rPr>
              <a:t>6</a:t>
            </a:r>
            <a:r>
              <a:rPr lang="zh-TW" altLang="en-US" sz="2000" dirty="0">
                <a:latin typeface="Arial" panose="020B0604020202020204" pitchFamily="34" charset="0"/>
                <a:ea typeface="標楷體" panose="03000509000000000000" pitchFamily="65" charset="-120"/>
                <a:cs typeface="Arial" panose="020B0604020202020204" pitchFamily="34" charset="0"/>
              </a:rPr>
              <a:t>年以來，累計</a:t>
            </a:r>
            <a:r>
              <a:rPr lang="en-US" altLang="zh-TW" sz="2000" dirty="0">
                <a:latin typeface="Arial" panose="020B0604020202020204" pitchFamily="34" charset="0"/>
                <a:ea typeface="標楷體" panose="03000509000000000000" pitchFamily="65" charset="-120"/>
                <a:cs typeface="Arial" panose="020B0604020202020204" pitchFamily="34" charset="0"/>
              </a:rPr>
              <a:t>4</a:t>
            </a:r>
            <a:r>
              <a:rPr lang="zh-TW" altLang="en-US" sz="2000" dirty="0">
                <a:latin typeface="Arial" panose="020B0604020202020204" pitchFamily="34" charset="0"/>
                <a:ea typeface="標楷體" panose="03000509000000000000" pitchFamily="65" charset="-120"/>
                <a:cs typeface="Arial" panose="020B0604020202020204" pitchFamily="34" charset="0"/>
              </a:rPr>
              <a:t>年共增加護理人力</a:t>
            </a:r>
            <a:r>
              <a:rPr lang="en-US" altLang="zh-TW" sz="2000" dirty="0">
                <a:latin typeface="Arial" panose="020B0604020202020204" pitchFamily="34" charset="0"/>
                <a:ea typeface="標楷體" panose="03000509000000000000" pitchFamily="65" charset="-120"/>
                <a:cs typeface="Arial" panose="020B0604020202020204" pitchFamily="34" charset="0"/>
              </a:rPr>
              <a:t>6,205</a:t>
            </a:r>
            <a:r>
              <a:rPr lang="zh-TW" altLang="en-US" sz="2000" dirty="0">
                <a:latin typeface="Arial" panose="020B0604020202020204" pitchFamily="34" charset="0"/>
                <a:ea typeface="標楷體" panose="03000509000000000000" pitchFamily="65" charset="-120"/>
                <a:cs typeface="Arial" panose="020B0604020202020204" pitchFamily="34" charset="0"/>
              </a:rPr>
              <a:t>人</a:t>
            </a:r>
            <a:r>
              <a:rPr lang="zh-TW" altLang="en-US" sz="2000" dirty="0" smtClean="0">
                <a:latin typeface="Arial" panose="020B0604020202020204" pitchFamily="34" charset="0"/>
                <a:ea typeface="標楷體" panose="03000509000000000000" pitchFamily="65" charset="-120"/>
                <a:cs typeface="Arial" panose="020B0604020202020204" pitchFamily="34" charset="0"/>
              </a:rPr>
              <a:t>，護理</a:t>
            </a:r>
            <a:r>
              <a:rPr lang="zh-TW" altLang="en-US" sz="2000" dirty="0">
                <a:latin typeface="Arial" panose="020B0604020202020204" pitchFamily="34" charset="0"/>
                <a:ea typeface="標楷體" panose="03000509000000000000" pitchFamily="65" charset="-120"/>
                <a:cs typeface="Arial" panose="020B0604020202020204" pitchFamily="34" charset="0"/>
              </a:rPr>
              <a:t>人員平均薪資調幅約</a:t>
            </a:r>
            <a:r>
              <a:rPr lang="en-US" altLang="zh-TW" sz="2000" dirty="0">
                <a:latin typeface="Arial" panose="020B0604020202020204" pitchFamily="34" charset="0"/>
                <a:ea typeface="標楷體" panose="03000509000000000000" pitchFamily="65" charset="-120"/>
                <a:cs typeface="Arial" panose="020B0604020202020204" pitchFamily="34" charset="0"/>
              </a:rPr>
              <a:t>8.08%</a:t>
            </a:r>
            <a:r>
              <a:rPr lang="zh-TW" altLang="en-US" sz="2000" dirty="0">
                <a:latin typeface="Arial" panose="020B0604020202020204" pitchFamily="34" charset="0"/>
                <a:ea typeface="標楷體" panose="03000509000000000000" pitchFamily="65" charset="-120"/>
                <a:cs typeface="Arial" panose="020B0604020202020204" pitchFamily="34" charset="0"/>
              </a:rPr>
              <a:t>；</a:t>
            </a:r>
            <a:r>
              <a:rPr lang="zh-TW" altLang="en-US" sz="2000" dirty="0" smtClean="0">
                <a:latin typeface="Arial" panose="020B0604020202020204" pitchFamily="34" charset="0"/>
                <a:ea typeface="標楷體" panose="03000509000000000000" pitchFamily="65" charset="-120"/>
                <a:cs typeface="Arial" panose="020B0604020202020204" pitchFamily="34" charset="0"/>
              </a:rPr>
              <a:t>另</a:t>
            </a:r>
            <a:r>
              <a:rPr lang="en-US" altLang="zh-TW" sz="2000" dirty="0" smtClean="0">
                <a:latin typeface="Arial" panose="020B0604020202020204" pitchFamily="34" charset="0"/>
                <a:ea typeface="標楷體" panose="03000509000000000000" pitchFamily="65" charset="-120"/>
                <a:cs typeface="Arial" panose="020B0604020202020204" pitchFamily="34" charset="0"/>
              </a:rPr>
              <a:t>101</a:t>
            </a:r>
            <a:r>
              <a:rPr lang="zh-TW" altLang="en-US" sz="2000" dirty="0">
                <a:latin typeface="Arial" panose="020B0604020202020204" pitchFamily="34" charset="0"/>
                <a:ea typeface="標楷體" panose="03000509000000000000" pitchFamily="65" charset="-120"/>
                <a:cs typeface="Arial" panose="020B0604020202020204" pitchFamily="34" charset="0"/>
              </a:rPr>
              <a:t>年已有</a:t>
            </a:r>
            <a:r>
              <a:rPr lang="en-US" altLang="zh-TW" sz="2000" dirty="0">
                <a:latin typeface="Arial" panose="020B0604020202020204" pitchFamily="34" charset="0"/>
                <a:ea typeface="標楷體" panose="03000509000000000000" pitchFamily="65" charset="-120"/>
                <a:cs typeface="Arial" panose="020B0604020202020204" pitchFamily="34" charset="0"/>
              </a:rPr>
              <a:t>67%</a:t>
            </a:r>
            <a:r>
              <a:rPr lang="zh-TW" altLang="en-US" sz="2000" dirty="0">
                <a:latin typeface="Arial" panose="020B0604020202020204" pitchFamily="34" charset="0"/>
                <a:ea typeface="標楷體" panose="03000509000000000000" pitchFamily="65" charset="-120"/>
                <a:cs typeface="Arial" panose="020B0604020202020204" pitchFamily="34" charset="0"/>
              </a:rPr>
              <a:t>醫院加薪、</a:t>
            </a:r>
            <a:r>
              <a:rPr lang="en-US" altLang="zh-TW" sz="2000" dirty="0">
                <a:latin typeface="Arial" panose="020B0604020202020204" pitchFamily="34" charset="0"/>
                <a:ea typeface="標楷體" panose="03000509000000000000" pitchFamily="65" charset="-120"/>
                <a:cs typeface="Arial" panose="020B0604020202020204" pitchFamily="34" charset="0"/>
              </a:rPr>
              <a:t>64%</a:t>
            </a:r>
            <a:r>
              <a:rPr lang="zh-TW" altLang="en-US" sz="2000" dirty="0">
                <a:latin typeface="Arial" panose="020B0604020202020204" pitchFamily="34" charset="0"/>
                <a:ea typeface="標楷體" panose="03000509000000000000" pitchFamily="65" charset="-120"/>
                <a:cs typeface="Arial" panose="020B0604020202020204" pitchFamily="34" charset="0"/>
              </a:rPr>
              <a:t>醫院調高夜班費、</a:t>
            </a:r>
            <a:r>
              <a:rPr lang="en-US" altLang="zh-TW" sz="2000" dirty="0">
                <a:latin typeface="Arial" panose="020B0604020202020204" pitchFamily="34" charset="0"/>
                <a:ea typeface="標楷體" panose="03000509000000000000" pitchFamily="65" charset="-120"/>
                <a:cs typeface="Arial" panose="020B0604020202020204" pitchFamily="34" charset="0"/>
              </a:rPr>
              <a:t>103</a:t>
            </a:r>
            <a:r>
              <a:rPr lang="zh-TW" altLang="en-US" sz="2000" dirty="0">
                <a:latin typeface="Arial" panose="020B0604020202020204" pitchFamily="34" charset="0"/>
                <a:ea typeface="標楷體" panose="03000509000000000000" pitchFamily="65" charset="-120"/>
                <a:cs typeface="Arial" panose="020B0604020202020204" pitchFamily="34" charset="0"/>
              </a:rPr>
              <a:t>年</a:t>
            </a:r>
            <a:r>
              <a:rPr lang="en-US" altLang="zh-TW" sz="2000" dirty="0">
                <a:latin typeface="Arial" panose="020B0604020202020204" pitchFamily="34" charset="0"/>
                <a:ea typeface="標楷體" panose="03000509000000000000" pitchFamily="65" charset="-120"/>
                <a:cs typeface="Arial" panose="020B0604020202020204" pitchFamily="34" charset="0"/>
              </a:rPr>
              <a:t>80%</a:t>
            </a:r>
            <a:r>
              <a:rPr lang="zh-TW" altLang="en-US" sz="2000" dirty="0">
                <a:latin typeface="Arial" panose="020B0604020202020204" pitchFamily="34" charset="0"/>
                <a:ea typeface="標楷體" panose="03000509000000000000" pitchFamily="65" charset="-120"/>
                <a:cs typeface="Arial" panose="020B0604020202020204" pitchFamily="34" charset="0"/>
              </a:rPr>
              <a:t>公立醫院提高夜班</a:t>
            </a:r>
            <a:r>
              <a:rPr lang="zh-TW" altLang="en-US" sz="2000" dirty="0" smtClean="0">
                <a:latin typeface="Arial" panose="020B0604020202020204" pitchFamily="34" charset="0"/>
                <a:ea typeface="標楷體" panose="03000509000000000000" pitchFamily="65" charset="-120"/>
                <a:cs typeface="Arial" panose="020B0604020202020204" pitchFamily="34" charset="0"/>
              </a:rPr>
              <a:t>費。</a:t>
            </a:r>
          </a:p>
          <a:p>
            <a:pPr algn="just" eaLnBrk="1" hangingPunct="1">
              <a:lnSpc>
                <a:spcPts val="2400"/>
              </a:lnSpc>
              <a:spcBef>
                <a:spcPts val="1200"/>
              </a:spcBef>
              <a:buFont typeface="Wingdings" pitchFamily="2" charset="2"/>
              <a:buChar char="u"/>
              <a:tabLst>
                <a:tab pos="987425" algn="l"/>
              </a:tabLst>
              <a:defRPr/>
            </a:pPr>
            <a:r>
              <a:rPr lang="zh-TW" altLang="en-US" sz="2000" b="1" dirty="0" smtClean="0">
                <a:latin typeface="Arial" panose="020B0604020202020204" pitchFamily="34" charset="0"/>
                <a:ea typeface="標楷體" panose="03000509000000000000" pitchFamily="65" charset="-120"/>
                <a:cs typeface="Arial" panose="020B0604020202020204" pitchFamily="34" charset="0"/>
              </a:rPr>
              <a:t>「醫</a:t>
            </a:r>
            <a:r>
              <a:rPr lang="zh-TW" altLang="en-US" sz="2000" b="1" dirty="0">
                <a:latin typeface="Arial" panose="020B0604020202020204" pitchFamily="34" charset="0"/>
                <a:ea typeface="標楷體" panose="03000509000000000000" pitchFamily="65" charset="-120"/>
                <a:cs typeface="Arial" panose="020B0604020202020204" pitchFamily="34" charset="0"/>
              </a:rPr>
              <a:t>政</a:t>
            </a:r>
            <a:r>
              <a:rPr lang="zh-TW" altLang="en-US" sz="2000" b="1" spc="100" dirty="0">
                <a:latin typeface="Arial" panose="020B0604020202020204" pitchFamily="34" charset="0"/>
                <a:ea typeface="標楷體" panose="03000509000000000000" pitchFamily="65" charset="-120"/>
                <a:cs typeface="Arial" panose="020B0604020202020204" pitchFamily="34" charset="0"/>
              </a:rPr>
              <a:t>業務－提升醫事機構服務品質」應澈底檢討家庭醫師試辦</a:t>
            </a:r>
            <a:r>
              <a:rPr lang="zh-TW" altLang="en-US" sz="2000" b="1" spc="100" dirty="0" smtClean="0">
                <a:latin typeface="Arial" panose="020B0604020202020204" pitchFamily="34" charset="0"/>
                <a:ea typeface="標楷體" panose="03000509000000000000" pitchFamily="65" charset="-120"/>
                <a:cs typeface="Arial" panose="020B0604020202020204" pitchFamily="34" charset="0"/>
              </a:rPr>
              <a:t>計畫，</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凍結</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500</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萬元。</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決議</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20)</a:t>
            </a:r>
            <a:endParaRPr lang="zh-TW" altLang="en-US" sz="2000" b="1" dirty="0" smtClean="0">
              <a:latin typeface="Arial" panose="020B0604020202020204" pitchFamily="34" charset="0"/>
              <a:ea typeface="標楷體" panose="03000509000000000000" pitchFamily="65" charset="-120"/>
              <a:cs typeface="Arial" panose="020B0604020202020204" pitchFamily="34" charset="0"/>
            </a:endParaRPr>
          </a:p>
          <a:p>
            <a:pPr marL="342000" indent="-536575" algn="just" eaLnBrk="1" hangingPunct="1">
              <a:lnSpc>
                <a:spcPts val="2400"/>
              </a:lnSpc>
              <a:spcBef>
                <a:spcPts val="1200"/>
              </a:spcBef>
              <a:buFontTx/>
              <a:buNone/>
              <a:tabLst>
                <a:tab pos="987425" algn="l"/>
              </a:tabLst>
              <a:defRPr/>
            </a:pPr>
            <a:r>
              <a:rPr lang="zh-TW" altLang="en-US" sz="2000" dirty="0" smtClean="0">
                <a:latin typeface="Arial" panose="020B0604020202020204" pitchFamily="34" charset="0"/>
                <a:ea typeface="標楷體" panose="03000509000000000000" pitchFamily="65" charset="-120"/>
                <a:cs typeface="Arial" panose="020B0604020202020204" pitchFamily="34" charset="0"/>
              </a:rPr>
              <a:t>     本計畫</a:t>
            </a:r>
            <a:r>
              <a:rPr lang="zh-TW" altLang="en-US" sz="2000" dirty="0">
                <a:latin typeface="Arial" panose="020B0604020202020204" pitchFamily="34" charset="0"/>
                <a:ea typeface="標楷體" panose="03000509000000000000" pitchFamily="65" charset="-120"/>
                <a:cs typeface="Arial" panose="020B0604020202020204" pitchFamily="34" charset="0"/>
              </a:rPr>
              <a:t>係專款專用提升基層品質</a:t>
            </a:r>
            <a:r>
              <a:rPr lang="zh-TW" altLang="en-US" sz="2000" dirty="0" smtClean="0">
                <a:latin typeface="Arial" panose="020B0604020202020204" pitchFamily="34" charset="0"/>
                <a:ea typeface="標楷體" panose="03000509000000000000" pitchFamily="65" charset="-120"/>
                <a:cs typeface="Arial" panose="020B0604020202020204" pitchFamily="34" charset="0"/>
              </a:rPr>
              <a:t>，每年</a:t>
            </a:r>
            <a:r>
              <a:rPr lang="zh-TW" altLang="en-US" sz="2000" dirty="0">
                <a:latin typeface="Arial" panose="020B0604020202020204" pitchFamily="34" charset="0"/>
                <a:ea typeface="標楷體" panose="03000509000000000000" pitchFamily="65" charset="-120"/>
                <a:cs typeface="Arial" panose="020B0604020202020204" pitchFamily="34" charset="0"/>
              </a:rPr>
              <a:t>定期檢討修訂</a:t>
            </a:r>
            <a:r>
              <a:rPr lang="zh-TW" altLang="en-US" sz="2000" dirty="0" smtClean="0">
                <a:latin typeface="Arial" panose="020B0604020202020204" pitchFamily="34" charset="0"/>
                <a:ea typeface="標楷體" panose="03000509000000000000" pitchFamily="65" charset="-120"/>
                <a:cs typeface="Arial" panose="020B0604020202020204" pitchFamily="34" charset="0"/>
              </a:rPr>
              <a:t>，且</a:t>
            </a:r>
            <a:r>
              <a:rPr lang="zh-TW" altLang="en-US" sz="2000" dirty="0">
                <a:latin typeface="Arial" panose="020B0604020202020204" pitchFamily="34" charset="0"/>
                <a:ea typeface="標楷體" panose="03000509000000000000" pitchFamily="65" charset="-120"/>
                <a:cs typeface="Arial" panose="020B0604020202020204" pitchFamily="34" charset="0"/>
              </a:rPr>
              <a:t>通過本部全民健康保險會評核始繼續編列，</a:t>
            </a:r>
            <a:r>
              <a:rPr lang="en-US" altLang="zh-TW" sz="2000" dirty="0" smtClean="0">
                <a:latin typeface="Arial" panose="020B0604020202020204" pitchFamily="34" charset="0"/>
                <a:ea typeface="標楷體" panose="03000509000000000000" pitchFamily="65" charset="-120"/>
                <a:cs typeface="Arial" panose="020B0604020202020204" pitchFamily="34" charset="0"/>
              </a:rPr>
              <a:t>104</a:t>
            </a:r>
            <a:r>
              <a:rPr lang="zh-TW" altLang="en-US" sz="2000" dirty="0" smtClean="0">
                <a:latin typeface="Arial" panose="020B0604020202020204" pitchFamily="34" charset="0"/>
                <a:ea typeface="標楷體" panose="03000509000000000000" pitchFamily="65" charset="-120"/>
                <a:cs typeface="Arial" panose="020B0604020202020204" pitchFamily="34" charset="0"/>
              </a:rPr>
              <a:t>年將加強擇優汰劣，增加連續性照護、擴大參與，</a:t>
            </a:r>
            <a:r>
              <a:rPr lang="zh-TW" altLang="en-US" sz="2000" dirty="0">
                <a:latin typeface="Arial" panose="020B0604020202020204" pitchFamily="34" charset="0"/>
                <a:ea typeface="標楷體" panose="03000509000000000000" pitchFamily="65" charset="-120"/>
                <a:cs typeface="Arial" panose="020B0604020202020204" pitchFamily="34" charset="0"/>
              </a:rPr>
              <a:t>並配合政策推動</a:t>
            </a:r>
            <a:r>
              <a:rPr lang="zh-TW" altLang="en-US" sz="2000" dirty="0" smtClean="0">
                <a:latin typeface="Arial" panose="020B0604020202020204" pitchFamily="34" charset="0"/>
                <a:ea typeface="標楷體" panose="03000509000000000000" pitchFamily="65" charset="-120"/>
                <a:cs typeface="Arial" panose="020B0604020202020204" pitchFamily="34" charset="0"/>
              </a:rPr>
              <a:t>調整監控指標。</a:t>
            </a:r>
          </a:p>
        </p:txBody>
      </p:sp>
      <p:sp>
        <p:nvSpPr>
          <p:cNvPr id="28678" name="標題 6"/>
          <p:cNvSpPr>
            <a:spLocks noGrp="1"/>
          </p:cNvSpPr>
          <p:nvPr>
            <p:ph type="title" idx="4294967295"/>
          </p:nvPr>
        </p:nvSpPr>
        <p:spPr>
          <a:xfrm>
            <a:off x="1166814" y="296402"/>
            <a:ext cx="7850187" cy="754616"/>
          </a:xfrm>
        </p:spPr>
        <p:txBody>
          <a:bodyPr/>
          <a:lstStyle/>
          <a:p>
            <a:pPr eaLnBrk="1" hangingPunct="1"/>
            <a:r>
              <a:rPr lang="zh-TW" altLang="en-US" sz="3200" b="1" u="sng" smtClean="0">
                <a:solidFill>
                  <a:srgbClr val="0000CC"/>
                </a:solidFill>
                <a:latin typeface="Arial" charset="0"/>
                <a:ea typeface="標楷體" pitchFamily="65" charset="-120"/>
              </a:rPr>
              <a:t>醫事司</a:t>
            </a:r>
            <a:r>
              <a:rPr lang="zh-TW" altLang="en-US" sz="3200" b="1" smtClean="0">
                <a:solidFill>
                  <a:schemeClr val="tx1"/>
                </a:solidFill>
                <a:latin typeface="Arial" charset="0"/>
                <a:ea typeface="標楷體" pitchFamily="65" charset="-120"/>
              </a:rPr>
              <a:t>待審議事項辦理情形</a:t>
            </a:r>
            <a:r>
              <a:rPr lang="en-US" altLang="zh-TW" sz="3200" b="1" smtClean="0">
                <a:solidFill>
                  <a:schemeClr val="tx1"/>
                </a:solidFill>
                <a:latin typeface="Arial" charset="0"/>
                <a:ea typeface="標楷體" pitchFamily="65" charset="-120"/>
              </a:rPr>
              <a:t>(2/5)</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投影片編號版面配置區 3"/>
          <p:cNvSpPr>
            <a:spLocks noGrp="1"/>
          </p:cNvSpPr>
          <p:nvPr>
            <p:ph type="sldNum" sz="quarter" idx="12"/>
          </p:nvPr>
        </p:nvSpPr>
        <p:spPr>
          <a:noFill/>
          <a:ln>
            <a:miter lim="800000"/>
            <a:headEnd/>
            <a:tailEnd/>
          </a:ln>
        </p:spPr>
        <p:txBody>
          <a:bodyPr/>
          <a:lstStyle/>
          <a:p>
            <a:fld id="{FD21F011-93AA-441E-900F-EE763272AFF6}" type="slidenum">
              <a:rPr lang="en-US" altLang="zh-TW" smtClean="0">
                <a:ea typeface="新細明體" charset="-120"/>
              </a:rPr>
              <a:pPr/>
              <a:t>12</a:t>
            </a:fld>
            <a:endParaRPr lang="en-US" altLang="zh-TW" smtClean="0">
              <a:ea typeface="新細明體" charset="-120"/>
            </a:endParaRPr>
          </a:p>
        </p:txBody>
      </p:sp>
      <p:sp>
        <p:nvSpPr>
          <p:cNvPr id="29699"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CC5881C7-56CD-4434-9534-F00A9D28405E}" type="slidenum">
              <a:rPr lang="en-US" altLang="zh-TW" sz="1400"/>
              <a:pPr algn="r"/>
              <a:t>12</a:t>
            </a:fld>
            <a:endParaRPr lang="en-US" altLang="zh-TW" sz="1400"/>
          </a:p>
        </p:txBody>
      </p:sp>
      <p:sp>
        <p:nvSpPr>
          <p:cNvPr id="29700"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6FA9CED9-B1AF-4C37-8B7C-8F9F28B42899}" type="slidenum">
              <a:rPr lang="en-US" altLang="zh-TW" sz="1400"/>
              <a:pPr algn="r"/>
              <a:t>12</a:t>
            </a:fld>
            <a:endParaRPr lang="en-US" altLang="zh-TW" sz="1400" dirty="0"/>
          </a:p>
        </p:txBody>
      </p:sp>
      <p:sp>
        <p:nvSpPr>
          <p:cNvPr id="1514500" name="文字版面配置區 5"/>
          <p:cNvSpPr>
            <a:spLocks noGrp="1"/>
          </p:cNvSpPr>
          <p:nvPr>
            <p:ph type="body" idx="4294967295"/>
          </p:nvPr>
        </p:nvSpPr>
        <p:spPr>
          <a:xfrm>
            <a:off x="468313" y="1196194"/>
            <a:ext cx="8280400" cy="5486461"/>
          </a:xfrm>
        </p:spPr>
        <p:txBody>
          <a:bodyPr/>
          <a:lstStyle/>
          <a:p>
            <a:pPr algn="just" eaLnBrk="1" hangingPunct="1">
              <a:lnSpc>
                <a:spcPts val="2400"/>
              </a:lnSpc>
              <a:spcBef>
                <a:spcPct val="0"/>
              </a:spcBef>
              <a:buFont typeface="Wingdings" pitchFamily="2" charset="2"/>
              <a:buChar char="u"/>
              <a:tabLst>
                <a:tab pos="987425" algn="l"/>
              </a:tabLst>
              <a:defRPr/>
            </a:pPr>
            <a:r>
              <a:rPr lang="zh-TW" altLang="en-US" sz="2000" b="1" dirty="0" smtClean="0">
                <a:latin typeface="Arial" panose="020B0604020202020204" pitchFamily="34" charset="0"/>
                <a:ea typeface="標楷體" panose="03000509000000000000" pitchFamily="65" charset="-120"/>
                <a:cs typeface="Arial" panose="020B0604020202020204" pitchFamily="34" charset="0"/>
              </a:rPr>
              <a:t>「醫</a:t>
            </a:r>
            <a:r>
              <a:rPr lang="zh-TW" altLang="en-US" sz="2000" b="1" dirty="0">
                <a:latin typeface="Arial" panose="020B0604020202020204" pitchFamily="34" charset="0"/>
                <a:ea typeface="標楷體" panose="03000509000000000000" pitchFamily="65" charset="-120"/>
                <a:cs typeface="Arial" panose="020B0604020202020204" pitchFamily="34" charset="0"/>
              </a:rPr>
              <a:t>政業務－提升醫事機構服務品質</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a:t>
            </a:r>
            <a:r>
              <a:rPr lang="zh-TW" altLang="en-US" sz="2000" b="1" dirty="0">
                <a:latin typeface="Arial" panose="020B0604020202020204" pitchFamily="34" charset="0"/>
                <a:ea typeface="標楷體" panose="03000509000000000000" pitchFamily="65" charset="-120"/>
                <a:cs typeface="Arial" panose="020B0604020202020204" pitchFamily="34" charset="0"/>
              </a:rPr>
              <a:t>應研議將全體</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受僱醫師納入勞基法</a:t>
            </a:r>
            <a:r>
              <a:rPr lang="zh-TW" altLang="en-US" sz="2000" b="1" dirty="0">
                <a:latin typeface="Arial" panose="020B0604020202020204" pitchFamily="34" charset="0"/>
                <a:ea typeface="標楷體" panose="03000509000000000000" pitchFamily="65" charset="-120"/>
                <a:cs typeface="Arial" panose="020B0604020202020204" pitchFamily="34" charset="0"/>
              </a:rPr>
              <a:t>時程</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規劃，凍結</a:t>
            </a:r>
            <a:r>
              <a:rPr lang="en-US" altLang="zh-TW" sz="2000" b="1" dirty="0">
                <a:latin typeface="Arial" panose="020B0604020202020204" pitchFamily="34" charset="0"/>
                <a:ea typeface="標楷體" panose="03000509000000000000" pitchFamily="65" charset="-120"/>
                <a:cs typeface="Arial" panose="020B0604020202020204" pitchFamily="34" charset="0"/>
              </a:rPr>
              <a:t>500</a:t>
            </a:r>
            <a:r>
              <a:rPr lang="zh-TW" altLang="en-US" sz="2000" b="1" dirty="0">
                <a:latin typeface="Arial" panose="020B0604020202020204" pitchFamily="34" charset="0"/>
                <a:ea typeface="標楷體" panose="03000509000000000000" pitchFamily="65" charset="-120"/>
                <a:cs typeface="Arial" panose="020B0604020202020204" pitchFamily="34" charset="0"/>
              </a:rPr>
              <a:t>萬</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元。</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決議</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21)</a:t>
            </a:r>
            <a:endParaRPr lang="zh-TW" altLang="en-US" sz="2000" b="1" dirty="0" smtClean="0">
              <a:latin typeface="Arial" panose="020B0604020202020204" pitchFamily="34" charset="0"/>
              <a:ea typeface="標楷體" panose="03000509000000000000" pitchFamily="65" charset="-120"/>
              <a:cs typeface="Arial" panose="020B0604020202020204" pitchFamily="34" charset="0"/>
            </a:endParaRPr>
          </a:p>
          <a:p>
            <a:pPr marL="342000" indent="-536575" algn="just" eaLnBrk="1" hangingPunct="1">
              <a:lnSpc>
                <a:spcPts val="2400"/>
              </a:lnSpc>
              <a:spcBef>
                <a:spcPts val="1200"/>
              </a:spcBef>
              <a:buFontTx/>
              <a:buNone/>
              <a:tabLst>
                <a:tab pos="987425" algn="l"/>
              </a:tabLst>
              <a:defRPr/>
            </a:pPr>
            <a:r>
              <a:rPr lang="zh-TW" altLang="en-US" sz="2000" dirty="0" smtClean="0">
                <a:latin typeface="Arial" panose="020B0604020202020204" pitchFamily="34" charset="0"/>
                <a:ea typeface="標楷體" panose="03000509000000000000" pitchFamily="65" charset="-120"/>
                <a:cs typeface="Arial" panose="020B0604020202020204" pitchFamily="34" charset="0"/>
              </a:rPr>
              <a:t>     有關</a:t>
            </a:r>
            <a:r>
              <a:rPr lang="zh-TW" altLang="en-US" sz="2000" dirty="0">
                <a:latin typeface="Arial" panose="020B0604020202020204" pitchFamily="34" charset="0"/>
                <a:ea typeface="標楷體" panose="03000509000000000000" pitchFamily="65" charset="-120"/>
                <a:cs typeface="Arial" panose="020B0604020202020204" pitchFamily="34" charset="0"/>
              </a:rPr>
              <a:t>住院醫師工時及休息規定</a:t>
            </a:r>
            <a:r>
              <a:rPr lang="zh-TW" altLang="en-US" sz="2000" dirty="0" smtClean="0">
                <a:latin typeface="Arial" panose="020B0604020202020204" pitchFamily="34" charset="0"/>
                <a:ea typeface="標楷體" panose="03000509000000000000" pitchFamily="65" charset="-120"/>
                <a:cs typeface="Arial" panose="020B0604020202020204" pitchFamily="34" charset="0"/>
              </a:rPr>
              <a:t>，已納入</a:t>
            </a:r>
            <a:r>
              <a:rPr lang="en-US" altLang="zh-TW" sz="2000" dirty="0">
                <a:latin typeface="Arial" panose="020B0604020202020204" pitchFamily="34" charset="0"/>
                <a:ea typeface="標楷體" panose="03000509000000000000" pitchFamily="65" charset="-120"/>
                <a:cs typeface="Arial" panose="020B0604020202020204" pitchFamily="34" charset="0"/>
              </a:rPr>
              <a:t>104</a:t>
            </a:r>
            <a:r>
              <a:rPr lang="zh-TW" altLang="en-US" sz="2000" dirty="0">
                <a:latin typeface="Arial" panose="020B0604020202020204" pitchFamily="34" charset="0"/>
                <a:ea typeface="標楷體" panose="03000509000000000000" pitchFamily="65" charset="-120"/>
                <a:cs typeface="Arial" panose="020B0604020202020204" pitchFamily="34" charset="0"/>
              </a:rPr>
              <a:t>年教學醫院正式評鑑項目及各縣市政府衛生局醫政業務督導考核項目。至於將全體醫師納入勞基法及建立吹哨者條款之時程規劃</a:t>
            </a:r>
            <a:r>
              <a:rPr lang="zh-TW" altLang="en-US" sz="2000" dirty="0" smtClean="0">
                <a:latin typeface="Arial" panose="020B0604020202020204" pitchFamily="34" charset="0"/>
                <a:ea typeface="標楷體" panose="03000509000000000000" pitchFamily="65" charset="-120"/>
                <a:cs typeface="Arial" panose="020B0604020202020204" pitchFamily="34" charset="0"/>
              </a:rPr>
              <a:t>，業</a:t>
            </a:r>
            <a:r>
              <a:rPr lang="zh-TW" altLang="en-US" sz="2000" dirty="0">
                <a:latin typeface="Arial" panose="020B0604020202020204" pitchFamily="34" charset="0"/>
                <a:ea typeface="標楷體" panose="03000509000000000000" pitchFamily="65" charset="-120"/>
                <a:cs typeface="Arial" panose="020B0604020202020204" pitchFamily="34" charset="0"/>
              </a:rPr>
              <a:t>持續召開相關會議研</a:t>
            </a:r>
            <a:r>
              <a:rPr lang="zh-TW" altLang="en-US" sz="2000" dirty="0" smtClean="0">
                <a:latin typeface="Arial" panose="020B0604020202020204" pitchFamily="34" charset="0"/>
                <a:ea typeface="標楷體" panose="03000509000000000000" pitchFamily="65" charset="-120"/>
                <a:cs typeface="Arial" panose="020B0604020202020204" pitchFamily="34" charset="0"/>
              </a:rPr>
              <a:t>議。</a:t>
            </a:r>
          </a:p>
          <a:p>
            <a:pPr algn="just" eaLnBrk="1" hangingPunct="1">
              <a:lnSpc>
                <a:spcPts val="2400"/>
              </a:lnSpc>
              <a:spcBef>
                <a:spcPts val="1200"/>
              </a:spcBef>
              <a:buFont typeface="Wingdings" pitchFamily="2" charset="2"/>
              <a:buChar char="u"/>
              <a:tabLst>
                <a:tab pos="987425" algn="l"/>
              </a:tabLst>
              <a:defRPr/>
            </a:pPr>
            <a:r>
              <a:rPr lang="zh-TW" altLang="en-US" sz="2000" b="1" dirty="0" smtClean="0">
                <a:latin typeface="Arial" panose="020B0604020202020204" pitchFamily="34" charset="0"/>
                <a:ea typeface="標楷體" panose="03000509000000000000" pitchFamily="65" charset="-120"/>
                <a:cs typeface="Arial" panose="020B0604020202020204" pitchFamily="34" charset="0"/>
              </a:rPr>
              <a:t>「醫</a:t>
            </a:r>
            <a:r>
              <a:rPr lang="zh-TW" altLang="en-US" sz="2000" b="1" dirty="0">
                <a:latin typeface="Arial" panose="020B0604020202020204" pitchFamily="34" charset="0"/>
                <a:ea typeface="標楷體" panose="03000509000000000000" pitchFamily="65" charset="-120"/>
                <a:cs typeface="Arial" panose="020B0604020202020204" pitchFamily="34" charset="0"/>
              </a:rPr>
              <a:t>政業務－醫事人力培育與訓練</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a:t>
            </a:r>
            <a:r>
              <a:rPr kumimoji="0" lang="zh-TW" altLang="en-US" sz="2000" b="1" kern="1200" dirty="0">
                <a:latin typeface="Arial" panose="020B0604020202020204" pitchFamily="34" charset="0"/>
                <a:ea typeface="標楷體" panose="03000509000000000000" pitchFamily="65" charset="-120"/>
                <a:cs typeface="Arial" panose="020B0604020202020204" pitchFamily="34" charset="0"/>
              </a:rPr>
              <a:t>會同教育部提出實習醫學生學習權益保障及申訴管道措施</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，凍結預算</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1/20</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及</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1</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億元。</a:t>
            </a:r>
            <a:r>
              <a:rPr lang="en-US" altLang="zh-TW" sz="2000" b="1" dirty="0">
                <a:latin typeface="Arial" panose="020B0604020202020204" pitchFamily="34" charset="0"/>
                <a:ea typeface="標楷體" panose="03000509000000000000" pitchFamily="65" charset="-120"/>
                <a:cs typeface="Arial" panose="020B0604020202020204" pitchFamily="34" charset="0"/>
              </a:rPr>
              <a:t>(</a:t>
            </a:r>
            <a:r>
              <a:rPr lang="zh-TW" altLang="en-US" sz="2000" b="1" dirty="0">
                <a:latin typeface="Arial" panose="020B0604020202020204" pitchFamily="34" charset="0"/>
                <a:ea typeface="標楷體" panose="03000509000000000000" pitchFamily="65" charset="-120"/>
                <a:cs typeface="Arial" panose="020B0604020202020204" pitchFamily="34" charset="0"/>
              </a:rPr>
              <a:t>決議</a:t>
            </a:r>
            <a:r>
              <a:rPr lang="en-US" altLang="zh-TW" sz="2000" b="1" dirty="0">
                <a:latin typeface="Arial" panose="020B0604020202020204" pitchFamily="34" charset="0"/>
                <a:ea typeface="標楷體" panose="03000509000000000000" pitchFamily="65" charset="-120"/>
                <a:cs typeface="Arial" panose="020B0604020202020204" pitchFamily="34" charset="0"/>
              </a:rPr>
              <a:t>23</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決議</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122)</a:t>
            </a:r>
            <a:endParaRPr lang="zh-TW" altLang="en-US" sz="2000" b="1" dirty="0" smtClean="0">
              <a:latin typeface="Arial" panose="020B0604020202020204" pitchFamily="34" charset="0"/>
              <a:ea typeface="標楷體" panose="03000509000000000000" pitchFamily="65" charset="-120"/>
              <a:cs typeface="Arial" panose="020B0604020202020204" pitchFamily="34" charset="0"/>
            </a:endParaRPr>
          </a:p>
          <a:p>
            <a:pPr marL="342000" indent="-536575" algn="just" eaLnBrk="1" hangingPunct="1">
              <a:lnSpc>
                <a:spcPts val="2400"/>
              </a:lnSpc>
              <a:spcBef>
                <a:spcPts val="1200"/>
              </a:spcBef>
              <a:buFontTx/>
              <a:buNone/>
              <a:tabLst>
                <a:tab pos="987425" algn="l"/>
              </a:tabLst>
              <a:defRPr/>
            </a:pPr>
            <a:r>
              <a:rPr lang="zh-TW" altLang="en-US" sz="2000" dirty="0" smtClean="0">
                <a:latin typeface="Arial" panose="020B0604020202020204" pitchFamily="34" charset="0"/>
                <a:ea typeface="標楷體" panose="03000509000000000000" pitchFamily="65" charset="-120"/>
                <a:cs typeface="Arial" panose="020B0604020202020204" pitchFamily="34" charset="0"/>
              </a:rPr>
              <a:t>     實習</a:t>
            </a:r>
            <a:r>
              <a:rPr lang="zh-TW" altLang="en-US" sz="2000" dirty="0">
                <a:latin typeface="Arial" panose="020B0604020202020204" pitchFamily="34" charset="0"/>
                <a:ea typeface="標楷體" panose="03000509000000000000" pitchFamily="65" charset="-120"/>
                <a:cs typeface="Arial" panose="020B0604020202020204" pitchFamily="34" charset="0"/>
              </a:rPr>
              <a:t>醫學生實習規範及是否參考技術</a:t>
            </a:r>
            <a:r>
              <a:rPr lang="zh-TW" altLang="en-US" sz="2000" dirty="0" smtClean="0">
                <a:latin typeface="Arial" panose="020B0604020202020204" pitchFamily="34" charset="0"/>
                <a:ea typeface="標楷體" panose="03000509000000000000" pitchFamily="65" charset="-120"/>
                <a:cs typeface="Arial" panose="020B0604020202020204" pitchFamily="34" charset="0"/>
              </a:rPr>
              <a:t>生準用</a:t>
            </a:r>
            <a:r>
              <a:rPr lang="zh-TW" altLang="en-US" sz="2000" dirty="0">
                <a:latin typeface="Arial" panose="020B0604020202020204" pitchFamily="34" charset="0"/>
                <a:ea typeface="標楷體" panose="03000509000000000000" pitchFamily="65" charset="-120"/>
                <a:cs typeface="Arial" panose="020B0604020202020204" pitchFamily="34" charset="0"/>
              </a:rPr>
              <a:t>相關勞動法規保障，係屬教育部權責</a:t>
            </a:r>
            <a:r>
              <a:rPr lang="zh-TW" altLang="en-US" sz="2000" dirty="0" smtClean="0">
                <a:latin typeface="Arial" panose="020B0604020202020204" pitchFamily="34" charset="0"/>
                <a:ea typeface="標楷體" panose="03000509000000000000" pitchFamily="65" charset="-120"/>
                <a:cs typeface="Arial" panose="020B0604020202020204" pitchFamily="34" charset="0"/>
              </a:rPr>
              <a:t>，本部已</a:t>
            </a:r>
            <a:r>
              <a:rPr lang="zh-TW" altLang="en-US" sz="2000" dirty="0">
                <a:latin typeface="Arial" panose="020B0604020202020204" pitchFamily="34" charset="0"/>
                <a:ea typeface="標楷體" panose="03000509000000000000" pitchFamily="65" charset="-120"/>
                <a:cs typeface="Arial" panose="020B0604020202020204" pitchFamily="34" charset="0"/>
              </a:rPr>
              <a:t>積極配合教育部政策，要求教學醫院落實實習醫學生之權益保障</a:t>
            </a:r>
            <a:r>
              <a:rPr lang="zh-TW" altLang="en-US" sz="2000" dirty="0" smtClean="0">
                <a:latin typeface="Arial" panose="020B0604020202020204" pitchFamily="34" charset="0"/>
                <a:ea typeface="標楷體" panose="03000509000000000000" pitchFamily="65" charset="-120"/>
                <a:cs typeface="Arial" panose="020B0604020202020204" pitchFamily="34" charset="0"/>
              </a:rPr>
              <a:t>措施。</a:t>
            </a:r>
            <a:endParaRPr lang="en-US" altLang="zh-TW" sz="2000" dirty="0" smtClean="0">
              <a:latin typeface="Arial" panose="020B0604020202020204" pitchFamily="34" charset="0"/>
              <a:ea typeface="標楷體" panose="03000509000000000000" pitchFamily="65" charset="-120"/>
              <a:cs typeface="Arial" panose="020B0604020202020204" pitchFamily="34" charset="0"/>
            </a:endParaRPr>
          </a:p>
          <a:p>
            <a:pPr marL="342000" indent="-536575" algn="just" eaLnBrk="1" hangingPunct="1">
              <a:lnSpc>
                <a:spcPts val="2400"/>
              </a:lnSpc>
              <a:spcBef>
                <a:spcPts val="1200"/>
              </a:spcBef>
              <a:buFontTx/>
              <a:buNone/>
              <a:tabLst>
                <a:tab pos="987425" algn="l"/>
              </a:tabLst>
              <a:defRPr/>
            </a:pPr>
            <a:endParaRPr lang="zh-TW" altLang="en-US" sz="2000" dirty="0" smtClean="0">
              <a:latin typeface="Arial" panose="020B0604020202020204" pitchFamily="34" charset="0"/>
              <a:ea typeface="標楷體" panose="03000509000000000000" pitchFamily="65" charset="-120"/>
              <a:cs typeface="Arial" panose="020B0604020202020204" pitchFamily="34" charset="0"/>
            </a:endParaRPr>
          </a:p>
        </p:txBody>
      </p:sp>
      <p:sp>
        <p:nvSpPr>
          <p:cNvPr id="29702" name="標題 6"/>
          <p:cNvSpPr>
            <a:spLocks noGrp="1"/>
          </p:cNvSpPr>
          <p:nvPr>
            <p:ph type="title" idx="4294967295"/>
          </p:nvPr>
        </p:nvSpPr>
        <p:spPr>
          <a:xfrm>
            <a:off x="1166814" y="296402"/>
            <a:ext cx="7850187" cy="754616"/>
          </a:xfrm>
        </p:spPr>
        <p:txBody>
          <a:bodyPr/>
          <a:lstStyle/>
          <a:p>
            <a:pPr eaLnBrk="1" hangingPunct="1"/>
            <a:r>
              <a:rPr lang="zh-TW" altLang="en-US" sz="3200" b="1" u="sng" smtClean="0">
                <a:solidFill>
                  <a:srgbClr val="0000CC"/>
                </a:solidFill>
                <a:latin typeface="Arial" charset="0"/>
                <a:ea typeface="標楷體" pitchFamily="65" charset="-120"/>
              </a:rPr>
              <a:t>醫事司</a:t>
            </a:r>
            <a:r>
              <a:rPr lang="zh-TW" altLang="en-US" sz="3200" b="1" smtClean="0">
                <a:solidFill>
                  <a:schemeClr val="tx1"/>
                </a:solidFill>
                <a:latin typeface="Arial" charset="0"/>
                <a:ea typeface="標楷體" pitchFamily="65" charset="-120"/>
              </a:rPr>
              <a:t>待審議事項辦理情形</a:t>
            </a:r>
            <a:r>
              <a:rPr lang="en-US" altLang="zh-TW" sz="3200" b="1" smtClean="0">
                <a:solidFill>
                  <a:schemeClr val="tx1"/>
                </a:solidFill>
                <a:latin typeface="Arial" charset="0"/>
                <a:ea typeface="標楷體" pitchFamily="65" charset="-120"/>
              </a:rPr>
              <a:t>(3/5)</a:t>
            </a:r>
          </a:p>
        </p:txBody>
      </p:sp>
      <p:pic>
        <p:nvPicPr>
          <p:cNvPr id="7" name="Picture 10" descr="植物,照相,矢車菊,自然,花朵,花朵盛開,花瓣,藍色花朵,藍調,香矢車菊"/>
          <p:cNvPicPr>
            <a:picLocks noChangeAspect="1" noChangeArrowheads="1"/>
          </p:cNvPicPr>
          <p:nvPr/>
        </p:nvPicPr>
        <p:blipFill>
          <a:blip r:embed="rId3">
            <a:clrChange>
              <a:clrFrom>
                <a:srgbClr val="F9FAFC"/>
              </a:clrFrom>
              <a:clrTo>
                <a:srgbClr val="F9FAFC">
                  <a:alpha val="0"/>
                </a:srgbClr>
              </a:clrTo>
            </a:clrChange>
            <a:extLst>
              <a:ext uri="{28A0092B-C50C-407E-A947-70E740481C1C}">
                <a14:useLocalDpi xmlns:a14="http://schemas.microsoft.com/office/drawing/2010/main" val="0"/>
              </a:ext>
            </a:extLst>
          </a:blip>
          <a:srcRect/>
          <a:stretch>
            <a:fillRect/>
          </a:stretch>
        </p:blipFill>
        <p:spPr bwMode="auto">
          <a:xfrm>
            <a:off x="6742114" y="4547084"/>
            <a:ext cx="1944687" cy="164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投影片編號版面配置區 3"/>
          <p:cNvSpPr>
            <a:spLocks noGrp="1"/>
          </p:cNvSpPr>
          <p:nvPr>
            <p:ph type="sldNum" sz="quarter" idx="12"/>
          </p:nvPr>
        </p:nvSpPr>
        <p:spPr>
          <a:noFill/>
          <a:ln>
            <a:miter lim="800000"/>
            <a:headEnd/>
            <a:tailEnd/>
          </a:ln>
        </p:spPr>
        <p:txBody>
          <a:bodyPr/>
          <a:lstStyle/>
          <a:p>
            <a:fld id="{0B998B8F-75E9-48E3-8D22-122F5AFEC47C}" type="slidenum">
              <a:rPr lang="en-US" altLang="zh-TW" smtClean="0">
                <a:ea typeface="新細明體" charset="-120"/>
              </a:rPr>
              <a:pPr/>
              <a:t>13</a:t>
            </a:fld>
            <a:endParaRPr lang="en-US" altLang="zh-TW" smtClean="0">
              <a:ea typeface="新細明體" charset="-120"/>
            </a:endParaRPr>
          </a:p>
        </p:txBody>
      </p:sp>
      <p:sp>
        <p:nvSpPr>
          <p:cNvPr id="30723"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7CF6E914-6DF1-4F34-9177-35EC3B47893B}" type="slidenum">
              <a:rPr lang="en-US" altLang="zh-TW" sz="1400"/>
              <a:pPr algn="r"/>
              <a:t>13</a:t>
            </a:fld>
            <a:endParaRPr lang="en-US" altLang="zh-TW" sz="1400"/>
          </a:p>
        </p:txBody>
      </p:sp>
      <p:sp>
        <p:nvSpPr>
          <p:cNvPr id="30724"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0C046F31-EE7F-4C56-A3A3-A45EDA5B5E87}" type="slidenum">
              <a:rPr lang="en-US" altLang="zh-TW" sz="1400"/>
              <a:pPr algn="r"/>
              <a:t>13</a:t>
            </a:fld>
            <a:endParaRPr lang="en-US" altLang="zh-TW" sz="1400" dirty="0"/>
          </a:p>
        </p:txBody>
      </p:sp>
      <p:sp>
        <p:nvSpPr>
          <p:cNvPr id="1514500" name="文字版面配置區 5"/>
          <p:cNvSpPr>
            <a:spLocks noGrp="1"/>
          </p:cNvSpPr>
          <p:nvPr>
            <p:ph type="body" idx="4294967295"/>
          </p:nvPr>
        </p:nvSpPr>
        <p:spPr>
          <a:xfrm>
            <a:off x="468313" y="1196194"/>
            <a:ext cx="8280400" cy="5787399"/>
          </a:xfrm>
        </p:spPr>
        <p:txBody>
          <a:bodyPr/>
          <a:lstStyle/>
          <a:p>
            <a:pPr algn="just" eaLnBrk="1" hangingPunct="1">
              <a:lnSpc>
                <a:spcPts val="2400"/>
              </a:lnSpc>
              <a:spcBef>
                <a:spcPts val="1200"/>
              </a:spcBef>
              <a:buFont typeface="Wingdings" pitchFamily="2" charset="2"/>
              <a:buChar char="u"/>
              <a:tabLst>
                <a:tab pos="987425" algn="l"/>
              </a:tabLst>
              <a:defRPr/>
            </a:pPr>
            <a:r>
              <a:rPr lang="zh-TW" altLang="en-US" sz="2000" b="1" dirty="0" smtClean="0">
                <a:latin typeface="Arial" panose="020B0604020202020204" pitchFamily="34" charset="0"/>
                <a:ea typeface="標楷體" panose="03000509000000000000" pitchFamily="65" charset="-120"/>
                <a:cs typeface="Arial" panose="020B0604020202020204" pitchFamily="34" charset="0"/>
              </a:rPr>
              <a:t>「醫政業務－醫事人力培育與訓練」僅將住院醫師工時項目納為評鑑重要項目，難以真正解決醫師過勞及病人安全問題，凍結預算</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1/20</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決議</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22)</a:t>
            </a:r>
            <a:endParaRPr lang="zh-TW" altLang="en-US" sz="2000" b="1" dirty="0" smtClean="0">
              <a:latin typeface="Arial" panose="020B0604020202020204" pitchFamily="34" charset="0"/>
              <a:ea typeface="標楷體" panose="03000509000000000000" pitchFamily="65" charset="-120"/>
              <a:cs typeface="Arial" panose="020B0604020202020204" pitchFamily="34" charset="0"/>
            </a:endParaRPr>
          </a:p>
          <a:p>
            <a:pPr marL="342000" indent="-536575" algn="just" eaLnBrk="1" hangingPunct="1">
              <a:lnSpc>
                <a:spcPts val="2400"/>
              </a:lnSpc>
              <a:spcBef>
                <a:spcPts val="1200"/>
              </a:spcBef>
              <a:buFontTx/>
              <a:buNone/>
              <a:tabLst>
                <a:tab pos="987425" algn="l"/>
              </a:tabLst>
              <a:defRPr/>
            </a:pPr>
            <a:r>
              <a:rPr lang="zh-TW" altLang="en-US" sz="2000" dirty="0" smtClean="0">
                <a:latin typeface="Arial" panose="020B0604020202020204" pitchFamily="34" charset="0"/>
                <a:ea typeface="標楷體" panose="03000509000000000000" pitchFamily="65" charset="-120"/>
                <a:cs typeface="Arial" panose="020B0604020202020204" pitchFamily="34" charset="0"/>
              </a:rPr>
              <a:t>     住院醫師工時之評鑑項目已於</a:t>
            </a:r>
            <a:r>
              <a:rPr lang="en-US" altLang="zh-TW" sz="2000" dirty="0" smtClean="0">
                <a:latin typeface="Arial" panose="020B0604020202020204" pitchFamily="34" charset="0"/>
                <a:ea typeface="標楷體" panose="03000509000000000000" pitchFamily="65" charset="-120"/>
                <a:cs typeface="Arial" panose="020B0604020202020204" pitchFamily="34" charset="0"/>
              </a:rPr>
              <a:t>104</a:t>
            </a:r>
            <a:r>
              <a:rPr lang="zh-TW" altLang="en-US" sz="2000" dirty="0" smtClean="0">
                <a:latin typeface="Arial" panose="020B0604020202020204" pitchFamily="34" charset="0"/>
                <a:ea typeface="標楷體" panose="03000509000000000000" pitchFamily="65" charset="-120"/>
                <a:cs typeface="Arial" panose="020B0604020202020204" pitchFamily="34" charset="0"/>
              </a:rPr>
              <a:t>年正式納為教學醫院評鑑之必要項目，</a:t>
            </a:r>
            <a:r>
              <a:rPr lang="zh-TW" altLang="en-US" sz="2000" spc="100" dirty="0" smtClean="0">
                <a:latin typeface="Arial" panose="020B0604020202020204" pitchFamily="34" charset="0"/>
                <a:ea typeface="標楷體" panose="03000509000000000000" pitchFamily="65" charset="-120"/>
                <a:cs typeface="Arial" panose="020B0604020202020204" pitchFamily="34" charset="0"/>
              </a:rPr>
              <a:t>並於</a:t>
            </a:r>
            <a:r>
              <a:rPr lang="en-US" altLang="zh-TW" sz="2000" spc="100" dirty="0" smtClean="0">
                <a:latin typeface="Arial" panose="020B0604020202020204" pitchFamily="34" charset="0"/>
                <a:ea typeface="標楷體" panose="03000509000000000000" pitchFamily="65" charset="-120"/>
                <a:cs typeface="Arial" panose="020B0604020202020204" pitchFamily="34" charset="0"/>
              </a:rPr>
              <a:t>103</a:t>
            </a:r>
            <a:r>
              <a:rPr lang="zh-TW" altLang="en-US" sz="2000" spc="100" dirty="0" smtClean="0">
                <a:latin typeface="Arial" panose="020B0604020202020204" pitchFamily="34" charset="0"/>
                <a:ea typeface="標楷體" panose="03000509000000000000" pitchFamily="65" charset="-120"/>
                <a:cs typeface="Arial" panose="020B0604020202020204" pitchFamily="34" charset="0"/>
              </a:rPr>
              <a:t>年公布個別醫院（去辨識）之「住院醫師工時安排適當</a:t>
            </a:r>
            <a:r>
              <a:rPr lang="zh-TW" altLang="en-US" sz="2000" dirty="0" smtClean="0">
                <a:latin typeface="Arial" panose="020B0604020202020204" pitchFamily="34" charset="0"/>
                <a:ea typeface="標楷體" panose="03000509000000000000" pitchFamily="65" charset="-120"/>
                <a:cs typeface="Arial" panose="020B0604020202020204" pitchFamily="34" charset="0"/>
              </a:rPr>
              <a:t>」試評數據，自</a:t>
            </a:r>
            <a:r>
              <a:rPr lang="en-US" altLang="zh-TW" sz="2000" dirty="0" smtClean="0">
                <a:latin typeface="Arial" panose="020B0604020202020204" pitchFamily="34" charset="0"/>
                <a:ea typeface="標楷體" panose="03000509000000000000" pitchFamily="65" charset="-120"/>
                <a:cs typeface="Arial" panose="020B0604020202020204" pitchFamily="34" charset="0"/>
              </a:rPr>
              <a:t>96</a:t>
            </a:r>
            <a:r>
              <a:rPr lang="zh-TW" altLang="en-US" sz="2000" dirty="0" smtClean="0">
                <a:latin typeface="Arial" panose="020B0604020202020204" pitchFamily="34" charset="0"/>
                <a:ea typeface="標楷體" panose="03000509000000000000" pitchFamily="65" charset="-120"/>
                <a:cs typeface="Arial" panose="020B0604020202020204" pitchFamily="34" charset="0"/>
              </a:rPr>
              <a:t>年起亦邀請醫事團體擔任觀察員，列席參與實地評鑑，並自</a:t>
            </a:r>
            <a:r>
              <a:rPr lang="en-US" altLang="zh-TW" sz="2000" dirty="0" smtClean="0">
                <a:latin typeface="Arial" panose="020B0604020202020204" pitchFamily="34" charset="0"/>
                <a:ea typeface="標楷體" panose="03000509000000000000" pitchFamily="65" charset="-120"/>
                <a:cs typeface="Arial" panose="020B0604020202020204" pitchFamily="34" charset="0"/>
              </a:rPr>
              <a:t>99</a:t>
            </a:r>
            <a:r>
              <a:rPr lang="zh-TW" altLang="en-US" sz="2000" dirty="0" smtClean="0">
                <a:latin typeface="Arial" panose="020B0604020202020204" pitchFamily="34" charset="0"/>
                <a:ea typeface="標楷體" panose="03000509000000000000" pitchFamily="65" charset="-120"/>
                <a:cs typeface="Arial" panose="020B0604020202020204" pitchFamily="34" charset="0"/>
              </a:rPr>
              <a:t>年新增醫用者擔任觀察員。</a:t>
            </a:r>
            <a:endParaRPr lang="en-US" altLang="zh-TW" sz="2000" dirty="0" smtClean="0">
              <a:latin typeface="Arial" panose="020B0604020202020204" pitchFamily="34" charset="0"/>
              <a:ea typeface="標楷體" panose="03000509000000000000" pitchFamily="65" charset="-120"/>
              <a:cs typeface="Arial" panose="020B0604020202020204" pitchFamily="34" charset="0"/>
            </a:endParaRPr>
          </a:p>
          <a:p>
            <a:pPr algn="just" eaLnBrk="1" hangingPunct="1">
              <a:lnSpc>
                <a:spcPts val="2400"/>
              </a:lnSpc>
              <a:spcBef>
                <a:spcPts val="1200"/>
              </a:spcBef>
              <a:buFont typeface="Wingdings" pitchFamily="2" charset="2"/>
              <a:buChar char="u"/>
              <a:tabLst>
                <a:tab pos="987425" algn="l"/>
              </a:tabLst>
              <a:defRPr/>
            </a:pPr>
            <a:r>
              <a:rPr lang="zh-TW" altLang="en-US" sz="2000" b="1" dirty="0" smtClean="0">
                <a:latin typeface="Arial" panose="020B0604020202020204" pitchFamily="34" charset="0"/>
                <a:ea typeface="標楷體" panose="03000509000000000000" pitchFamily="65" charset="-120"/>
                <a:cs typeface="Arial" panose="020B0604020202020204" pitchFamily="34" charset="0"/>
              </a:rPr>
              <a:t>「醫</a:t>
            </a:r>
            <a:r>
              <a:rPr lang="zh-TW" altLang="en-US" sz="2000" b="1" dirty="0">
                <a:latin typeface="Arial" panose="020B0604020202020204" pitchFamily="34" charset="0"/>
                <a:ea typeface="標楷體" panose="03000509000000000000" pitchFamily="65" charset="-120"/>
                <a:cs typeface="Arial" panose="020B0604020202020204" pitchFamily="34" charset="0"/>
              </a:rPr>
              <a:t>政業務－醫事人力培育與訓練</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a:t>
            </a:r>
            <a:r>
              <a:rPr kumimoji="0" lang="zh-TW" altLang="en-US" sz="2000" b="1" kern="1200" dirty="0" smtClean="0">
                <a:latin typeface="Arial" panose="020B0604020202020204" pitchFamily="34" charset="0"/>
                <a:ea typeface="標楷體" panose="03000509000000000000" pitchFamily="65" charset="-120"/>
                <a:cs typeface="Arial" panose="020B0604020202020204" pitchFamily="34" charset="0"/>
              </a:rPr>
              <a:t>健保</a:t>
            </a:r>
            <a:r>
              <a:rPr kumimoji="0" lang="zh-TW" altLang="en-US" sz="2000" b="1" kern="1200" dirty="0">
                <a:latin typeface="Arial" panose="020B0604020202020204" pitchFamily="34" charset="0"/>
                <a:ea typeface="標楷體" panose="03000509000000000000" pitchFamily="65" charset="-120"/>
                <a:cs typeface="Arial" panose="020B0604020202020204" pitchFamily="34" charset="0"/>
              </a:rPr>
              <a:t>總額挹注龐大經費，無法落實改善急重難科別醫師待遇</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，凍結預算</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1/20</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決議</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24)</a:t>
            </a:r>
            <a:endParaRPr lang="zh-TW" altLang="en-US" sz="2000" b="1" dirty="0" smtClean="0">
              <a:latin typeface="Arial" panose="020B0604020202020204" pitchFamily="34" charset="0"/>
              <a:ea typeface="標楷體" panose="03000509000000000000" pitchFamily="65" charset="-120"/>
              <a:cs typeface="Arial" panose="020B0604020202020204" pitchFamily="34" charset="0"/>
            </a:endParaRPr>
          </a:p>
          <a:p>
            <a:pPr marL="342000" indent="-536575" algn="just" eaLnBrk="1" hangingPunct="1">
              <a:lnSpc>
                <a:spcPts val="2400"/>
              </a:lnSpc>
              <a:spcBef>
                <a:spcPts val="1200"/>
              </a:spcBef>
              <a:buFontTx/>
              <a:buNone/>
              <a:tabLst>
                <a:tab pos="987425" algn="l"/>
              </a:tabLst>
              <a:defRPr/>
            </a:pPr>
            <a:r>
              <a:rPr lang="zh-TW" altLang="en-US" sz="2000" dirty="0" smtClean="0">
                <a:latin typeface="Arial" panose="020B0604020202020204" pitchFamily="34" charset="0"/>
                <a:ea typeface="標楷體" panose="03000509000000000000" pitchFamily="65" charset="-120"/>
                <a:cs typeface="Arial" panose="020B0604020202020204" pitchFamily="34" charset="0"/>
              </a:rPr>
              <a:t>     各</a:t>
            </a:r>
            <a:r>
              <a:rPr lang="zh-TW" altLang="en-US" sz="2000" dirty="0">
                <a:latin typeface="Arial" panose="020B0604020202020204" pitchFamily="34" charset="0"/>
                <a:ea typeface="標楷體" panose="03000509000000000000" pitchFamily="65" charset="-120"/>
                <a:cs typeface="Arial" panose="020B0604020202020204" pitchFamily="34" charset="0"/>
              </a:rPr>
              <a:t>醫院均已依醫師之貢獻程度，撥付一定比率之金額予執行醫師，應符健保調整急重難五大科別支付標準之原意</a:t>
            </a:r>
            <a:r>
              <a:rPr lang="zh-TW" altLang="en-US" sz="2000" dirty="0" smtClean="0">
                <a:latin typeface="Arial" panose="020B0604020202020204" pitchFamily="34" charset="0"/>
                <a:ea typeface="標楷體" panose="03000509000000000000" pitchFamily="65" charset="-120"/>
                <a:cs typeface="Arial" panose="020B0604020202020204" pitchFamily="34" charset="0"/>
              </a:rPr>
              <a:t>。</a:t>
            </a:r>
          </a:p>
        </p:txBody>
      </p:sp>
      <p:sp>
        <p:nvSpPr>
          <p:cNvPr id="30726" name="標題 6"/>
          <p:cNvSpPr>
            <a:spLocks noGrp="1"/>
          </p:cNvSpPr>
          <p:nvPr>
            <p:ph type="title" idx="4294967295"/>
          </p:nvPr>
        </p:nvSpPr>
        <p:spPr>
          <a:xfrm>
            <a:off x="1166814" y="296402"/>
            <a:ext cx="7850187" cy="754616"/>
          </a:xfrm>
        </p:spPr>
        <p:txBody>
          <a:bodyPr/>
          <a:lstStyle/>
          <a:p>
            <a:pPr eaLnBrk="1" hangingPunct="1"/>
            <a:r>
              <a:rPr lang="zh-TW" altLang="en-US" sz="3200" b="1" u="sng" smtClean="0">
                <a:solidFill>
                  <a:srgbClr val="0000CC"/>
                </a:solidFill>
                <a:latin typeface="Arial" charset="0"/>
                <a:ea typeface="標楷體" pitchFamily="65" charset="-120"/>
              </a:rPr>
              <a:t>醫事司</a:t>
            </a:r>
            <a:r>
              <a:rPr lang="zh-TW" altLang="en-US" sz="3200" b="1" smtClean="0">
                <a:solidFill>
                  <a:schemeClr val="tx1"/>
                </a:solidFill>
                <a:latin typeface="Arial" charset="0"/>
                <a:ea typeface="標楷體" pitchFamily="65" charset="-120"/>
              </a:rPr>
              <a:t>待審議事項辦理情形</a:t>
            </a:r>
            <a:r>
              <a:rPr lang="en-US" altLang="zh-TW" sz="3200" b="1" smtClean="0">
                <a:solidFill>
                  <a:schemeClr val="tx1"/>
                </a:solidFill>
                <a:latin typeface="Arial" charset="0"/>
                <a:ea typeface="標楷體" pitchFamily="65" charset="-120"/>
              </a:rPr>
              <a:t>(4/5)</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投影片編號版面配置區 3"/>
          <p:cNvSpPr>
            <a:spLocks noGrp="1"/>
          </p:cNvSpPr>
          <p:nvPr>
            <p:ph type="sldNum" sz="quarter" idx="12"/>
          </p:nvPr>
        </p:nvSpPr>
        <p:spPr>
          <a:noFill/>
          <a:ln>
            <a:miter lim="800000"/>
            <a:headEnd/>
            <a:tailEnd/>
          </a:ln>
        </p:spPr>
        <p:txBody>
          <a:bodyPr/>
          <a:lstStyle/>
          <a:p>
            <a:fld id="{05687037-9D73-4B23-A00A-C2DB6B2D6B4A}" type="slidenum">
              <a:rPr lang="en-US" altLang="zh-TW" smtClean="0">
                <a:ea typeface="新細明體" charset="-120"/>
              </a:rPr>
              <a:pPr/>
              <a:t>14</a:t>
            </a:fld>
            <a:endParaRPr lang="en-US" altLang="zh-TW" smtClean="0">
              <a:ea typeface="新細明體" charset="-120"/>
            </a:endParaRPr>
          </a:p>
        </p:txBody>
      </p:sp>
      <p:sp>
        <p:nvSpPr>
          <p:cNvPr id="31747"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098A765F-817D-4859-99D9-BD85523C840A}" type="slidenum">
              <a:rPr lang="en-US" altLang="zh-TW" sz="1400"/>
              <a:pPr algn="r"/>
              <a:t>14</a:t>
            </a:fld>
            <a:endParaRPr lang="en-US" altLang="zh-TW" sz="1400"/>
          </a:p>
        </p:txBody>
      </p:sp>
      <p:sp>
        <p:nvSpPr>
          <p:cNvPr id="31748"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D63D42E4-D606-4BA2-B6EE-9084B4ACFE56}" type="slidenum">
              <a:rPr lang="en-US" altLang="zh-TW" sz="1400"/>
              <a:pPr algn="r"/>
              <a:t>14</a:t>
            </a:fld>
            <a:endParaRPr lang="en-US" altLang="zh-TW" sz="1400" dirty="0"/>
          </a:p>
        </p:txBody>
      </p:sp>
      <p:sp>
        <p:nvSpPr>
          <p:cNvPr id="1514500" name="文字版面配置區 5"/>
          <p:cNvSpPr>
            <a:spLocks noGrp="1"/>
          </p:cNvSpPr>
          <p:nvPr>
            <p:ph type="body" idx="4294967295"/>
          </p:nvPr>
        </p:nvSpPr>
        <p:spPr>
          <a:xfrm>
            <a:off x="468313" y="1196194"/>
            <a:ext cx="8280400" cy="5787399"/>
          </a:xfrm>
        </p:spPr>
        <p:txBody>
          <a:bodyPr/>
          <a:lstStyle/>
          <a:p>
            <a:pPr algn="just" eaLnBrk="1" hangingPunct="1">
              <a:lnSpc>
                <a:spcPts val="2400"/>
              </a:lnSpc>
              <a:spcBef>
                <a:spcPts val="1200"/>
              </a:spcBef>
              <a:buFont typeface="Wingdings" pitchFamily="2" charset="2"/>
              <a:buChar char="u"/>
              <a:tabLst>
                <a:tab pos="987425" algn="l"/>
              </a:tabLst>
              <a:defRPr/>
            </a:pPr>
            <a:r>
              <a:rPr lang="zh-TW" altLang="en-US" sz="2000" b="1" dirty="0" smtClean="0">
                <a:latin typeface="Arial" panose="020B0604020202020204" pitchFamily="34" charset="0"/>
                <a:ea typeface="標楷體" panose="03000509000000000000" pitchFamily="65" charset="-120"/>
                <a:cs typeface="Arial" panose="020B0604020202020204" pitchFamily="34" charset="0"/>
              </a:rPr>
              <a:t>「醫政業務－醫事人力培育與訓練」對所屬醫院督導不周，未善盡補助經費考核、監督，凍結預算</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1/20</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決議</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25)</a:t>
            </a:r>
            <a:endParaRPr lang="zh-TW" altLang="en-US" sz="2000" b="1" dirty="0" smtClean="0">
              <a:latin typeface="Arial" panose="020B0604020202020204" pitchFamily="34" charset="0"/>
              <a:ea typeface="標楷體" panose="03000509000000000000" pitchFamily="65" charset="-120"/>
              <a:cs typeface="Arial" panose="020B0604020202020204" pitchFamily="34" charset="0"/>
            </a:endParaRPr>
          </a:p>
          <a:p>
            <a:pPr marL="342000" indent="-536575" algn="just" eaLnBrk="1" hangingPunct="1">
              <a:lnSpc>
                <a:spcPts val="2400"/>
              </a:lnSpc>
              <a:spcBef>
                <a:spcPts val="1200"/>
              </a:spcBef>
              <a:buFontTx/>
              <a:buNone/>
              <a:tabLst>
                <a:tab pos="987425" algn="l"/>
              </a:tabLst>
              <a:defRPr/>
            </a:pPr>
            <a:r>
              <a:rPr lang="zh-TW" altLang="en-US" sz="2000" dirty="0" smtClean="0">
                <a:latin typeface="Arial" panose="020B0604020202020204" pitchFamily="34" charset="0"/>
                <a:ea typeface="標楷體" panose="03000509000000000000" pitchFamily="65" charset="-120"/>
                <a:cs typeface="Arial" panose="020B0604020202020204" pitchFamily="34" charset="0"/>
              </a:rPr>
              <a:t>     已訂有持續品質改善機制，除定期召開醫療品質會議，每年均訂有計畫辦理相關教育訓練或</a:t>
            </a:r>
            <a:r>
              <a:rPr lang="zh-TW" altLang="en-US" sz="2000" dirty="0">
                <a:latin typeface="Arial" panose="020B0604020202020204" pitchFamily="34" charset="0"/>
                <a:ea typeface="標楷體" panose="03000509000000000000" pitchFamily="65" charset="-120"/>
                <a:cs typeface="Arial" panose="020B0604020202020204" pitchFamily="34" charset="0"/>
              </a:rPr>
              <a:t>活動，因本部所屬醫院於公共政策之執行責任極為重要，編列相關經費實有必要</a:t>
            </a:r>
            <a:r>
              <a:rPr lang="zh-TW" altLang="en-US" sz="2000" dirty="0" smtClean="0">
                <a:latin typeface="Arial" panose="020B0604020202020204" pitchFamily="34" charset="0"/>
                <a:ea typeface="標楷體" panose="03000509000000000000" pitchFamily="65" charset="-120"/>
                <a:cs typeface="Arial" panose="020B0604020202020204" pitchFamily="34" charset="0"/>
              </a:rPr>
              <a:t>。</a:t>
            </a:r>
          </a:p>
          <a:p>
            <a:pPr marL="536575" indent="-536575" algn="just" eaLnBrk="1" hangingPunct="1">
              <a:lnSpc>
                <a:spcPts val="2400"/>
              </a:lnSpc>
              <a:spcBef>
                <a:spcPts val="1200"/>
              </a:spcBef>
              <a:buFontTx/>
              <a:buNone/>
              <a:tabLst>
                <a:tab pos="987425" algn="l"/>
              </a:tabLst>
              <a:defRPr/>
            </a:pPr>
            <a:endParaRPr lang="zh-TW" altLang="en-US" sz="2000" dirty="0">
              <a:latin typeface="Arial" panose="020B0604020202020204" pitchFamily="34" charset="0"/>
              <a:ea typeface="標楷體" panose="03000509000000000000" pitchFamily="65" charset="-120"/>
              <a:cs typeface="Arial" panose="020B0604020202020204" pitchFamily="34" charset="0"/>
            </a:endParaRPr>
          </a:p>
        </p:txBody>
      </p:sp>
      <p:sp>
        <p:nvSpPr>
          <p:cNvPr id="31750" name="標題 6"/>
          <p:cNvSpPr>
            <a:spLocks noGrp="1"/>
          </p:cNvSpPr>
          <p:nvPr>
            <p:ph type="title" idx="4294967295"/>
          </p:nvPr>
        </p:nvSpPr>
        <p:spPr>
          <a:xfrm>
            <a:off x="1166814" y="296402"/>
            <a:ext cx="7850187" cy="754616"/>
          </a:xfrm>
        </p:spPr>
        <p:txBody>
          <a:bodyPr/>
          <a:lstStyle/>
          <a:p>
            <a:pPr eaLnBrk="1" hangingPunct="1"/>
            <a:r>
              <a:rPr lang="zh-TW" altLang="en-US" sz="3200" b="1" u="sng" smtClean="0">
                <a:solidFill>
                  <a:srgbClr val="0000CC"/>
                </a:solidFill>
                <a:latin typeface="Arial" charset="0"/>
                <a:ea typeface="標楷體" pitchFamily="65" charset="-120"/>
              </a:rPr>
              <a:t>醫事司</a:t>
            </a:r>
            <a:r>
              <a:rPr lang="zh-TW" altLang="en-US" sz="3200" b="1" smtClean="0">
                <a:solidFill>
                  <a:schemeClr val="tx1"/>
                </a:solidFill>
                <a:latin typeface="Arial" charset="0"/>
                <a:ea typeface="標楷體" pitchFamily="65" charset="-120"/>
              </a:rPr>
              <a:t>待審議事項辦理情形</a:t>
            </a:r>
            <a:r>
              <a:rPr lang="en-US" altLang="zh-TW" sz="3200" b="1" smtClean="0">
                <a:solidFill>
                  <a:schemeClr val="tx1"/>
                </a:solidFill>
                <a:latin typeface="Arial" charset="0"/>
                <a:ea typeface="標楷體" pitchFamily="65" charset="-120"/>
              </a:rPr>
              <a:t>(5/5)</a:t>
            </a:r>
          </a:p>
        </p:txBody>
      </p:sp>
      <p:pic>
        <p:nvPicPr>
          <p:cNvPr id="4" name="圖片 3"/>
          <p:cNvPicPr>
            <a:picLocks noChangeAspect="1"/>
          </p:cNvPicPr>
          <p:nvPr/>
        </p:nvPicPr>
        <p:blipFill>
          <a:blip r:embed="rId3">
            <a:extLst/>
          </a:blip>
          <a:stretch>
            <a:fillRect/>
          </a:stretch>
        </p:blipFill>
        <p:spPr>
          <a:xfrm rot="20820220">
            <a:off x="5590459" y="4544420"/>
            <a:ext cx="2944280" cy="1865142"/>
          </a:xfrm>
          <a:prstGeom prst="cloud">
            <a:avLst/>
          </a:prstGeom>
          <a:blipFill>
            <a:blip r:embed="rId4"/>
            <a:stretch>
              <a:fillRect/>
            </a:stretch>
          </a:blipFill>
          <a:ln>
            <a:noFill/>
          </a:ln>
          <a:effectLst>
            <a:outerShdw blurRad="139700" dist="50800" dir="13020000" sx="108000" sy="108000" algn="ctr" rotWithShape="0">
              <a:srgbClr val="000000">
                <a:alpha val="48000"/>
              </a:srgbClr>
            </a:outerShdw>
          </a:effectLst>
          <a:scene3d>
            <a:camera prst="orthographicFront"/>
            <a:lightRig rig="threePt" dir="t"/>
          </a:scene3d>
          <a:sp3d prstMaterial="powder"/>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文字版面配置區 5"/>
          <p:cNvSpPr>
            <a:spLocks/>
          </p:cNvSpPr>
          <p:nvPr/>
        </p:nvSpPr>
        <p:spPr bwMode="auto">
          <a:xfrm>
            <a:off x="215901" y="979941"/>
            <a:ext cx="8785225" cy="6023312"/>
          </a:xfrm>
          <a:prstGeom prst="rect">
            <a:avLst/>
          </a:prstGeom>
          <a:noFill/>
          <a:ln w="9525">
            <a:noFill/>
            <a:miter lim="800000"/>
            <a:headEnd/>
            <a:tailEnd/>
          </a:ln>
        </p:spPr>
        <p:txBody>
          <a:bodyPr/>
          <a:lstStyle/>
          <a:p>
            <a:pPr marL="506413" indent="-341313" algn="just">
              <a:lnSpc>
                <a:spcPts val="2400"/>
              </a:lnSpc>
              <a:spcBef>
                <a:spcPts val="1200"/>
              </a:spcBef>
              <a:buClr>
                <a:srgbClr val="000000"/>
              </a:buClr>
              <a:buFont typeface="Wingdings" pitchFamily="2" charset="2"/>
              <a:buChar char="u"/>
              <a:tabLst>
                <a:tab pos="987425" algn="l"/>
              </a:tabLst>
            </a:pPr>
            <a:r>
              <a:rPr kumimoji="0" lang="zh-TW" altLang="en-US" sz="2000" b="1" dirty="0">
                <a:ea typeface="標楷體" pitchFamily="65" charset="-120"/>
                <a:cs typeface="Arial" charset="0"/>
              </a:rPr>
              <a:t>「醫院營運業務</a:t>
            </a:r>
            <a:r>
              <a:rPr lang="zh-TW" altLang="en-US" sz="2000" b="1" dirty="0">
                <a:ea typeface="標楷體" pitchFamily="65" charset="-120"/>
                <a:cs typeface="Arial" charset="0"/>
              </a:rPr>
              <a:t>－</a:t>
            </a:r>
            <a:r>
              <a:rPr kumimoji="0" lang="zh-TW" altLang="en-US" sz="2000" b="1" dirty="0">
                <a:ea typeface="標楷體" pitchFamily="65" charset="-120"/>
                <a:cs typeface="Arial" charset="0"/>
              </a:rPr>
              <a:t>醫院營運輔導」針對所屬醫院編列高額獎勵金，且發放金額漫無標準，凍結獎補助費</a:t>
            </a:r>
            <a:r>
              <a:rPr kumimoji="0" lang="en-US" altLang="zh-TW" sz="2000" b="1" dirty="0">
                <a:ea typeface="標楷體" pitchFamily="65" charset="-120"/>
                <a:cs typeface="Arial" charset="0"/>
              </a:rPr>
              <a:t>2</a:t>
            </a:r>
            <a:r>
              <a:rPr kumimoji="0" lang="zh-TW" altLang="en-US" sz="2000" b="1" dirty="0">
                <a:ea typeface="標楷體" pitchFamily="65" charset="-120"/>
                <a:cs typeface="Arial" charset="0"/>
              </a:rPr>
              <a:t>億元。 </a:t>
            </a:r>
            <a:r>
              <a:rPr kumimoji="0" lang="en-US" altLang="zh-TW" sz="2000" b="1" dirty="0">
                <a:ea typeface="標楷體" pitchFamily="65" charset="-120"/>
                <a:cs typeface="Arial" charset="0"/>
              </a:rPr>
              <a:t>(</a:t>
            </a:r>
            <a:r>
              <a:rPr kumimoji="0" lang="zh-TW" altLang="en-US" sz="2000" b="1" dirty="0">
                <a:ea typeface="標楷體" pitchFamily="65" charset="-120"/>
                <a:cs typeface="Arial" charset="0"/>
              </a:rPr>
              <a:t>決議</a:t>
            </a:r>
            <a:r>
              <a:rPr kumimoji="0" lang="en-US" altLang="zh-TW" sz="2000" b="1" dirty="0">
                <a:ea typeface="標楷體" pitchFamily="65" charset="-120"/>
                <a:cs typeface="Arial" charset="0"/>
              </a:rPr>
              <a:t>124)</a:t>
            </a:r>
            <a:endParaRPr kumimoji="0" lang="zh-TW" altLang="en-US" sz="2000" b="1" dirty="0">
              <a:ea typeface="標楷體" pitchFamily="65" charset="-120"/>
              <a:cs typeface="Arial" charset="0"/>
            </a:endParaRPr>
          </a:p>
          <a:p>
            <a:pPr marL="506413" indent="-341313" algn="just">
              <a:lnSpc>
                <a:spcPts val="2400"/>
              </a:lnSpc>
              <a:spcBef>
                <a:spcPts val="1200"/>
              </a:spcBef>
              <a:buClr>
                <a:srgbClr val="000000"/>
              </a:buClr>
              <a:buSzPct val="70000"/>
              <a:tabLst>
                <a:tab pos="987425" algn="l"/>
              </a:tabLst>
            </a:pPr>
            <a:r>
              <a:rPr kumimoji="0" lang="zh-TW" altLang="en-US" sz="1600" dirty="0">
                <a:ea typeface="標楷體" pitchFamily="65" charset="-120"/>
                <a:cs typeface="Arial" charset="0"/>
              </a:rPr>
              <a:t>      </a:t>
            </a:r>
            <a:r>
              <a:rPr kumimoji="0" lang="zh-TW" altLang="en-US" sz="2000" dirty="0">
                <a:ea typeface="標楷體" pitchFamily="65" charset="-120"/>
                <a:cs typeface="Arial" charset="0"/>
              </a:rPr>
              <a:t>本部所屬醫院獎勵金的提撥方式，係由業務總收入扣除</a:t>
            </a:r>
            <a:r>
              <a:rPr kumimoji="0" lang="zh-TW" altLang="en-US" sz="2000" dirty="0" smtClean="0">
                <a:ea typeface="標楷體" pitchFamily="65" charset="-120"/>
                <a:cs typeface="Arial" charset="0"/>
              </a:rPr>
              <a:t>成本後，再</a:t>
            </a:r>
            <a:r>
              <a:rPr kumimoji="0" lang="zh-TW" altLang="en-US" sz="2000" dirty="0">
                <a:ea typeface="標楷體" pitchFamily="65" charset="-120"/>
                <a:cs typeface="Arial" charset="0"/>
              </a:rPr>
              <a:t>依「公立醫療機構人員獎勵金發給要點」及「本部所屬醫療機構績效評核原則」提撥</a:t>
            </a:r>
            <a:r>
              <a:rPr kumimoji="0" lang="en-US" altLang="zh-TW" sz="2000" dirty="0">
                <a:ea typeface="標楷體" pitchFamily="65" charset="-120"/>
                <a:cs typeface="Arial" charset="0"/>
              </a:rPr>
              <a:t>80%</a:t>
            </a:r>
            <a:r>
              <a:rPr kumimoji="0" lang="zh-TW" altLang="en-US" sz="2000" dirty="0">
                <a:ea typeface="標楷體" pitchFamily="65" charset="-120"/>
                <a:cs typeface="Arial" charset="0"/>
              </a:rPr>
              <a:t>發放獎勵金。所屬醫院自</a:t>
            </a:r>
            <a:r>
              <a:rPr kumimoji="0" lang="en-US" altLang="zh-TW" sz="2000" dirty="0">
                <a:ea typeface="標楷體" pitchFamily="65" charset="-120"/>
                <a:cs typeface="Arial" charset="0"/>
              </a:rPr>
              <a:t>92</a:t>
            </a:r>
            <a:r>
              <a:rPr kumimoji="0" lang="zh-TW" altLang="en-US" sz="2000" dirty="0">
                <a:ea typeface="標楷體" pitchFamily="65" charset="-120"/>
                <a:cs typeface="Arial" charset="0"/>
              </a:rPr>
              <a:t>年至</a:t>
            </a:r>
            <a:r>
              <a:rPr kumimoji="0" lang="en-US" altLang="zh-TW" sz="2000" dirty="0">
                <a:ea typeface="標楷體" pitchFamily="65" charset="-120"/>
                <a:cs typeface="Arial" charset="0"/>
              </a:rPr>
              <a:t>104</a:t>
            </a:r>
            <a:r>
              <a:rPr kumimoji="0" lang="zh-TW" altLang="en-US" sz="2000" dirty="0">
                <a:ea typeface="標楷體" pitchFamily="65" charset="-120"/>
                <a:cs typeface="Arial" charset="0"/>
              </a:rPr>
              <a:t>年公務預算補助減少</a:t>
            </a:r>
            <a:r>
              <a:rPr kumimoji="0" lang="en-US" altLang="zh-TW" sz="2000" dirty="0">
                <a:ea typeface="標楷體" pitchFamily="65" charset="-120"/>
                <a:cs typeface="Arial" charset="0"/>
              </a:rPr>
              <a:t>45.56%</a:t>
            </a:r>
            <a:r>
              <a:rPr kumimoji="0" lang="zh-TW" altLang="en-US" sz="2000" dirty="0">
                <a:ea typeface="標楷體" pitchFamily="65" charset="-120"/>
                <a:cs typeface="Arial" charset="0"/>
              </a:rPr>
              <a:t>，但醫療淨收入由</a:t>
            </a:r>
            <a:r>
              <a:rPr kumimoji="0" lang="en-US" altLang="zh-TW" sz="2000" dirty="0">
                <a:ea typeface="標楷體" pitchFamily="65" charset="-120"/>
                <a:cs typeface="Arial" charset="0"/>
              </a:rPr>
              <a:t>92</a:t>
            </a:r>
            <a:r>
              <a:rPr kumimoji="0" lang="zh-TW" altLang="en-US" sz="2000" dirty="0">
                <a:ea typeface="標楷體" pitchFamily="65" charset="-120"/>
                <a:cs typeface="Arial" charset="0"/>
              </a:rPr>
              <a:t>年</a:t>
            </a:r>
            <a:r>
              <a:rPr kumimoji="0" lang="en-US" altLang="zh-TW" sz="2000" dirty="0">
                <a:ea typeface="標楷體" pitchFamily="65" charset="-120"/>
                <a:cs typeface="Arial" charset="0"/>
              </a:rPr>
              <a:t>175</a:t>
            </a:r>
            <a:r>
              <a:rPr kumimoji="0" lang="zh-TW" altLang="en-US" sz="2000" dirty="0">
                <a:ea typeface="標楷體" pitchFamily="65" charset="-120"/>
                <a:cs typeface="Arial" charset="0"/>
              </a:rPr>
              <a:t>億元增加至</a:t>
            </a:r>
            <a:r>
              <a:rPr kumimoji="0" lang="en-US" altLang="zh-TW" sz="2000" dirty="0">
                <a:ea typeface="標楷體" pitchFamily="65" charset="-120"/>
                <a:cs typeface="Arial" charset="0"/>
              </a:rPr>
              <a:t>103</a:t>
            </a:r>
            <a:r>
              <a:rPr kumimoji="0" lang="zh-TW" altLang="en-US" sz="2000" dirty="0">
                <a:ea typeface="標楷體" pitchFamily="65" charset="-120"/>
                <a:cs typeface="Arial" charset="0"/>
              </a:rPr>
              <a:t>年</a:t>
            </a:r>
            <a:r>
              <a:rPr kumimoji="0" lang="en-US" altLang="zh-TW" sz="2000" dirty="0">
                <a:ea typeface="標楷體" pitchFamily="65" charset="-120"/>
                <a:cs typeface="Arial" charset="0"/>
              </a:rPr>
              <a:t>227</a:t>
            </a:r>
            <a:r>
              <a:rPr kumimoji="0" lang="zh-TW" altLang="en-US" sz="2000" dirty="0">
                <a:ea typeface="標楷體" pitchFamily="65" charset="-120"/>
                <a:cs typeface="Arial" charset="0"/>
              </a:rPr>
              <a:t>億元</a:t>
            </a:r>
            <a:r>
              <a:rPr kumimoji="0" lang="zh-TW" altLang="en-US" sz="2000" dirty="0">
                <a:solidFill>
                  <a:srgbClr val="000000"/>
                </a:solidFill>
                <a:ea typeface="標楷體" pitchFamily="65" charset="-120"/>
                <a:cs typeface="Arial" charset="0"/>
              </a:rPr>
              <a:t>，</a:t>
            </a:r>
            <a:r>
              <a:rPr kumimoji="0" lang="zh-TW" altLang="en-US" sz="2000" dirty="0">
                <a:ea typeface="標楷體" pitchFamily="65" charset="-120"/>
                <a:cs typeface="Arial" charset="0"/>
              </a:rPr>
              <a:t>經營</a:t>
            </a:r>
            <a:r>
              <a:rPr kumimoji="0" lang="zh-TW" altLang="en-US" sz="2000" dirty="0">
                <a:solidFill>
                  <a:srgbClr val="000000"/>
                </a:solidFill>
                <a:ea typeface="標楷體" pitchFamily="65" charset="-120"/>
                <a:cs typeface="Arial" charset="0"/>
              </a:rPr>
              <a:t>效益顯著。</a:t>
            </a:r>
            <a:endParaRPr kumimoji="0" lang="en-US" altLang="zh-TW" sz="1600" dirty="0">
              <a:ea typeface="標楷體" pitchFamily="65" charset="-120"/>
              <a:cs typeface="Arial" charset="0"/>
            </a:endParaRPr>
          </a:p>
          <a:p>
            <a:pPr marL="506413" indent="-341313" algn="just">
              <a:lnSpc>
                <a:spcPts val="2400"/>
              </a:lnSpc>
              <a:spcBef>
                <a:spcPts val="1200"/>
              </a:spcBef>
              <a:buClr>
                <a:srgbClr val="000000"/>
              </a:buClr>
              <a:buSzPct val="70000"/>
              <a:tabLst>
                <a:tab pos="987425" algn="l"/>
              </a:tabLst>
            </a:pPr>
            <a:endParaRPr kumimoji="0" lang="zh-TW" altLang="en-US" sz="1600" dirty="0">
              <a:ea typeface="標楷體" pitchFamily="65" charset="-120"/>
              <a:cs typeface="Arial" charset="0"/>
            </a:endParaRPr>
          </a:p>
        </p:txBody>
      </p:sp>
      <p:sp>
        <p:nvSpPr>
          <p:cNvPr id="13315" name="標題 6"/>
          <p:cNvSpPr>
            <a:spLocks/>
          </p:cNvSpPr>
          <p:nvPr/>
        </p:nvSpPr>
        <p:spPr bwMode="auto">
          <a:xfrm>
            <a:off x="611188" y="81662"/>
            <a:ext cx="8147050" cy="754616"/>
          </a:xfrm>
          <a:prstGeom prst="rect">
            <a:avLst/>
          </a:prstGeom>
          <a:noFill/>
          <a:ln>
            <a:noFill/>
          </a:ln>
          <a:extLst/>
        </p:spPr>
        <p:txBody>
          <a:bodyPr anchor="ctr"/>
          <a:lstStyle>
            <a:lvl1pPr eaLnBrk="0" hangingPunct="0">
              <a:spcBef>
                <a:spcPts val="700"/>
              </a:spcBef>
              <a:buClr>
                <a:schemeClr val="accent2"/>
              </a:buClr>
              <a:buSzPct val="60000"/>
              <a:buFont typeface="Wingdings" pitchFamily="2" charset="2"/>
              <a:buChar char=""/>
              <a:defRPr sz="2900">
                <a:solidFill>
                  <a:schemeClr val="tx1"/>
                </a:solidFill>
                <a:latin typeface="Tw Cen MT" pitchFamily="34" charset="0"/>
                <a:ea typeface="微軟正黑體" pitchFamily="34" charset="-120"/>
              </a:defRPr>
            </a:lvl1pPr>
            <a:lvl2pPr marL="742950" indent="-285750" eaLnBrk="0" hangingPunct="0">
              <a:spcBef>
                <a:spcPts val="550"/>
              </a:spcBef>
              <a:buClr>
                <a:schemeClr val="accent1"/>
              </a:buClr>
              <a:buSzPct val="70000"/>
              <a:buFont typeface="Wingdings 2" pitchFamily="18" charset="2"/>
              <a:buChar char=""/>
              <a:defRPr sz="2600">
                <a:solidFill>
                  <a:schemeClr val="tx1"/>
                </a:solidFill>
                <a:latin typeface="Tw Cen MT" pitchFamily="34" charset="0"/>
                <a:ea typeface="微軟正黑體" pitchFamily="34" charset="-120"/>
              </a:defRPr>
            </a:lvl2pPr>
            <a:lvl3pPr marL="1143000" indent="-228600" eaLnBrk="0" hangingPunct="0">
              <a:spcBef>
                <a:spcPts val="500"/>
              </a:spcBef>
              <a:buClr>
                <a:schemeClr val="accent2"/>
              </a:buClr>
              <a:buSzPct val="75000"/>
              <a:buFont typeface="Wingdings" pitchFamily="2" charset="2"/>
              <a:buChar char=""/>
              <a:defRPr sz="2300">
                <a:solidFill>
                  <a:schemeClr val="tx1"/>
                </a:solidFill>
                <a:latin typeface="Tw Cen MT" pitchFamily="34" charset="0"/>
                <a:ea typeface="微軟正黑體" pitchFamily="34" charset="-120"/>
              </a:defRPr>
            </a:lvl3pPr>
            <a:lvl4pPr marL="1600200" indent="-228600" eaLnBrk="0" hangingPunct="0">
              <a:spcBef>
                <a:spcPts val="400"/>
              </a:spcBef>
              <a:buClr>
                <a:srgbClr val="A5AB81"/>
              </a:buClr>
              <a:buSzPct val="75000"/>
              <a:buFont typeface="Wingdings" pitchFamily="2" charset="2"/>
              <a:buChar char=""/>
              <a:defRPr sz="2000">
                <a:solidFill>
                  <a:schemeClr val="tx1"/>
                </a:solidFill>
                <a:latin typeface="Tw Cen MT" pitchFamily="34" charset="0"/>
                <a:ea typeface="微軟正黑體" pitchFamily="34" charset="-120"/>
              </a:defRPr>
            </a:lvl4pPr>
            <a:lvl5pPr marL="2057400" indent="-228600" eaLnBrk="0" hangingPunct="0">
              <a:spcBef>
                <a:spcPts val="400"/>
              </a:spcBef>
              <a:buClr>
                <a:srgbClr val="D8B25C"/>
              </a:buClr>
              <a:buSzPct val="65000"/>
              <a:buFont typeface="Wingdings" pitchFamily="2" charset="2"/>
              <a:buChar char=""/>
              <a:defRPr sz="2000">
                <a:solidFill>
                  <a:schemeClr val="tx1"/>
                </a:solidFill>
                <a:latin typeface="Tw Cen MT" pitchFamily="34" charset="0"/>
                <a:ea typeface="微軟正黑體" pitchFamily="34" charset="-120"/>
              </a:defRPr>
            </a:lvl5pPr>
            <a:lvl6pPr marL="2514600" indent="-228600" eaLnBrk="0" fontAlgn="base" hangingPunct="0">
              <a:spcBef>
                <a:spcPts val="400"/>
              </a:spcBef>
              <a:spcAft>
                <a:spcPct val="0"/>
              </a:spcAft>
              <a:buClr>
                <a:srgbClr val="D8B25C"/>
              </a:buClr>
              <a:buSzPct val="65000"/>
              <a:buFont typeface="Wingdings" pitchFamily="2" charset="2"/>
              <a:buChar char=""/>
              <a:defRPr sz="2000">
                <a:solidFill>
                  <a:schemeClr val="tx1"/>
                </a:solidFill>
                <a:latin typeface="Tw Cen MT" pitchFamily="34" charset="0"/>
                <a:ea typeface="微軟正黑體" pitchFamily="34" charset="-120"/>
              </a:defRPr>
            </a:lvl6pPr>
            <a:lvl7pPr marL="2971800" indent="-228600" eaLnBrk="0" fontAlgn="base" hangingPunct="0">
              <a:spcBef>
                <a:spcPts val="400"/>
              </a:spcBef>
              <a:spcAft>
                <a:spcPct val="0"/>
              </a:spcAft>
              <a:buClr>
                <a:srgbClr val="D8B25C"/>
              </a:buClr>
              <a:buSzPct val="65000"/>
              <a:buFont typeface="Wingdings" pitchFamily="2" charset="2"/>
              <a:buChar char=""/>
              <a:defRPr sz="2000">
                <a:solidFill>
                  <a:schemeClr val="tx1"/>
                </a:solidFill>
                <a:latin typeface="Tw Cen MT" pitchFamily="34" charset="0"/>
                <a:ea typeface="微軟正黑體" pitchFamily="34" charset="-120"/>
              </a:defRPr>
            </a:lvl7pPr>
            <a:lvl8pPr marL="3429000" indent="-228600" eaLnBrk="0" fontAlgn="base" hangingPunct="0">
              <a:spcBef>
                <a:spcPts val="400"/>
              </a:spcBef>
              <a:spcAft>
                <a:spcPct val="0"/>
              </a:spcAft>
              <a:buClr>
                <a:srgbClr val="D8B25C"/>
              </a:buClr>
              <a:buSzPct val="65000"/>
              <a:buFont typeface="Wingdings" pitchFamily="2" charset="2"/>
              <a:buChar char=""/>
              <a:defRPr sz="2000">
                <a:solidFill>
                  <a:schemeClr val="tx1"/>
                </a:solidFill>
                <a:latin typeface="Tw Cen MT" pitchFamily="34" charset="0"/>
                <a:ea typeface="微軟正黑體" pitchFamily="34" charset="-120"/>
              </a:defRPr>
            </a:lvl8pPr>
            <a:lvl9pPr marL="3886200" indent="-228600" eaLnBrk="0" fontAlgn="base" hangingPunct="0">
              <a:spcBef>
                <a:spcPts val="400"/>
              </a:spcBef>
              <a:spcAft>
                <a:spcPct val="0"/>
              </a:spcAft>
              <a:buClr>
                <a:srgbClr val="D8B25C"/>
              </a:buClr>
              <a:buSzPct val="65000"/>
              <a:buFont typeface="Wingdings" pitchFamily="2" charset="2"/>
              <a:buChar char=""/>
              <a:defRPr sz="2000">
                <a:solidFill>
                  <a:schemeClr val="tx1"/>
                </a:solidFill>
                <a:latin typeface="Tw Cen MT" pitchFamily="34" charset="0"/>
                <a:ea typeface="微軟正黑體" pitchFamily="34" charset="-120"/>
              </a:defRPr>
            </a:lvl9pPr>
          </a:lstStyle>
          <a:p>
            <a:pPr algn="ctr" eaLnBrk="1" hangingPunct="1">
              <a:spcBef>
                <a:spcPct val="0"/>
              </a:spcBef>
              <a:buClrTx/>
              <a:buSzTx/>
              <a:buFontTx/>
              <a:buNone/>
              <a:defRPr/>
            </a:pPr>
            <a:r>
              <a:rPr lang="zh-TW" altLang="en-US" sz="3200" b="1" u="sng" dirty="0" smtClean="0">
                <a:solidFill>
                  <a:srgbClr val="0000CC"/>
                </a:solidFill>
                <a:latin typeface="Arial" charset="0"/>
                <a:ea typeface="標楷體" pitchFamily="65" charset="-120"/>
                <a:cs typeface="+mj-cs"/>
              </a:rPr>
              <a:t>醫福會</a:t>
            </a:r>
            <a:r>
              <a:rPr lang="zh-TW" altLang="en-US" sz="3200" b="1" dirty="0">
                <a:latin typeface="Arial" charset="0"/>
                <a:ea typeface="標楷體" pitchFamily="65" charset="-120"/>
                <a:cs typeface="+mj-cs"/>
              </a:rPr>
              <a:t>待審議事項辦理</a:t>
            </a:r>
            <a:r>
              <a:rPr lang="zh-TW" altLang="en-US" sz="3200" b="1" dirty="0" smtClean="0">
                <a:latin typeface="Arial" charset="0"/>
                <a:ea typeface="標楷體" pitchFamily="65" charset="-120"/>
                <a:cs typeface="+mj-cs"/>
              </a:rPr>
              <a:t>情形</a:t>
            </a:r>
            <a:endParaRPr lang="en-US" altLang="zh-TW" sz="3200" b="1" dirty="0">
              <a:latin typeface="Arial" charset="0"/>
              <a:ea typeface="標楷體" pitchFamily="65" charset="-120"/>
              <a:cs typeface="+mj-cs"/>
            </a:endParaRPr>
          </a:p>
        </p:txBody>
      </p:sp>
      <p:sp>
        <p:nvSpPr>
          <p:cNvPr id="33796" name="投影片編號版面配置區 5"/>
          <p:cNvSpPr>
            <a:spLocks noGrp="1"/>
          </p:cNvSpPr>
          <p:nvPr>
            <p:ph type="sldNum" sz="quarter" idx="12"/>
          </p:nvPr>
        </p:nvSpPr>
        <p:spPr>
          <a:xfrm>
            <a:off x="8431213" y="6310640"/>
            <a:ext cx="533400" cy="381088"/>
          </a:xfrm>
          <a:noFill/>
          <a:ln>
            <a:miter lim="800000"/>
            <a:headEnd/>
            <a:tailEnd/>
          </a:ln>
        </p:spPr>
        <p:txBody>
          <a:bodyPr/>
          <a:lstStyle/>
          <a:p>
            <a:pPr>
              <a:buClr>
                <a:srgbClr val="000000"/>
              </a:buClr>
              <a:buSzPct val="70000"/>
              <a:buFont typeface="Wingdings" pitchFamily="2" charset="2"/>
              <a:buNone/>
            </a:pPr>
            <a:fld id="{145E1327-4D76-45D1-8C74-6AF4495EBAEA}" type="slidenum">
              <a:rPr lang="en-US" altLang="zh-TW" smtClean="0">
                <a:solidFill>
                  <a:srgbClr val="000000"/>
                </a:solidFill>
                <a:ea typeface="標楷體" pitchFamily="65" charset="-120"/>
              </a:rPr>
              <a:pPr>
                <a:buClr>
                  <a:srgbClr val="000000"/>
                </a:buClr>
                <a:buSzPct val="70000"/>
                <a:buFont typeface="Wingdings" pitchFamily="2" charset="2"/>
                <a:buNone/>
              </a:pPr>
              <a:t>15</a:t>
            </a:fld>
            <a:endParaRPr lang="en-US" altLang="zh-TW" dirty="0" smtClean="0">
              <a:solidFill>
                <a:srgbClr val="000000"/>
              </a:solidFill>
              <a:ea typeface="標楷體" pitchFamily="65" charset="-120"/>
            </a:endParaRPr>
          </a:p>
        </p:txBody>
      </p:sp>
      <p:pic>
        <p:nvPicPr>
          <p:cNvPr id="5" name="Picture 7" descr="芳香療法,開花,蠟燭,香,和諧,奢侈品,自然,蘭花,安撫,平和,倒影,使人耳目一新的,矯正的,慰藉的,水療,Fotolia&#10;"/>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b="5045"/>
          <a:stretch>
            <a:fillRect/>
          </a:stretch>
        </p:blipFill>
        <p:spPr bwMode="auto">
          <a:xfrm>
            <a:off x="5580113" y="3180925"/>
            <a:ext cx="3174904" cy="2871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rotWithShape="1">
          <a:blip r:embed="rId3" cstate="print">
            <a:extLst/>
          </a:blip>
          <a:srcRect l="26969" r="17216"/>
          <a:stretch/>
        </p:blipFill>
        <p:spPr>
          <a:xfrm rot="808960">
            <a:off x="6393760" y="3830005"/>
            <a:ext cx="2302209" cy="2789069"/>
          </a:xfrm>
          <a:prstGeom prst="cloud">
            <a:avLst/>
          </a:prstGeom>
          <a:noFill/>
          <a:ln>
            <a:noFill/>
          </a:ln>
          <a:effectLst>
            <a:outerShdw blurRad="50800" dist="101600" dir="11340000" sx="106000" sy="106000" algn="ctr" rotWithShape="0">
              <a:srgbClr val="000000">
                <a:alpha val="62000"/>
              </a:srgbClr>
            </a:outerShdw>
          </a:effectLst>
          <a:scene3d>
            <a:camera prst="orthographicFront"/>
            <a:lightRig rig="threePt" dir="t"/>
          </a:scene3d>
          <a:sp3d prstMaterial="powder"/>
        </p:spPr>
      </p:pic>
      <p:sp>
        <p:nvSpPr>
          <p:cNvPr id="34819" name="Rectangle 5"/>
          <p:cNvSpPr>
            <a:spLocks/>
          </p:cNvSpPr>
          <p:nvPr/>
        </p:nvSpPr>
        <p:spPr bwMode="auto">
          <a:xfrm>
            <a:off x="720725" y="2469512"/>
            <a:ext cx="8459788" cy="1143265"/>
          </a:xfrm>
          <a:prstGeom prst="rect">
            <a:avLst/>
          </a:prstGeom>
          <a:noFill/>
          <a:ln w="9525">
            <a:noFill/>
            <a:miter lim="800000"/>
            <a:headEnd/>
            <a:tailEnd/>
          </a:ln>
        </p:spPr>
        <p:txBody>
          <a:bodyPr anchor="b"/>
          <a:lstStyle/>
          <a:p>
            <a:pPr algn="ctr" eaLnBrk="0" hangingPunct="0"/>
            <a:r>
              <a:rPr kumimoji="0" lang="zh-TW" altLang="en-US" sz="7200" b="1">
                <a:solidFill>
                  <a:srgbClr val="000000"/>
                </a:solidFill>
                <a:ea typeface="標楷體" pitchFamily="65" charset="-120"/>
              </a:rPr>
              <a:t>貳、疾病管制署</a:t>
            </a:r>
          </a:p>
        </p:txBody>
      </p:sp>
      <p:sp>
        <p:nvSpPr>
          <p:cNvPr id="34820" name="投影片編號版面配置區 4"/>
          <p:cNvSpPr>
            <a:spLocks noGrp="1"/>
          </p:cNvSpPr>
          <p:nvPr>
            <p:ph type="sldNum" sz="quarter" idx="12"/>
          </p:nvPr>
        </p:nvSpPr>
        <p:spPr>
          <a:noFill/>
          <a:ln>
            <a:miter lim="800000"/>
            <a:headEnd/>
            <a:tailEnd/>
          </a:ln>
        </p:spPr>
        <p:txBody>
          <a:bodyPr/>
          <a:lstStyle/>
          <a:p>
            <a:fld id="{A0D72995-012E-4D64-BFE3-038FBE214855}" type="slidenum">
              <a:rPr lang="zh-TW" altLang="en-US" smtClean="0">
                <a:latin typeface="Arial" pitchFamily="34" charset="0"/>
                <a:ea typeface="新細明體" charset="-120"/>
                <a:cs typeface="Arial" pitchFamily="34" charset="0"/>
              </a:rPr>
              <a:pPr/>
              <a:t>16</a:t>
            </a:fld>
            <a:endParaRPr lang="en-US" altLang="zh-TW" dirty="0" smtClean="0">
              <a:latin typeface="Arial" pitchFamily="34" charset="0"/>
              <a:ea typeface="新細明體" charset="-120"/>
              <a:cs typeface="Arial"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投影片編號版面配置區 3"/>
          <p:cNvSpPr>
            <a:spLocks noGrp="1"/>
          </p:cNvSpPr>
          <p:nvPr>
            <p:ph type="sldNum" sz="quarter" idx="12"/>
          </p:nvPr>
        </p:nvSpPr>
        <p:spPr>
          <a:noFill/>
          <a:ln>
            <a:miter lim="800000"/>
            <a:headEnd/>
            <a:tailEnd/>
          </a:ln>
        </p:spPr>
        <p:txBody>
          <a:bodyPr/>
          <a:lstStyle/>
          <a:p>
            <a:fld id="{BF7E07A8-27E0-4285-A354-3EE7A3DF606E}" type="slidenum">
              <a:rPr lang="en-US" altLang="zh-TW" smtClean="0">
                <a:ea typeface="新細明體" charset="-120"/>
              </a:rPr>
              <a:pPr/>
              <a:t>17</a:t>
            </a:fld>
            <a:endParaRPr lang="en-US" altLang="zh-TW" smtClean="0">
              <a:ea typeface="新細明體" charset="-120"/>
            </a:endParaRPr>
          </a:p>
        </p:txBody>
      </p:sp>
      <p:sp>
        <p:nvSpPr>
          <p:cNvPr id="35843"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8D8E1330-3C5B-4A56-8E8E-C8341044267B}" type="slidenum">
              <a:rPr lang="en-US" altLang="zh-TW" sz="1400"/>
              <a:pPr algn="r"/>
              <a:t>17</a:t>
            </a:fld>
            <a:endParaRPr lang="en-US" altLang="zh-TW" sz="1400"/>
          </a:p>
        </p:txBody>
      </p:sp>
      <p:sp>
        <p:nvSpPr>
          <p:cNvPr id="35844"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E0C305B5-8EEC-4AEC-B17F-07C8702C9BF2}" type="slidenum">
              <a:rPr lang="en-US" altLang="zh-TW" sz="1400"/>
              <a:pPr algn="r"/>
              <a:t>17</a:t>
            </a:fld>
            <a:endParaRPr lang="en-US" altLang="zh-TW" sz="1400" dirty="0"/>
          </a:p>
        </p:txBody>
      </p:sp>
      <p:sp>
        <p:nvSpPr>
          <p:cNvPr id="1514500" name="文字版面配置區 5"/>
          <p:cNvSpPr>
            <a:spLocks noGrp="1"/>
          </p:cNvSpPr>
          <p:nvPr>
            <p:ph type="body" idx="4294967295"/>
          </p:nvPr>
        </p:nvSpPr>
        <p:spPr>
          <a:xfrm>
            <a:off x="468313" y="1196194"/>
            <a:ext cx="8280400" cy="5787399"/>
          </a:xfrm>
        </p:spPr>
        <p:txBody>
          <a:bodyPr/>
          <a:lstStyle/>
          <a:p>
            <a:pPr algn="just" eaLnBrk="1" hangingPunct="1">
              <a:lnSpc>
                <a:spcPts val="2400"/>
              </a:lnSpc>
              <a:spcBef>
                <a:spcPct val="0"/>
              </a:spcBef>
              <a:buFont typeface="Wingdings" pitchFamily="2" charset="2"/>
              <a:buChar char="u"/>
              <a:tabLst>
                <a:tab pos="987425" algn="l"/>
              </a:tabLst>
              <a:defRPr/>
            </a:pPr>
            <a:r>
              <a:rPr lang="zh-TW" altLang="en-US" sz="2000" b="1" dirty="0" smtClean="0">
                <a:latin typeface="Arial" panose="020B0604020202020204" pitchFamily="34" charset="0"/>
                <a:ea typeface="標楷體" pitchFamily="65" charset="-120"/>
                <a:cs typeface="Arial" panose="020B0604020202020204" pitchFamily="34" charset="0"/>
              </a:rPr>
              <a:t>「防疫業務」為撙節開支，凍結預算</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1/30</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 。</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決議</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1)</a:t>
            </a:r>
            <a:endParaRPr lang="zh-TW" altLang="en-US" sz="2000" b="1" dirty="0" smtClean="0">
              <a:latin typeface="Arial" panose="020B0604020202020204" pitchFamily="34" charset="0"/>
              <a:ea typeface="標楷體" panose="03000509000000000000" pitchFamily="65" charset="-120"/>
              <a:cs typeface="Arial" panose="020B0604020202020204" pitchFamily="34" charset="0"/>
            </a:endParaRPr>
          </a:p>
          <a:p>
            <a:pPr marL="342000" indent="-536575" algn="just" eaLnBrk="1" hangingPunct="1">
              <a:lnSpc>
                <a:spcPts val="2400"/>
              </a:lnSpc>
              <a:spcBef>
                <a:spcPts val="1200"/>
              </a:spcBef>
              <a:buFontTx/>
              <a:buNone/>
              <a:tabLst>
                <a:tab pos="987425" algn="l"/>
              </a:tabLst>
              <a:defRPr/>
            </a:pPr>
            <a:r>
              <a:rPr lang="zh-TW" altLang="en-US" sz="2000" dirty="0">
                <a:latin typeface="Arial" panose="020B0604020202020204" pitchFamily="34" charset="0"/>
                <a:ea typeface="標楷體" panose="03000509000000000000" pitchFamily="65" charset="-120"/>
                <a:cs typeface="Arial" panose="020B0604020202020204" pitchFamily="34" charset="0"/>
              </a:rPr>
              <a:t> </a:t>
            </a:r>
            <a:r>
              <a:rPr lang="zh-TW" altLang="en-US" sz="2000" dirty="0" smtClean="0">
                <a:latin typeface="Arial" panose="020B0604020202020204" pitchFamily="34" charset="0"/>
                <a:ea typeface="標楷體" panose="03000509000000000000" pitchFamily="65" charset="-120"/>
                <a:cs typeface="Arial" panose="020B0604020202020204" pitchFamily="34" charset="0"/>
              </a:rPr>
              <a:t>    </a:t>
            </a:r>
            <a:r>
              <a:rPr lang="en-US" altLang="zh-TW" sz="2000" dirty="0" smtClean="0">
                <a:latin typeface="Arial" panose="020B0604020202020204" pitchFamily="34" charset="0"/>
                <a:ea typeface="標楷體" panose="03000509000000000000" pitchFamily="65" charset="-120"/>
                <a:cs typeface="Arial" panose="020B0604020202020204" pitchFamily="34" charset="0"/>
              </a:rPr>
              <a:t>104</a:t>
            </a:r>
            <a:r>
              <a:rPr lang="zh-TW" altLang="en-US" sz="2000" dirty="0">
                <a:latin typeface="Arial" panose="020B0604020202020204" pitchFamily="34" charset="0"/>
                <a:ea typeface="標楷體" panose="03000509000000000000" pitchFamily="65" charset="-120"/>
                <a:cs typeface="Arial" panose="020B0604020202020204" pitchFamily="34" charset="0"/>
              </a:rPr>
              <a:t>年</a:t>
            </a:r>
            <a:r>
              <a:rPr lang="zh-TW" altLang="en-US" sz="2000" spc="100" dirty="0">
                <a:latin typeface="Arial" panose="020B0604020202020204" pitchFamily="34" charset="0"/>
                <a:ea typeface="標楷體" panose="03000509000000000000" pitchFamily="65" charset="-120"/>
                <a:cs typeface="Arial" panose="020B0604020202020204" pitchFamily="34" charset="0"/>
              </a:rPr>
              <a:t>增派</a:t>
            </a:r>
            <a:r>
              <a:rPr lang="en-US" altLang="zh-TW" sz="2000" spc="100" dirty="0">
                <a:latin typeface="Arial" panose="020B0604020202020204" pitchFamily="34" charset="0"/>
                <a:ea typeface="標楷體" panose="03000509000000000000" pitchFamily="65" charset="-120"/>
                <a:cs typeface="Arial" panose="020B0604020202020204" pitchFamily="34" charset="0"/>
              </a:rPr>
              <a:t>1</a:t>
            </a:r>
            <a:r>
              <a:rPr lang="zh-TW" altLang="en-US" sz="2000" spc="100" dirty="0">
                <a:latin typeface="Arial" panose="020B0604020202020204" pitchFamily="34" charset="0"/>
                <a:ea typeface="標楷體" panose="03000509000000000000" pitchFamily="65" charset="-120"/>
                <a:cs typeface="Arial" panose="020B0604020202020204" pitchFamily="34" charset="0"/>
              </a:rPr>
              <a:t>名參與美國疾病管制</a:t>
            </a:r>
            <a:r>
              <a:rPr lang="zh-TW" altLang="en-US" sz="2000" spc="100" dirty="0" smtClean="0">
                <a:latin typeface="Arial" panose="020B0604020202020204" pitchFamily="34" charset="0"/>
                <a:ea typeface="標楷體" panose="03000509000000000000" pitchFamily="65" charset="-120"/>
                <a:cs typeface="Arial" panose="020B0604020202020204" pitchFamily="34" charset="0"/>
              </a:rPr>
              <a:t>中心</a:t>
            </a:r>
            <a:r>
              <a:rPr lang="zh-TW" altLang="en-US" sz="2000" spc="100" dirty="0">
                <a:latin typeface="Arial" panose="020B0604020202020204" pitchFamily="34" charset="0"/>
                <a:ea typeface="標楷體" panose="03000509000000000000" pitchFamily="65" charset="-120"/>
                <a:cs typeface="Arial" panose="020B0604020202020204" pitchFamily="34" charset="0"/>
              </a:rPr>
              <a:t>「疾病流行調查服務訓練</a:t>
            </a:r>
            <a:r>
              <a:rPr lang="zh-TW" altLang="en-US" sz="2000" spc="100" dirty="0" smtClean="0">
                <a:latin typeface="Arial" panose="020B0604020202020204" pitchFamily="34" charset="0"/>
                <a:ea typeface="標楷體" panose="03000509000000000000" pitchFamily="65" charset="-120"/>
                <a:cs typeface="Arial" panose="020B0604020202020204" pitchFamily="34" charset="0"/>
              </a:rPr>
              <a:t>計畫」，</a:t>
            </a:r>
            <a:r>
              <a:rPr lang="zh-TW" altLang="en-US" sz="2000" dirty="0" smtClean="0">
                <a:latin typeface="Arial" panose="020B0604020202020204" pitchFamily="34" charset="0"/>
                <a:ea typeface="標楷體" panose="03000509000000000000" pitchFamily="65" charset="-120"/>
                <a:cs typeface="Arial" panose="020B0604020202020204" pitchFamily="34" charset="0"/>
              </a:rPr>
              <a:t>故出國</a:t>
            </a:r>
            <a:r>
              <a:rPr lang="zh-TW" altLang="en-US" sz="2000" dirty="0">
                <a:latin typeface="Arial" panose="020B0604020202020204" pitchFamily="34" charset="0"/>
                <a:ea typeface="標楷體" panose="03000509000000000000" pitchFamily="65" charset="-120"/>
                <a:cs typeface="Arial" panose="020B0604020202020204" pitchFamily="34" charset="0"/>
              </a:rPr>
              <a:t>人日數較</a:t>
            </a:r>
            <a:r>
              <a:rPr lang="en-US" altLang="zh-TW" sz="2000" dirty="0">
                <a:latin typeface="Arial" panose="020B0604020202020204" pitchFamily="34" charset="0"/>
                <a:ea typeface="標楷體" panose="03000509000000000000" pitchFamily="65" charset="-120"/>
                <a:cs typeface="Arial" panose="020B0604020202020204" pitchFamily="34" charset="0"/>
              </a:rPr>
              <a:t>103</a:t>
            </a:r>
            <a:r>
              <a:rPr lang="zh-TW" altLang="en-US" sz="2000" dirty="0">
                <a:latin typeface="Arial" panose="020B0604020202020204" pitchFamily="34" charset="0"/>
                <a:ea typeface="標楷體" panose="03000509000000000000" pitchFamily="65" charset="-120"/>
                <a:cs typeface="Arial" panose="020B0604020202020204" pitchFamily="34" charset="0"/>
              </a:rPr>
              <a:t>年</a:t>
            </a:r>
            <a:r>
              <a:rPr lang="zh-TW" altLang="en-US" sz="2000" dirty="0" smtClean="0">
                <a:latin typeface="Arial" panose="020B0604020202020204" pitchFamily="34" charset="0"/>
                <a:ea typeface="標楷體" panose="03000509000000000000" pitchFamily="65" charset="-120"/>
                <a:cs typeface="Arial" panose="020B0604020202020204" pitchFamily="34" charset="0"/>
              </a:rPr>
              <a:t>增加，但</a:t>
            </a:r>
            <a:r>
              <a:rPr lang="zh-TW" altLang="en-US" sz="2000" dirty="0">
                <a:latin typeface="Arial" panose="020B0604020202020204" pitchFamily="34" charset="0"/>
                <a:ea typeface="標楷體" panose="03000509000000000000" pitchFamily="65" charset="-120"/>
                <a:cs typeface="Arial" panose="020B0604020202020204" pitchFamily="34" charset="0"/>
              </a:rPr>
              <a:t>總預算</a:t>
            </a:r>
            <a:r>
              <a:rPr lang="zh-TW" altLang="en-US" sz="2000" dirty="0" smtClean="0">
                <a:latin typeface="Arial" panose="020B0604020202020204" pitchFamily="34" charset="0"/>
                <a:ea typeface="標楷體" panose="03000509000000000000" pitchFamily="65" charset="-120"/>
                <a:cs typeface="Arial" panose="020B0604020202020204" pitchFamily="34" charset="0"/>
              </a:rPr>
              <a:t>減少；</a:t>
            </a:r>
            <a:r>
              <a:rPr lang="zh-TW" altLang="en-US" sz="2000" dirty="0">
                <a:latin typeface="Arial" panose="020B0604020202020204" pitchFamily="34" charset="0"/>
                <a:ea typeface="標楷體" panose="03000509000000000000" pitchFamily="65" charset="-120"/>
                <a:cs typeface="Arial" panose="020B0604020202020204" pitchFamily="34" charset="0"/>
              </a:rPr>
              <a:t>疾管署已</a:t>
            </a:r>
            <a:r>
              <a:rPr lang="zh-TW" altLang="en-US" sz="2000" dirty="0" smtClean="0">
                <a:latin typeface="Arial" panose="020B0604020202020204" pitchFamily="34" charset="0"/>
                <a:ea typeface="標楷體" panose="03000509000000000000" pitchFamily="65" charset="-120"/>
                <a:cs typeface="Arial" panose="020B0604020202020204" pitchFamily="34" charset="0"/>
              </a:rPr>
              <a:t>訂有</a:t>
            </a:r>
            <a:r>
              <a:rPr lang="zh-TW" altLang="en-US" sz="2000" dirty="0">
                <a:latin typeface="Arial" panose="020B0604020202020204" pitchFamily="34" charset="0"/>
                <a:ea typeface="標楷體" panose="03000509000000000000" pitchFamily="65" charset="-120"/>
                <a:cs typeface="Arial" panose="020B0604020202020204" pitchFamily="34" charset="0"/>
              </a:rPr>
              <a:t>委辦費</a:t>
            </a:r>
            <a:r>
              <a:rPr lang="zh-TW" altLang="en-US" sz="2000" dirty="0" smtClean="0">
                <a:latin typeface="Arial" panose="020B0604020202020204" pitchFamily="34" charset="0"/>
                <a:ea typeface="標楷體" panose="03000509000000000000" pitchFamily="65" charset="-120"/>
                <a:cs typeface="Arial" panose="020B0604020202020204" pitchFamily="34" charset="0"/>
              </a:rPr>
              <a:t>使用之相關規範並嚴格督導，</a:t>
            </a:r>
            <a:r>
              <a:rPr lang="zh-TW" altLang="en-US" sz="2000" dirty="0">
                <a:latin typeface="Arial" panose="020B0604020202020204" pitchFamily="34" charset="0"/>
                <a:ea typeface="標楷體" panose="03000509000000000000" pitchFamily="65" charset="-120"/>
                <a:cs typeface="Arial" panose="020B0604020202020204" pitchFamily="34" charset="0"/>
              </a:rPr>
              <a:t>受委託單位亦應依</a:t>
            </a:r>
            <a:r>
              <a:rPr lang="zh-TW" altLang="en-US" sz="2000" dirty="0" smtClean="0">
                <a:latin typeface="Arial" panose="020B0604020202020204" pitchFamily="34" charset="0"/>
                <a:ea typeface="標楷體" panose="03000509000000000000" pitchFamily="65" charset="-120"/>
                <a:cs typeface="Arial" panose="020B0604020202020204" pitchFamily="34" charset="0"/>
              </a:rPr>
              <a:t>政府採購法</a:t>
            </a:r>
            <a:r>
              <a:rPr lang="zh-TW" altLang="en-US" sz="2000" dirty="0">
                <a:latin typeface="Arial" panose="020B0604020202020204" pitchFamily="34" charset="0"/>
                <a:ea typeface="標楷體" panose="03000509000000000000" pitchFamily="65" charset="-120"/>
                <a:cs typeface="Arial" panose="020B0604020202020204" pitchFamily="34" charset="0"/>
              </a:rPr>
              <a:t>、契約等</a:t>
            </a:r>
            <a:r>
              <a:rPr lang="zh-TW" altLang="en-US" sz="2000" dirty="0" smtClean="0">
                <a:latin typeface="Arial" panose="020B0604020202020204" pitchFamily="34" charset="0"/>
                <a:ea typeface="標楷體" panose="03000509000000000000" pitchFamily="65" charset="-120"/>
                <a:cs typeface="Arial" panose="020B0604020202020204" pitchFamily="34" charset="0"/>
              </a:rPr>
              <a:t>規定支用</a:t>
            </a:r>
            <a:r>
              <a:rPr lang="zh-TW" altLang="en-US" sz="2000" dirty="0">
                <a:latin typeface="Arial" panose="020B0604020202020204" pitchFamily="34" charset="0"/>
                <a:ea typeface="標楷體" panose="03000509000000000000" pitchFamily="65" charset="-120"/>
                <a:cs typeface="Arial" panose="020B0604020202020204" pitchFamily="34" charset="0"/>
              </a:rPr>
              <a:t>經費及提報成果</a:t>
            </a:r>
            <a:r>
              <a:rPr lang="zh-TW" altLang="en-US" sz="2000" dirty="0" smtClean="0">
                <a:latin typeface="Arial" panose="020B0604020202020204" pitchFamily="34" charset="0"/>
                <a:ea typeface="標楷體" panose="03000509000000000000" pitchFamily="65" charset="-120"/>
                <a:cs typeface="Arial" panose="020B0604020202020204" pitchFamily="34" charset="0"/>
              </a:rPr>
              <a:t>；</a:t>
            </a:r>
            <a:r>
              <a:rPr lang="zh-TW" altLang="en-US" sz="2000" dirty="0">
                <a:latin typeface="Arial" panose="020B0604020202020204" pitchFamily="34" charset="0"/>
                <a:ea typeface="標楷體" panose="03000509000000000000" pitchFamily="65" charset="-120"/>
                <a:cs typeface="Arial" panose="020B0604020202020204" pitchFamily="34" charset="0"/>
              </a:rPr>
              <a:t>資訊軟硬體設備費屬分項執行計畫</a:t>
            </a:r>
            <a:r>
              <a:rPr lang="zh-TW" altLang="en-US" sz="2000" dirty="0" smtClean="0">
                <a:latin typeface="Arial" panose="020B0604020202020204" pitchFamily="34" charset="0"/>
                <a:ea typeface="標楷體" panose="03000509000000000000" pitchFamily="65" charset="-120"/>
                <a:cs typeface="Arial" panose="020B0604020202020204" pitchFamily="34" charset="0"/>
              </a:rPr>
              <a:t>，</a:t>
            </a:r>
            <a:r>
              <a:rPr lang="zh-TW" altLang="en-US" sz="2000" dirty="0">
                <a:latin typeface="Arial" panose="020B0604020202020204" pitchFamily="34" charset="0"/>
                <a:ea typeface="標楷體" panose="03000509000000000000" pitchFamily="65" charset="-120"/>
                <a:cs typeface="Arial" panose="020B0604020202020204" pitchFamily="34" charset="0"/>
              </a:rPr>
              <a:t>未達需報院</a:t>
            </a:r>
            <a:r>
              <a:rPr lang="zh-TW" altLang="en-US" sz="2000" dirty="0" smtClean="0">
                <a:latin typeface="Arial" panose="020B0604020202020204" pitchFamily="34" charset="0"/>
                <a:ea typeface="標楷體" panose="03000509000000000000" pitchFamily="65" charset="-120"/>
                <a:cs typeface="Arial" panose="020B0604020202020204" pitchFamily="34" charset="0"/>
              </a:rPr>
              <a:t>審查</a:t>
            </a:r>
            <a:r>
              <a:rPr lang="zh-TW" altLang="en-US" sz="2000" dirty="0">
                <a:latin typeface="Arial" panose="020B0604020202020204" pitchFamily="34" charset="0"/>
                <a:ea typeface="標楷體" panose="03000509000000000000" pitchFamily="65" charset="-120"/>
                <a:cs typeface="Arial" panose="020B0604020202020204" pitchFamily="34" charset="0"/>
              </a:rPr>
              <a:t>之標準，資安保護則結合既有設備及委外監控</a:t>
            </a:r>
            <a:r>
              <a:rPr lang="zh-TW" altLang="en-US" sz="2000" dirty="0" smtClean="0">
                <a:latin typeface="Arial" panose="020B0604020202020204" pitchFamily="34" charset="0"/>
                <a:ea typeface="標楷體" panose="03000509000000000000" pitchFamily="65" charset="-120"/>
                <a:cs typeface="Arial" panose="020B0604020202020204" pitchFamily="34" charset="0"/>
              </a:rPr>
              <a:t>服務，依</a:t>
            </a:r>
            <a:r>
              <a:rPr lang="zh-TW" altLang="en-US" sz="2000" dirty="0">
                <a:latin typeface="Arial" panose="020B0604020202020204" pitchFamily="34" charset="0"/>
                <a:ea typeface="標楷體" panose="03000509000000000000" pitchFamily="65" charset="-120"/>
                <a:cs typeface="Arial" panose="020B0604020202020204" pitchFamily="34" charset="0"/>
              </a:rPr>
              <a:t>相關資安規範</a:t>
            </a:r>
            <a:r>
              <a:rPr lang="zh-TW" altLang="en-US" sz="2000" dirty="0" smtClean="0">
                <a:latin typeface="Arial" panose="020B0604020202020204" pitchFamily="34" charset="0"/>
                <a:ea typeface="標楷體" panose="03000509000000000000" pitchFamily="65" charset="-120"/>
                <a:cs typeface="Arial" panose="020B0604020202020204" pitchFamily="34" charset="0"/>
              </a:rPr>
              <a:t>管理。</a:t>
            </a:r>
          </a:p>
        </p:txBody>
      </p:sp>
      <p:sp>
        <p:nvSpPr>
          <p:cNvPr id="35846" name="標題 6"/>
          <p:cNvSpPr>
            <a:spLocks noGrp="1"/>
          </p:cNvSpPr>
          <p:nvPr>
            <p:ph type="title" idx="4294967295"/>
          </p:nvPr>
        </p:nvSpPr>
        <p:spPr>
          <a:xfrm>
            <a:off x="1166813" y="296402"/>
            <a:ext cx="7519987" cy="754616"/>
          </a:xfrm>
        </p:spPr>
        <p:txBody>
          <a:bodyPr/>
          <a:lstStyle/>
          <a:p>
            <a:pPr eaLnBrk="1" hangingPunct="1"/>
            <a:r>
              <a:rPr lang="zh-TW" altLang="en-US" sz="3200" b="1" smtClean="0">
                <a:solidFill>
                  <a:schemeClr val="tx1"/>
                </a:solidFill>
                <a:latin typeface="Arial" charset="0"/>
                <a:ea typeface="標楷體" pitchFamily="65" charset="-120"/>
              </a:rPr>
              <a:t>待審議事項辦理情形</a:t>
            </a:r>
            <a:endParaRPr lang="en-US" altLang="zh-TW" sz="3200" b="1" smtClean="0">
              <a:solidFill>
                <a:schemeClr val="tx1"/>
              </a:solidFill>
              <a:latin typeface="Arial" charset="0"/>
              <a:ea typeface="標楷體" pitchFamily="65" charset="-120"/>
            </a:endParaRPr>
          </a:p>
        </p:txBody>
      </p:sp>
      <p:pic>
        <p:nvPicPr>
          <p:cNvPr id="7" name="Picture 11" descr="Fotolia,冬天,剪影,枝,樹,照片,群,翅膀,自然,飛,鳥,黑白"/>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b="16307"/>
          <a:stretch>
            <a:fillRect/>
          </a:stretch>
        </p:blipFill>
        <p:spPr bwMode="auto">
          <a:xfrm>
            <a:off x="5796830" y="3772769"/>
            <a:ext cx="2889970" cy="2303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rotWithShape="1">
          <a:blip r:embed="rId3" cstate="print">
            <a:extLst/>
          </a:blip>
          <a:srcRect l="27536" t="-262" r="17662" b="1"/>
          <a:stretch/>
        </p:blipFill>
        <p:spPr>
          <a:xfrm rot="858957">
            <a:off x="6299829" y="3722796"/>
            <a:ext cx="2327251" cy="2879107"/>
          </a:xfrm>
          <a:prstGeom prst="cloud">
            <a:avLst/>
          </a:prstGeom>
          <a:noFill/>
          <a:ln>
            <a:noFill/>
          </a:ln>
          <a:effectLst>
            <a:outerShdw blurRad="50800" dist="101600" dir="11340000" sx="106000" sy="106000" algn="ctr" rotWithShape="0">
              <a:srgbClr val="000000">
                <a:alpha val="62000"/>
              </a:srgbClr>
            </a:outerShdw>
          </a:effectLst>
          <a:scene3d>
            <a:camera prst="orthographicFront"/>
            <a:lightRig rig="threePt" dir="t"/>
          </a:scene3d>
          <a:sp3d prstMaterial="powder"/>
        </p:spPr>
      </p:pic>
      <p:sp>
        <p:nvSpPr>
          <p:cNvPr id="36867" name="Rectangle 5"/>
          <p:cNvSpPr>
            <a:spLocks/>
          </p:cNvSpPr>
          <p:nvPr/>
        </p:nvSpPr>
        <p:spPr bwMode="auto">
          <a:xfrm>
            <a:off x="504825" y="2537563"/>
            <a:ext cx="8459788" cy="1143265"/>
          </a:xfrm>
          <a:prstGeom prst="rect">
            <a:avLst/>
          </a:prstGeom>
          <a:noFill/>
          <a:ln w="9525">
            <a:noFill/>
            <a:miter lim="800000"/>
            <a:headEnd/>
            <a:tailEnd/>
          </a:ln>
        </p:spPr>
        <p:txBody>
          <a:bodyPr anchor="b"/>
          <a:lstStyle/>
          <a:p>
            <a:pPr algn="ctr" eaLnBrk="0" hangingPunct="0"/>
            <a:r>
              <a:rPr kumimoji="0" lang="zh-TW" altLang="en-US" sz="7200" b="1">
                <a:solidFill>
                  <a:srgbClr val="000000"/>
                </a:solidFill>
                <a:ea typeface="標楷體" pitchFamily="65" charset="-120"/>
              </a:rPr>
              <a:t>參、食品藥物管理署</a:t>
            </a:r>
          </a:p>
        </p:txBody>
      </p:sp>
      <p:sp>
        <p:nvSpPr>
          <p:cNvPr id="36868" name="投影片編號版面配置區 4"/>
          <p:cNvSpPr>
            <a:spLocks noGrp="1"/>
          </p:cNvSpPr>
          <p:nvPr>
            <p:ph type="sldNum" sz="quarter" idx="12"/>
          </p:nvPr>
        </p:nvSpPr>
        <p:spPr>
          <a:noFill/>
          <a:ln>
            <a:miter lim="800000"/>
            <a:headEnd/>
            <a:tailEnd/>
          </a:ln>
        </p:spPr>
        <p:txBody>
          <a:bodyPr/>
          <a:lstStyle/>
          <a:p>
            <a:fld id="{2D1F48FD-5BC5-444F-AFB4-1A615C9FB480}" type="slidenum">
              <a:rPr lang="zh-TW" altLang="en-US" smtClean="0">
                <a:latin typeface="Arial" pitchFamily="34" charset="0"/>
                <a:ea typeface="新細明體" charset="-120"/>
                <a:cs typeface="Arial" pitchFamily="34" charset="0"/>
              </a:rPr>
              <a:pPr/>
              <a:t>18</a:t>
            </a:fld>
            <a:endParaRPr lang="en-US" altLang="zh-TW" dirty="0" smtClean="0">
              <a:latin typeface="Arial" pitchFamily="34" charset="0"/>
              <a:ea typeface="新細明體" charset="-120"/>
              <a:cs typeface="Arial"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投影片編號版面配置區 3"/>
          <p:cNvSpPr>
            <a:spLocks noGrp="1"/>
          </p:cNvSpPr>
          <p:nvPr>
            <p:ph type="sldNum" sz="quarter" idx="12"/>
          </p:nvPr>
        </p:nvSpPr>
        <p:spPr>
          <a:noFill/>
          <a:ln>
            <a:miter lim="800000"/>
            <a:headEnd/>
            <a:tailEnd/>
          </a:ln>
        </p:spPr>
        <p:txBody>
          <a:bodyPr/>
          <a:lstStyle/>
          <a:p>
            <a:fld id="{B7CC4953-E1B3-4182-9114-2C403A941CA1}" type="slidenum">
              <a:rPr lang="en-US" altLang="zh-TW" smtClean="0">
                <a:ea typeface="新細明體" charset="-120"/>
              </a:rPr>
              <a:pPr/>
              <a:t>19</a:t>
            </a:fld>
            <a:endParaRPr lang="en-US" altLang="zh-TW" smtClean="0">
              <a:ea typeface="新細明體" charset="-120"/>
            </a:endParaRPr>
          </a:p>
        </p:txBody>
      </p:sp>
      <p:sp>
        <p:nvSpPr>
          <p:cNvPr id="37891"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AE6F5711-ED4D-456B-903F-051CACF2F07E}" type="slidenum">
              <a:rPr lang="en-US" altLang="zh-TW" sz="1400"/>
              <a:pPr algn="r"/>
              <a:t>19</a:t>
            </a:fld>
            <a:endParaRPr lang="en-US" altLang="zh-TW" sz="1400"/>
          </a:p>
        </p:txBody>
      </p:sp>
      <p:sp>
        <p:nvSpPr>
          <p:cNvPr id="37892"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136D6F7A-F0E4-4393-9727-D18A44AE30F6}" type="slidenum">
              <a:rPr lang="en-US" altLang="zh-TW" sz="1400"/>
              <a:pPr algn="r"/>
              <a:t>19</a:t>
            </a:fld>
            <a:endParaRPr lang="en-US" altLang="zh-TW" sz="1400" dirty="0"/>
          </a:p>
        </p:txBody>
      </p:sp>
      <p:sp>
        <p:nvSpPr>
          <p:cNvPr id="1514500" name="文字版面配置區 5"/>
          <p:cNvSpPr>
            <a:spLocks noGrp="1"/>
          </p:cNvSpPr>
          <p:nvPr>
            <p:ph type="body" idx="4294967295"/>
          </p:nvPr>
        </p:nvSpPr>
        <p:spPr>
          <a:xfrm>
            <a:off x="468312" y="1196194"/>
            <a:ext cx="8424167" cy="5787399"/>
          </a:xfrm>
        </p:spPr>
        <p:txBody>
          <a:bodyPr/>
          <a:lstStyle/>
          <a:p>
            <a:pPr marL="342000" indent="-363538" algn="just" eaLnBrk="1" hangingPunct="1">
              <a:lnSpc>
                <a:spcPts val="2400"/>
              </a:lnSpc>
              <a:spcBef>
                <a:spcPct val="0"/>
              </a:spcBef>
              <a:buFont typeface="Wingdings" pitchFamily="2" charset="2"/>
              <a:buChar char="u"/>
              <a:tabLst>
                <a:tab pos="987425" algn="l"/>
              </a:tabLst>
              <a:defRPr/>
            </a:pPr>
            <a:r>
              <a:rPr lang="zh-TW" altLang="en-US" sz="2000" b="1" dirty="0">
                <a:latin typeface="Arial" panose="020B0604020202020204" pitchFamily="34" charset="0"/>
                <a:ea typeface="標楷體" pitchFamily="65" charset="-120"/>
                <a:cs typeface="Arial" panose="020B0604020202020204" pitchFamily="34" charset="0"/>
              </a:rPr>
              <a:t>「科技發展</a:t>
            </a:r>
            <a:r>
              <a:rPr lang="zh-TW" altLang="en-US" sz="2000" b="1" dirty="0" smtClean="0">
                <a:latin typeface="Arial" panose="020B0604020202020204" pitchFamily="34" charset="0"/>
                <a:ea typeface="標楷體" pitchFamily="65" charset="-120"/>
                <a:cs typeface="Arial" panose="020B0604020202020204" pitchFamily="34" charset="0"/>
              </a:rPr>
              <a:t>工作</a:t>
            </a:r>
            <a:r>
              <a:rPr lang="zh-TW" altLang="en-US" sz="2000" b="1" dirty="0">
                <a:solidFill>
                  <a:srgbClr val="000000"/>
                </a:solidFill>
                <a:latin typeface="Arial" panose="020B0604020202020204" pitchFamily="34" charset="0"/>
                <a:ea typeface="標楷體" panose="03000509000000000000" pitchFamily="65" charset="-120"/>
                <a:cs typeface="Arial" panose="020B0604020202020204" pitchFamily="34" charset="0"/>
              </a:rPr>
              <a:t>－</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導入</a:t>
            </a:r>
            <a:r>
              <a:rPr lang="zh-TW" altLang="en-US" sz="2000" b="1" dirty="0">
                <a:latin typeface="Arial" panose="020B0604020202020204" pitchFamily="34" charset="0"/>
                <a:ea typeface="標楷體" panose="03000509000000000000" pitchFamily="65" charset="-120"/>
                <a:cs typeface="Arial" panose="020B0604020202020204" pitchFamily="34" charset="0"/>
              </a:rPr>
              <a:t>健康風險</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評估</a:t>
            </a:r>
            <a:r>
              <a:rPr lang="zh-TW" altLang="en-US" sz="2000" b="1" dirty="0">
                <a:latin typeface="Arial" panose="020B0604020202020204" pitchFamily="34" charset="0"/>
                <a:ea typeface="標楷體" panose="03000509000000000000" pitchFamily="65" charset="-120"/>
                <a:cs typeface="Arial" panose="020B0604020202020204" pitchFamily="34" charset="0"/>
              </a:rPr>
              <a:t>科技</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及</a:t>
            </a:r>
            <a:r>
              <a:rPr lang="zh-TW" altLang="en-US" sz="2000" b="1" dirty="0">
                <a:latin typeface="Arial" panose="020B0604020202020204" pitchFamily="34" charset="0"/>
                <a:ea typeface="標楷體" panose="03000509000000000000" pitchFamily="65" charset="-120"/>
                <a:cs typeface="Arial" panose="020B0604020202020204" pitchFamily="34" charset="0"/>
              </a:rPr>
              <a:t>精進我國食品安全</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」，政府應重新思考食安問題管控方法，凍結預算</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1/5</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a:t>
            </a:r>
            <a:r>
              <a:rPr lang="zh-TW" altLang="en-US" sz="2000" b="1" dirty="0" smtClean="0">
                <a:latin typeface="Arial" panose="020B0604020202020204" pitchFamily="34" charset="0"/>
                <a:ea typeface="標楷體" panose="03000509000000000000" pitchFamily="65" charset="-120"/>
                <a:cs typeface="Arial" panose="020B0604020202020204" pitchFamily="34" charset="0"/>
              </a:rPr>
              <a:t>決議</a:t>
            </a:r>
            <a:r>
              <a:rPr lang="en-US" altLang="zh-TW" sz="2000" b="1" dirty="0" smtClean="0">
                <a:latin typeface="Arial" panose="020B0604020202020204" pitchFamily="34" charset="0"/>
                <a:ea typeface="標楷體" panose="03000509000000000000" pitchFamily="65" charset="-120"/>
                <a:cs typeface="Arial" panose="020B0604020202020204" pitchFamily="34" charset="0"/>
              </a:rPr>
              <a:t>32)</a:t>
            </a:r>
            <a:endParaRPr lang="zh-TW" altLang="en-US" sz="2000" b="1" dirty="0" smtClean="0">
              <a:latin typeface="Arial" panose="020B0604020202020204" pitchFamily="34" charset="0"/>
              <a:ea typeface="標楷體" panose="03000509000000000000" pitchFamily="65" charset="-120"/>
              <a:cs typeface="Arial" panose="020B0604020202020204" pitchFamily="34" charset="0"/>
            </a:endParaRPr>
          </a:p>
          <a:p>
            <a:pPr marL="342000" indent="0" algn="just" eaLnBrk="1" hangingPunct="1">
              <a:lnSpc>
                <a:spcPts val="2400"/>
              </a:lnSpc>
              <a:spcBef>
                <a:spcPts val="600"/>
              </a:spcBef>
              <a:buFontTx/>
              <a:buNone/>
              <a:tabLst>
                <a:tab pos="987425" algn="l"/>
              </a:tabLst>
              <a:defRPr/>
            </a:pPr>
            <a:r>
              <a:rPr lang="zh-TW" altLang="en-US" sz="2000" dirty="0">
                <a:latin typeface="Arial" panose="020B0604020202020204" pitchFamily="34" charset="0"/>
                <a:ea typeface="標楷體" panose="03000509000000000000" pitchFamily="65" charset="-120"/>
                <a:cs typeface="Arial" panose="020B0604020202020204" pitchFamily="34" charset="0"/>
              </a:rPr>
              <a:t>本計畫</a:t>
            </a:r>
            <a:r>
              <a:rPr lang="zh-TW" altLang="en-US" sz="2000" dirty="0" smtClean="0">
                <a:latin typeface="Arial" panose="020B0604020202020204" pitchFamily="34" charset="0"/>
                <a:ea typeface="標楷體" panose="03000509000000000000" pitchFamily="65" charset="-120"/>
                <a:cs typeface="Arial" panose="020B0604020202020204" pitchFamily="34" charset="0"/>
              </a:rPr>
              <a:t>以本部食</a:t>
            </a:r>
            <a:r>
              <a:rPr lang="zh-TW" altLang="en-US" sz="2000" dirty="0">
                <a:latin typeface="Arial" panose="020B0604020202020204" pitchFamily="34" charset="0"/>
                <a:ea typeface="標楷體" panose="03000509000000000000" pitchFamily="65" charset="-120"/>
                <a:cs typeface="Arial" panose="020B0604020202020204" pitchFamily="34" charset="0"/>
              </a:rPr>
              <a:t>藥署、國衛院及學術界專家之研究量能為基礎，導入風險評估之方法，所獲之結果及科學數據，作為我國食品法規標準、管理制度及決策分析之基礎，並發展食品檢驗技術，以因應非預期添加物及攙偽物質檢驗之需求，</a:t>
            </a:r>
            <a:r>
              <a:rPr lang="zh-TW" altLang="en-US" sz="2000" dirty="0" smtClean="0">
                <a:latin typeface="Arial" panose="020B0604020202020204" pitchFamily="34" charset="0"/>
                <a:ea typeface="標楷體" panose="03000509000000000000" pitchFamily="65" charset="-120"/>
                <a:cs typeface="Arial" panose="020B0604020202020204" pitchFamily="34" charset="0"/>
              </a:rPr>
              <a:t>希以</a:t>
            </a:r>
            <a:r>
              <a:rPr lang="zh-TW" altLang="en-US" sz="2000" dirty="0">
                <a:latin typeface="Arial" panose="020B0604020202020204" pitchFamily="34" charset="0"/>
                <a:ea typeface="標楷體" panose="03000509000000000000" pitchFamily="65" charset="-120"/>
                <a:cs typeface="Arial" panose="020B0604020202020204" pitchFamily="34" charset="0"/>
              </a:rPr>
              <a:t>完善且科學之方法解決食安問題</a:t>
            </a:r>
            <a:r>
              <a:rPr lang="zh-TW" altLang="en-US" sz="2000" dirty="0" smtClean="0">
                <a:latin typeface="Arial" panose="020B0604020202020204" pitchFamily="34" charset="0"/>
                <a:ea typeface="標楷體" panose="03000509000000000000" pitchFamily="65" charset="-120"/>
                <a:cs typeface="Arial" panose="020B0604020202020204" pitchFamily="34" charset="0"/>
              </a:rPr>
              <a:t>。</a:t>
            </a:r>
            <a:endParaRPr lang="en-US" altLang="zh-TW" sz="2000" dirty="0" smtClean="0">
              <a:latin typeface="Arial" panose="020B0604020202020204" pitchFamily="34" charset="0"/>
              <a:ea typeface="標楷體" panose="03000509000000000000" pitchFamily="65" charset="-120"/>
              <a:cs typeface="Arial" panose="020B0604020202020204" pitchFamily="34" charset="0"/>
            </a:endParaRPr>
          </a:p>
          <a:p>
            <a:pPr lvl="0" algn="just" eaLnBrk="1" hangingPunct="1">
              <a:lnSpc>
                <a:spcPts val="2400"/>
              </a:lnSpc>
              <a:spcBef>
                <a:spcPts val="1200"/>
              </a:spcBef>
              <a:buFont typeface="Wingdings" pitchFamily="2" charset="2"/>
              <a:buChar char="u"/>
              <a:tabLst>
                <a:tab pos="987425" algn="l"/>
              </a:tabLst>
              <a:defRPr/>
            </a:pPr>
            <a:r>
              <a:rPr lang="zh-TW" altLang="en-US" sz="2000" b="1" dirty="0">
                <a:latin typeface="Arial" panose="020B0604020202020204" pitchFamily="34" charset="0"/>
                <a:ea typeface="標楷體" pitchFamily="65" charset="-120"/>
                <a:cs typeface="Arial" panose="020B0604020202020204" pitchFamily="34" charset="0"/>
              </a:rPr>
              <a:t>「食品藥物管理業務－重建食品藥物安全計畫」凍結預算</a:t>
            </a:r>
            <a:r>
              <a:rPr lang="en-US" altLang="zh-TW" sz="2000" b="1" dirty="0">
                <a:latin typeface="Arial" panose="020B0604020202020204" pitchFamily="34" charset="0"/>
                <a:ea typeface="標楷體" pitchFamily="65" charset="-120"/>
                <a:cs typeface="Arial" panose="020B0604020202020204" pitchFamily="34" charset="0"/>
              </a:rPr>
              <a:t>1/5</a:t>
            </a:r>
            <a:r>
              <a:rPr lang="zh-TW" altLang="en-US" sz="2000" b="1" dirty="0">
                <a:latin typeface="Arial" panose="020B0604020202020204" pitchFamily="34" charset="0"/>
                <a:ea typeface="標楷體" pitchFamily="65" charset="-120"/>
                <a:cs typeface="Arial" panose="020B0604020202020204" pitchFamily="34" charset="0"/>
              </a:rPr>
              <a:t>。</a:t>
            </a:r>
            <a:r>
              <a:rPr lang="en-US" altLang="zh-TW" sz="2000" b="1" dirty="0">
                <a:latin typeface="Arial" panose="020B0604020202020204" pitchFamily="34" charset="0"/>
                <a:ea typeface="標楷體" pitchFamily="65" charset="-120"/>
                <a:cs typeface="Arial" panose="020B0604020202020204" pitchFamily="34" charset="0"/>
              </a:rPr>
              <a:t>(</a:t>
            </a:r>
            <a:r>
              <a:rPr lang="zh-TW" altLang="en-US" sz="2000" b="1" dirty="0">
                <a:latin typeface="Arial" panose="020B0604020202020204" pitchFamily="34" charset="0"/>
                <a:ea typeface="標楷體" pitchFamily="65" charset="-120"/>
                <a:cs typeface="Arial" panose="020B0604020202020204" pitchFamily="34" charset="0"/>
              </a:rPr>
              <a:t>決議</a:t>
            </a:r>
            <a:r>
              <a:rPr lang="en-US" altLang="zh-TW" sz="2000" b="1" dirty="0">
                <a:latin typeface="Arial" panose="020B0604020202020204" pitchFamily="34" charset="0"/>
                <a:ea typeface="標楷體" pitchFamily="65" charset="-120"/>
                <a:cs typeface="Arial" panose="020B0604020202020204" pitchFamily="34" charset="0"/>
              </a:rPr>
              <a:t>34)</a:t>
            </a:r>
          </a:p>
          <a:p>
            <a:pPr marL="342000" lvl="0" indent="0" algn="just" eaLnBrk="1" hangingPunct="1">
              <a:lnSpc>
                <a:spcPts val="2400"/>
              </a:lnSpc>
              <a:spcBef>
                <a:spcPts val="600"/>
              </a:spcBef>
              <a:buNone/>
              <a:tabLst>
                <a:tab pos="987425" algn="l"/>
              </a:tabLst>
              <a:defRPr/>
            </a:pPr>
            <a:r>
              <a:rPr lang="zh-TW" altLang="en-US" sz="2000" dirty="0">
                <a:latin typeface="Arial" panose="020B0604020202020204" pitchFamily="34" charset="0"/>
                <a:ea typeface="標楷體" pitchFamily="65" charset="-120"/>
                <a:cs typeface="Arial" panose="020B0604020202020204" pitchFamily="34" charset="0"/>
              </a:rPr>
              <a:t>鑑於近年食安經費編列十分窘迫，國人每年每人食安經費更遠低於歐美國家，規劃由本計畫推動食品登錄、食品添加物三分策略</a:t>
            </a:r>
            <a:r>
              <a:rPr lang="zh-TW" altLang="en-US" sz="2000" dirty="0">
                <a:solidFill>
                  <a:srgbClr val="000000"/>
                </a:solidFill>
                <a:latin typeface="Arial" panose="020B0604020202020204" pitchFamily="34" charset="0"/>
                <a:ea typeface="標楷體" pitchFamily="65" charset="-120"/>
                <a:cs typeface="Arial" panose="020B0604020202020204" pitchFamily="34" charset="0"/>
              </a:rPr>
              <a:t>及工作、食品工廠分廠分照及三級品管，凍結本計畫經費，則重要食安推動工作無法順遂開展，計畫執行更無法擴散管理效益。</a:t>
            </a:r>
          </a:p>
          <a:p>
            <a:pPr marL="342000" indent="0" algn="just" eaLnBrk="1" hangingPunct="1">
              <a:lnSpc>
                <a:spcPts val="2400"/>
              </a:lnSpc>
              <a:spcBef>
                <a:spcPts val="600"/>
              </a:spcBef>
              <a:buFontTx/>
              <a:buNone/>
              <a:tabLst>
                <a:tab pos="987425" algn="l"/>
              </a:tabLst>
              <a:defRPr/>
            </a:pPr>
            <a:endParaRPr lang="zh-TW" altLang="en-US" sz="2000" dirty="0">
              <a:latin typeface="Arial" panose="020B0604020202020204" pitchFamily="34" charset="0"/>
              <a:ea typeface="標楷體" panose="03000509000000000000" pitchFamily="65" charset="-120"/>
              <a:cs typeface="Arial" panose="020B0604020202020204" pitchFamily="34" charset="0"/>
            </a:endParaRPr>
          </a:p>
        </p:txBody>
      </p:sp>
      <p:sp>
        <p:nvSpPr>
          <p:cNvPr id="37894" name="標題 6"/>
          <p:cNvSpPr>
            <a:spLocks noGrp="1"/>
          </p:cNvSpPr>
          <p:nvPr>
            <p:ph type="title" idx="4294967295"/>
          </p:nvPr>
        </p:nvSpPr>
        <p:spPr>
          <a:xfrm>
            <a:off x="1166814" y="296402"/>
            <a:ext cx="7850187" cy="754616"/>
          </a:xfrm>
        </p:spPr>
        <p:txBody>
          <a:bodyPr/>
          <a:lstStyle/>
          <a:p>
            <a:pPr eaLnBrk="1" hangingPunct="1"/>
            <a:r>
              <a:rPr lang="zh-TW" altLang="en-US" sz="3200" b="1" dirty="0" smtClean="0">
                <a:solidFill>
                  <a:schemeClr val="tx1"/>
                </a:solidFill>
                <a:latin typeface="Arial" charset="0"/>
                <a:ea typeface="標楷體" pitchFamily="65" charset="-120"/>
              </a:rPr>
              <a:t>待審議事項辦理情形</a:t>
            </a:r>
            <a:endParaRPr lang="en-US" altLang="zh-TW" sz="3200" b="1" dirty="0" smtClean="0">
              <a:solidFill>
                <a:schemeClr val="tx1"/>
              </a:solidFill>
              <a:latin typeface="Arial" charset="0"/>
              <a:ea typeface="標楷體" pitchFamily="65" charset="-12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5"/>
          <p:cNvSpPr>
            <a:spLocks/>
          </p:cNvSpPr>
          <p:nvPr/>
        </p:nvSpPr>
        <p:spPr bwMode="auto">
          <a:xfrm>
            <a:off x="395289" y="2629811"/>
            <a:ext cx="8459787" cy="1143265"/>
          </a:xfrm>
          <a:prstGeom prst="rect">
            <a:avLst/>
          </a:prstGeom>
          <a:noFill/>
          <a:ln w="9525">
            <a:noFill/>
            <a:miter lim="800000"/>
            <a:headEnd/>
            <a:tailEnd/>
          </a:ln>
        </p:spPr>
        <p:txBody>
          <a:bodyPr anchor="b"/>
          <a:lstStyle/>
          <a:p>
            <a:pPr algn="ctr" eaLnBrk="0" hangingPunct="0"/>
            <a:r>
              <a:rPr kumimoji="0" lang="zh-TW" altLang="en-US" sz="7200" b="1">
                <a:solidFill>
                  <a:srgbClr val="000000"/>
                </a:solidFill>
                <a:ea typeface="標楷體" pitchFamily="65" charset="-120"/>
              </a:rPr>
              <a:t>肆、中央健康保險署</a:t>
            </a:r>
          </a:p>
        </p:txBody>
      </p:sp>
      <p:sp>
        <p:nvSpPr>
          <p:cNvPr id="41987" name="投影片編號版面配置區 4"/>
          <p:cNvSpPr>
            <a:spLocks noGrp="1"/>
          </p:cNvSpPr>
          <p:nvPr>
            <p:ph type="sldNum" sz="quarter" idx="12"/>
          </p:nvPr>
        </p:nvSpPr>
        <p:spPr>
          <a:noFill/>
          <a:ln>
            <a:miter lim="800000"/>
            <a:headEnd/>
            <a:tailEnd/>
          </a:ln>
        </p:spPr>
        <p:txBody>
          <a:bodyPr/>
          <a:lstStyle/>
          <a:p>
            <a:fld id="{F26EBE89-FC47-4BD7-AF24-8DCC716C3084}" type="slidenum">
              <a:rPr lang="zh-TW" altLang="en-US" smtClean="0">
                <a:latin typeface="Arial" pitchFamily="34" charset="0"/>
                <a:ea typeface="新細明體" charset="-120"/>
                <a:cs typeface="Arial" pitchFamily="34" charset="0"/>
              </a:rPr>
              <a:pPr/>
              <a:t>20</a:t>
            </a:fld>
            <a:endParaRPr lang="en-US" altLang="zh-TW" dirty="0" smtClean="0">
              <a:latin typeface="Arial" pitchFamily="34" charset="0"/>
              <a:ea typeface="新細明體" charset="-120"/>
              <a:cs typeface="Arial" pitchFamily="34" charset="0"/>
            </a:endParaRPr>
          </a:p>
        </p:txBody>
      </p:sp>
      <p:pic>
        <p:nvPicPr>
          <p:cNvPr id="5" name="圖片 4"/>
          <p:cNvPicPr>
            <a:picLocks noChangeAspect="1"/>
          </p:cNvPicPr>
          <p:nvPr/>
        </p:nvPicPr>
        <p:blipFill rotWithShape="1">
          <a:blip r:embed="rId3" cstate="print">
            <a:extLst/>
          </a:blip>
          <a:srcRect l="11711" r="34874"/>
          <a:stretch/>
        </p:blipFill>
        <p:spPr>
          <a:xfrm rot="2204017">
            <a:off x="6291635" y="3862640"/>
            <a:ext cx="2278221" cy="2884001"/>
          </a:xfrm>
          <a:prstGeom prst="cloud">
            <a:avLst/>
          </a:prstGeom>
          <a:blipFill>
            <a:blip r:embed="rId4"/>
            <a:stretch>
              <a:fillRect/>
            </a:stretch>
          </a:blipFill>
          <a:ln>
            <a:noFill/>
          </a:ln>
          <a:effectLst>
            <a:outerShdw blurRad="139700" dist="50800" dir="13020000" sx="108000" sy="108000" algn="ctr" rotWithShape="0">
              <a:srgbClr val="000000">
                <a:alpha val="48000"/>
              </a:srgbClr>
            </a:outerShdw>
          </a:effectLst>
          <a:scene3d>
            <a:camera prst="orthographicFront"/>
            <a:lightRig rig="threePt" dir="t"/>
          </a:scene3d>
          <a:sp3d prstMaterial="powder"/>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標題 6"/>
          <p:cNvSpPr>
            <a:spLocks/>
          </p:cNvSpPr>
          <p:nvPr/>
        </p:nvSpPr>
        <p:spPr bwMode="auto">
          <a:xfrm>
            <a:off x="1476375" y="288841"/>
            <a:ext cx="7570788" cy="576169"/>
          </a:xfrm>
          <a:prstGeom prst="rect">
            <a:avLst/>
          </a:prstGeom>
          <a:noFill/>
          <a:ln w="9525">
            <a:noFill/>
            <a:miter lim="800000"/>
            <a:headEnd/>
            <a:tailEnd/>
          </a:ln>
        </p:spPr>
        <p:txBody>
          <a:bodyPr anchor="ctr"/>
          <a:lstStyle/>
          <a:p>
            <a:pPr algn="ctr"/>
            <a:r>
              <a:rPr lang="zh-TW" altLang="en-US" sz="3200" b="1">
                <a:solidFill>
                  <a:srgbClr val="000000"/>
                </a:solidFill>
                <a:ea typeface="標楷體" pitchFamily="65" charset="-120"/>
              </a:rPr>
              <a:t>待審議事項辦理情形</a:t>
            </a:r>
            <a:endParaRPr lang="en-US" altLang="zh-TW" sz="3200" b="1">
              <a:solidFill>
                <a:srgbClr val="000000"/>
              </a:solidFill>
              <a:ea typeface="標楷體" pitchFamily="65" charset="-120"/>
            </a:endParaRPr>
          </a:p>
        </p:txBody>
      </p:sp>
      <p:sp>
        <p:nvSpPr>
          <p:cNvPr id="43011" name="投影片編號版面配置區 5"/>
          <p:cNvSpPr>
            <a:spLocks noGrp="1"/>
          </p:cNvSpPr>
          <p:nvPr>
            <p:ph type="sldNum" sz="quarter" idx="12"/>
          </p:nvPr>
        </p:nvSpPr>
        <p:spPr>
          <a:xfrm>
            <a:off x="8388350" y="6478500"/>
            <a:ext cx="533400" cy="381088"/>
          </a:xfrm>
          <a:noFill/>
          <a:ln>
            <a:miter lim="800000"/>
            <a:headEnd/>
            <a:tailEnd/>
          </a:ln>
        </p:spPr>
        <p:txBody>
          <a:bodyPr/>
          <a:lstStyle/>
          <a:p>
            <a:pPr>
              <a:buFont typeface="Wingdings" pitchFamily="2" charset="2"/>
              <a:buNone/>
            </a:pPr>
            <a:fld id="{683EEAD0-E191-4F1D-A575-61F182700E16}" type="slidenum">
              <a:rPr kumimoji="0" lang="en-US" altLang="zh-TW" smtClean="0">
                <a:solidFill>
                  <a:srgbClr val="000000"/>
                </a:solidFill>
                <a:ea typeface="標楷體" pitchFamily="65" charset="-120"/>
              </a:rPr>
              <a:pPr>
                <a:buFont typeface="Wingdings" pitchFamily="2" charset="2"/>
                <a:buNone/>
              </a:pPr>
              <a:t>21</a:t>
            </a:fld>
            <a:endParaRPr kumimoji="0" lang="en-US" altLang="zh-TW" dirty="0" smtClean="0">
              <a:solidFill>
                <a:srgbClr val="000000"/>
              </a:solidFill>
              <a:ea typeface="標楷體" pitchFamily="65" charset="-120"/>
            </a:endParaRPr>
          </a:p>
        </p:txBody>
      </p:sp>
      <p:sp>
        <p:nvSpPr>
          <p:cNvPr id="62468" name="文字版面配置區 5"/>
          <p:cNvSpPr>
            <a:spLocks/>
          </p:cNvSpPr>
          <p:nvPr/>
        </p:nvSpPr>
        <p:spPr bwMode="auto">
          <a:xfrm>
            <a:off x="468314" y="1196194"/>
            <a:ext cx="8497887" cy="5007075"/>
          </a:xfrm>
          <a:prstGeom prst="rect">
            <a:avLst/>
          </a:prstGeom>
          <a:noFill/>
          <a:ln>
            <a:noFill/>
          </a:ln>
          <a:extLst/>
        </p:spPr>
        <p:txBody>
          <a:bodyPr/>
          <a:lstStyle/>
          <a:p>
            <a:pPr marL="342000" indent="-342900" algn="just">
              <a:lnSpc>
                <a:spcPts val="2400"/>
              </a:lnSpc>
              <a:spcBef>
                <a:spcPts val="1200"/>
              </a:spcBef>
              <a:buFont typeface="Wingdings" pitchFamily="2" charset="2"/>
              <a:buChar char="u"/>
              <a:tabLst>
                <a:tab pos="987425" algn="l"/>
              </a:tabLst>
              <a:defRPr/>
            </a:pPr>
            <a:r>
              <a:rPr kumimoji="0" lang="zh-TW" altLang="en-US" sz="2000" b="1" dirty="0">
                <a:ea typeface="標楷體" pitchFamily="65" charset="-120"/>
                <a:cs typeface="Arial" charset="0"/>
              </a:rPr>
              <a:t>「</a:t>
            </a:r>
            <a:r>
              <a:rPr kumimoji="0" lang="zh-TW" altLang="en-US" sz="2000" b="1" spc="50" dirty="0">
                <a:ea typeface="標楷體" pitchFamily="65" charset="-120"/>
                <a:cs typeface="Arial" charset="0"/>
              </a:rPr>
              <a:t>健保業務」總額審查作業公開度及透明度明顯不足，有規避監督之意，</a:t>
            </a:r>
            <a:r>
              <a:rPr kumimoji="0" lang="zh-TW" altLang="en-US" sz="2000" b="1" dirty="0">
                <a:ea typeface="標楷體" pitchFamily="65" charset="-120"/>
                <a:cs typeface="Arial" charset="0"/>
              </a:rPr>
              <a:t>凍結</a:t>
            </a:r>
            <a:r>
              <a:rPr kumimoji="0" lang="en-US" altLang="zh-TW" sz="2000" b="1" dirty="0">
                <a:ea typeface="標楷體" pitchFamily="65" charset="-120"/>
                <a:cs typeface="Arial" charset="0"/>
              </a:rPr>
              <a:t>500</a:t>
            </a:r>
            <a:r>
              <a:rPr kumimoji="0" lang="zh-TW" altLang="en-US" sz="2000" b="1" dirty="0">
                <a:ea typeface="標楷體" pitchFamily="65" charset="-120"/>
                <a:cs typeface="Arial" charset="0"/>
              </a:rPr>
              <a:t>萬元。</a:t>
            </a:r>
            <a:r>
              <a:rPr kumimoji="0" lang="en-US" altLang="zh-TW" sz="2000" b="1" dirty="0">
                <a:ea typeface="標楷體" pitchFamily="65" charset="-120"/>
                <a:cs typeface="Arial" charset="0"/>
              </a:rPr>
              <a:t>(</a:t>
            </a:r>
            <a:r>
              <a:rPr kumimoji="0" lang="zh-TW" altLang="en-US" sz="2000" b="1" dirty="0">
                <a:ea typeface="標楷體" pitchFamily="65" charset="-120"/>
                <a:cs typeface="Arial" charset="0"/>
              </a:rPr>
              <a:t>決議</a:t>
            </a:r>
            <a:r>
              <a:rPr kumimoji="0" lang="en-US" altLang="zh-TW" sz="2000" b="1" dirty="0">
                <a:ea typeface="標楷體" pitchFamily="65" charset="-120"/>
                <a:cs typeface="Arial" charset="0"/>
              </a:rPr>
              <a:t>2)</a:t>
            </a:r>
            <a:endParaRPr kumimoji="0" lang="zh-TW" altLang="en-US" sz="2000" b="1" dirty="0">
              <a:ea typeface="標楷體" pitchFamily="65" charset="-120"/>
              <a:cs typeface="Arial" charset="0"/>
            </a:endParaRPr>
          </a:p>
          <a:p>
            <a:pPr marL="342000" indent="-342900" algn="just">
              <a:lnSpc>
                <a:spcPts val="2400"/>
              </a:lnSpc>
              <a:spcBef>
                <a:spcPts val="1200"/>
              </a:spcBef>
              <a:buFont typeface="Wingdings" pitchFamily="2" charset="2"/>
              <a:buNone/>
              <a:tabLst>
                <a:tab pos="987425" algn="l"/>
              </a:tabLst>
              <a:defRPr/>
            </a:pPr>
            <a:r>
              <a:rPr lang="zh-TW" altLang="en-US" sz="2000" dirty="0">
                <a:ea typeface="標楷體" pitchFamily="65" charset="-120"/>
                <a:cs typeface="Arial" charset="0"/>
              </a:rPr>
              <a:t>  </a:t>
            </a:r>
            <a:r>
              <a:rPr lang="en-US" altLang="zh-TW" sz="2000" dirty="0">
                <a:ea typeface="標楷體" pitchFamily="65" charset="-120"/>
                <a:cs typeface="Arial" charset="0"/>
              </a:rPr>
              <a:t>	</a:t>
            </a:r>
            <a:r>
              <a:rPr lang="zh-TW" altLang="zh-TW" sz="2000" dirty="0">
                <a:ea typeface="標楷體" pitchFamily="65" charset="-120"/>
                <a:cs typeface="Arial" charset="0"/>
              </a:rPr>
              <a:t>依健保法第</a:t>
            </a:r>
            <a:r>
              <a:rPr lang="en-US" altLang="zh-TW" sz="2000" dirty="0">
                <a:ea typeface="標楷體" pitchFamily="65" charset="-120"/>
                <a:cs typeface="Arial" charset="0"/>
              </a:rPr>
              <a:t>63</a:t>
            </a:r>
            <a:r>
              <a:rPr lang="zh-TW" altLang="zh-TW" sz="2000" dirty="0">
                <a:ea typeface="標楷體" pitchFamily="65" charset="-120"/>
                <a:cs typeface="Arial" charset="0"/>
              </a:rPr>
              <a:t>條</a:t>
            </a:r>
            <a:r>
              <a:rPr lang="zh-TW" altLang="en-US" sz="2000" dirty="0">
                <a:ea typeface="標楷體" pitchFamily="65" charset="-120"/>
                <a:cs typeface="Arial" charset="0"/>
              </a:rPr>
              <a:t>規定，審查業務得委託相關專業機構、團體辦理之。中央健康保險署據以將審查業務透過</a:t>
            </a:r>
            <a:r>
              <a:rPr lang="zh-TW" altLang="zh-TW" sz="2000" dirty="0">
                <a:ea typeface="標楷體" pitchFamily="65" charset="-120"/>
                <a:cs typeface="Arial" charset="0"/>
              </a:rPr>
              <a:t>公開招標</a:t>
            </a:r>
            <a:r>
              <a:rPr lang="zh-TW" altLang="en-US" sz="2000" dirty="0">
                <a:ea typeface="標楷體" pitchFamily="65" charset="-120"/>
                <a:cs typeface="Arial" charset="0"/>
              </a:rPr>
              <a:t>辦理，抽審指標與審查注意事項等，皆於該署全球資訊網公開</a:t>
            </a:r>
            <a:r>
              <a:rPr lang="zh-TW" altLang="zh-TW" sz="2000" dirty="0">
                <a:ea typeface="標楷體" pitchFamily="65" charset="-120"/>
                <a:cs typeface="Arial" charset="0"/>
              </a:rPr>
              <a:t>。</a:t>
            </a:r>
            <a:r>
              <a:rPr lang="zh-TW" altLang="en-US" sz="2000" dirty="0">
                <a:ea typeface="標楷體" pitchFamily="65" charset="-120"/>
                <a:cs typeface="Arial" charset="0"/>
              </a:rPr>
              <a:t>為確保醫療品質，透過多元化審查方式管理及醫界同儕制約，</a:t>
            </a:r>
            <a:r>
              <a:rPr lang="en-US" altLang="zh-TW" sz="2000" dirty="0">
                <a:ea typeface="標楷體" pitchFamily="65" charset="-120"/>
                <a:cs typeface="Arial" charset="0"/>
              </a:rPr>
              <a:t>103</a:t>
            </a:r>
            <a:r>
              <a:rPr lang="zh-TW" altLang="en-US" sz="2000" dirty="0">
                <a:ea typeface="標楷體" pitchFamily="65" charset="-120"/>
                <a:cs typeface="Arial" charset="0"/>
              </a:rPr>
              <a:t>年共審查超過</a:t>
            </a:r>
            <a:r>
              <a:rPr lang="en-US" altLang="zh-TW" sz="2000" dirty="0">
                <a:ea typeface="標楷體" pitchFamily="65" charset="-120"/>
                <a:cs typeface="Arial" charset="0"/>
              </a:rPr>
              <a:t>250</a:t>
            </a:r>
            <a:r>
              <a:rPr lang="zh-TW" altLang="en-US" sz="2000" dirty="0">
                <a:ea typeface="標楷體" pitchFamily="65" charset="-120"/>
                <a:cs typeface="Arial" charset="0"/>
              </a:rPr>
              <a:t>萬件醫療案件，經審查核減不適當醫療費用約</a:t>
            </a:r>
            <a:r>
              <a:rPr lang="en-US" altLang="zh-TW" sz="2000" dirty="0">
                <a:ea typeface="標楷體" pitchFamily="65" charset="-120"/>
                <a:cs typeface="Arial" charset="0"/>
              </a:rPr>
              <a:t>100</a:t>
            </a:r>
            <a:r>
              <a:rPr lang="zh-TW" altLang="en-US" sz="2000" dirty="0">
                <a:ea typeface="標楷體" pitchFamily="65" charset="-120"/>
                <a:cs typeface="Arial" charset="0"/>
              </a:rPr>
              <a:t>多億點。</a:t>
            </a:r>
            <a:endParaRPr lang="en-US" altLang="zh-TW" sz="2000" dirty="0">
              <a:ea typeface="標楷體" pitchFamily="65" charset="-120"/>
              <a:cs typeface="Arial" charset="0"/>
            </a:endParaRPr>
          </a:p>
          <a:p>
            <a:pPr marL="506413" indent="-342900" algn="just">
              <a:lnSpc>
                <a:spcPts val="2400"/>
              </a:lnSpc>
              <a:buFont typeface="Wingdings" pitchFamily="2" charset="2"/>
              <a:buNone/>
              <a:tabLst>
                <a:tab pos="987425" algn="l"/>
              </a:tabLst>
              <a:defRPr/>
            </a:pPr>
            <a:endParaRPr kumimoji="0" lang="zh-TW" altLang="en-US" sz="800" dirty="0">
              <a:ea typeface="標楷體" pitchFamily="65" charset="-120"/>
              <a:cs typeface="Arial" charset="0"/>
            </a:endParaRPr>
          </a:p>
        </p:txBody>
      </p:sp>
      <p:pic>
        <p:nvPicPr>
          <p:cNvPr id="5" name="Picture 8" descr="攝影,植物,自然,花朵,花的,鳶尾花"/>
          <p:cNvPicPr>
            <a:picLocks noChangeAspect="1" noChangeArrowheads="1"/>
          </p:cNvPicPr>
          <p:nvPr/>
        </p:nvPicPr>
        <p:blipFill>
          <a:blip r:embed="rId3">
            <a:clrChange>
              <a:clrFrom>
                <a:srgbClr val="FCFCFC"/>
              </a:clrFrom>
              <a:clrTo>
                <a:srgbClr val="FCFCFC">
                  <a:alpha val="0"/>
                </a:srgbClr>
              </a:clrTo>
            </a:clrChange>
            <a:extLst>
              <a:ext uri="{28A0092B-C50C-407E-A947-70E740481C1C}">
                <a14:useLocalDpi xmlns:a14="http://schemas.microsoft.com/office/drawing/2010/main" val="0"/>
              </a:ext>
            </a:extLst>
          </a:blip>
          <a:srcRect/>
          <a:stretch>
            <a:fillRect/>
          </a:stretch>
        </p:blipFill>
        <p:spPr bwMode="auto">
          <a:xfrm rot="15547667">
            <a:off x="6511818" y="3992717"/>
            <a:ext cx="2056890" cy="2110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5"/>
          <p:cNvSpPr>
            <a:spLocks/>
          </p:cNvSpPr>
          <p:nvPr/>
        </p:nvSpPr>
        <p:spPr bwMode="auto">
          <a:xfrm>
            <a:off x="576264" y="2560248"/>
            <a:ext cx="8459787" cy="1143265"/>
          </a:xfrm>
          <a:prstGeom prst="rect">
            <a:avLst/>
          </a:prstGeom>
          <a:noFill/>
          <a:ln w="9525">
            <a:noFill/>
            <a:miter lim="800000"/>
            <a:headEnd/>
            <a:tailEnd/>
          </a:ln>
        </p:spPr>
        <p:txBody>
          <a:bodyPr anchor="b"/>
          <a:lstStyle/>
          <a:p>
            <a:pPr algn="ctr" eaLnBrk="0" hangingPunct="0"/>
            <a:r>
              <a:rPr kumimoji="0" lang="zh-TW" altLang="en-US" sz="6000" b="1">
                <a:solidFill>
                  <a:srgbClr val="000000"/>
                </a:solidFill>
                <a:ea typeface="標楷體" pitchFamily="65" charset="-120"/>
              </a:rPr>
              <a:t>伍、國家中醫藥研究所</a:t>
            </a:r>
          </a:p>
        </p:txBody>
      </p:sp>
      <p:sp>
        <p:nvSpPr>
          <p:cNvPr id="44035" name="投影片編號版面配置區 4"/>
          <p:cNvSpPr>
            <a:spLocks noGrp="1"/>
          </p:cNvSpPr>
          <p:nvPr>
            <p:ph type="sldNum" sz="quarter" idx="12"/>
          </p:nvPr>
        </p:nvSpPr>
        <p:spPr>
          <a:noFill/>
          <a:ln>
            <a:miter lim="800000"/>
            <a:headEnd/>
            <a:tailEnd/>
          </a:ln>
        </p:spPr>
        <p:txBody>
          <a:bodyPr/>
          <a:lstStyle/>
          <a:p>
            <a:fld id="{770AA577-3959-44E9-9891-4BB413035DC0}" type="slidenum">
              <a:rPr lang="zh-TW" altLang="en-US" smtClean="0">
                <a:latin typeface="Arial" pitchFamily="34" charset="0"/>
                <a:ea typeface="新細明體" charset="-120"/>
                <a:cs typeface="Arial" pitchFamily="34" charset="0"/>
              </a:rPr>
              <a:pPr/>
              <a:t>22</a:t>
            </a:fld>
            <a:endParaRPr lang="en-US" altLang="zh-TW" dirty="0" smtClean="0">
              <a:latin typeface="Arial" pitchFamily="34" charset="0"/>
              <a:ea typeface="新細明體" charset="-120"/>
              <a:cs typeface="Arial" pitchFamily="34" charset="0"/>
            </a:endParaRPr>
          </a:p>
        </p:txBody>
      </p:sp>
      <p:pic>
        <p:nvPicPr>
          <p:cNvPr id="5" name="圖片 4"/>
          <p:cNvPicPr>
            <a:picLocks noChangeAspect="1"/>
          </p:cNvPicPr>
          <p:nvPr/>
        </p:nvPicPr>
        <p:blipFill rotWithShape="1">
          <a:blip r:embed="rId3" cstate="print">
            <a:extLst/>
          </a:blip>
          <a:srcRect l="32763" t="789" r="16331" b="-1"/>
          <a:stretch/>
        </p:blipFill>
        <p:spPr>
          <a:xfrm rot="1808582">
            <a:off x="6468262" y="3752986"/>
            <a:ext cx="2191343" cy="2887809"/>
          </a:xfrm>
          <a:prstGeom prst="cloud">
            <a:avLst/>
          </a:prstGeom>
          <a:blipFill>
            <a:blip r:embed="rId4"/>
            <a:stretch>
              <a:fillRect/>
            </a:stretch>
          </a:blipFill>
          <a:ln>
            <a:noFill/>
          </a:ln>
          <a:effectLst>
            <a:outerShdw blurRad="139700" dist="50800" dir="13020000" sx="108000" sy="108000" algn="ctr" rotWithShape="0">
              <a:srgbClr val="000000">
                <a:alpha val="48000"/>
              </a:srgbClr>
            </a:outerShdw>
          </a:effectLst>
          <a:scene3d>
            <a:camera prst="orthographicFront"/>
            <a:lightRig rig="threePt" dir="t"/>
          </a:scene3d>
          <a:sp3d prstMaterial="powder"/>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投影片編號版面配置區 3"/>
          <p:cNvSpPr>
            <a:spLocks noGrp="1"/>
          </p:cNvSpPr>
          <p:nvPr>
            <p:ph type="sldNum" sz="quarter" idx="12"/>
          </p:nvPr>
        </p:nvSpPr>
        <p:spPr>
          <a:noFill/>
          <a:ln>
            <a:miter lim="800000"/>
            <a:headEnd/>
            <a:tailEnd/>
          </a:ln>
        </p:spPr>
        <p:txBody>
          <a:bodyPr/>
          <a:lstStyle/>
          <a:p>
            <a:fld id="{7852EEB8-33E2-4FDA-99CB-3D02A07A84E3}" type="slidenum">
              <a:rPr lang="en-US" altLang="zh-TW" smtClean="0">
                <a:ea typeface="新細明體" charset="-120"/>
              </a:rPr>
              <a:pPr/>
              <a:t>23</a:t>
            </a:fld>
            <a:endParaRPr lang="en-US" altLang="zh-TW" smtClean="0">
              <a:ea typeface="新細明體" charset="-120"/>
            </a:endParaRPr>
          </a:p>
        </p:txBody>
      </p:sp>
      <p:sp>
        <p:nvSpPr>
          <p:cNvPr id="45059"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E4326CC3-697A-419A-9FEC-A1E7F3694EE4}" type="slidenum">
              <a:rPr lang="en-US" altLang="zh-TW" sz="1400"/>
              <a:pPr algn="r"/>
              <a:t>23</a:t>
            </a:fld>
            <a:endParaRPr lang="en-US" altLang="zh-TW" sz="1400"/>
          </a:p>
        </p:txBody>
      </p:sp>
      <p:sp>
        <p:nvSpPr>
          <p:cNvPr id="45060" name="投影片編號版面配置區 3"/>
          <p:cNvSpPr txBox="1">
            <a:spLocks noGrp="1"/>
          </p:cNvSpPr>
          <p:nvPr/>
        </p:nvSpPr>
        <p:spPr bwMode="auto">
          <a:xfrm>
            <a:off x="6781800" y="6402887"/>
            <a:ext cx="1905000" cy="456701"/>
          </a:xfrm>
          <a:prstGeom prst="rect">
            <a:avLst/>
          </a:prstGeom>
          <a:noFill/>
          <a:ln w="9525">
            <a:noFill/>
            <a:miter lim="800000"/>
            <a:headEnd/>
            <a:tailEnd/>
          </a:ln>
        </p:spPr>
        <p:txBody>
          <a:bodyPr/>
          <a:lstStyle/>
          <a:p>
            <a:pPr algn="r"/>
            <a:fld id="{10A06CAB-F578-47CF-9C35-0A9784E24371}" type="slidenum">
              <a:rPr lang="en-US" altLang="zh-TW" sz="1400"/>
              <a:pPr algn="r"/>
              <a:t>23</a:t>
            </a:fld>
            <a:endParaRPr lang="en-US" altLang="zh-TW" sz="1400" dirty="0"/>
          </a:p>
        </p:txBody>
      </p:sp>
      <p:sp>
        <p:nvSpPr>
          <p:cNvPr id="45061" name="文字版面配置區 5"/>
          <p:cNvSpPr>
            <a:spLocks noGrp="1"/>
          </p:cNvSpPr>
          <p:nvPr>
            <p:ph type="body" idx="4294967295"/>
          </p:nvPr>
        </p:nvSpPr>
        <p:spPr>
          <a:xfrm>
            <a:off x="468313" y="1196194"/>
            <a:ext cx="8280400" cy="5787399"/>
          </a:xfrm>
        </p:spPr>
        <p:txBody>
          <a:bodyPr/>
          <a:lstStyle/>
          <a:p>
            <a:pPr algn="just" eaLnBrk="1" hangingPunct="1">
              <a:lnSpc>
                <a:spcPts val="2400"/>
              </a:lnSpc>
              <a:spcBef>
                <a:spcPct val="0"/>
              </a:spcBef>
              <a:buFont typeface="Wingdings" pitchFamily="2" charset="2"/>
              <a:buChar char="u"/>
              <a:tabLst>
                <a:tab pos="987425" algn="l"/>
              </a:tabLst>
            </a:pPr>
            <a:r>
              <a:rPr lang="zh-TW" altLang="en-US" sz="2000" b="1" dirty="0" smtClean="0">
                <a:latin typeface="Arial" charset="0"/>
                <a:ea typeface="標楷體" pitchFamily="65" charset="-120"/>
                <a:cs typeface="Arial" charset="0"/>
              </a:rPr>
              <a:t>「科技發展計畫」為撙節政府支出，凍結</a:t>
            </a:r>
            <a:r>
              <a:rPr lang="en-US" altLang="zh-TW" sz="2000" b="1" dirty="0" smtClean="0">
                <a:latin typeface="Arial" charset="0"/>
                <a:ea typeface="標楷體" pitchFamily="65" charset="-120"/>
                <a:cs typeface="Arial" charset="0"/>
              </a:rPr>
              <a:t>100</a:t>
            </a:r>
            <a:r>
              <a:rPr lang="zh-TW" altLang="en-US" sz="2000" b="1" dirty="0" smtClean="0">
                <a:latin typeface="Arial" charset="0"/>
                <a:ea typeface="標楷體" pitchFamily="65" charset="-120"/>
                <a:cs typeface="Arial" charset="0"/>
              </a:rPr>
              <a:t>萬元。</a:t>
            </a:r>
            <a:r>
              <a:rPr lang="en-US" altLang="zh-TW" sz="2000" b="1" dirty="0" smtClean="0">
                <a:latin typeface="Arial" charset="0"/>
                <a:ea typeface="標楷體" pitchFamily="65" charset="-120"/>
                <a:cs typeface="Arial" charset="0"/>
              </a:rPr>
              <a:t>(</a:t>
            </a:r>
            <a:r>
              <a:rPr lang="zh-TW" altLang="en-US" sz="2000" b="1" dirty="0" smtClean="0">
                <a:latin typeface="Arial" charset="0"/>
                <a:ea typeface="標楷體" pitchFamily="65" charset="-120"/>
                <a:cs typeface="Arial" charset="0"/>
              </a:rPr>
              <a:t>決議</a:t>
            </a:r>
            <a:r>
              <a:rPr lang="en-US" altLang="zh-TW" sz="2000" b="1" dirty="0" smtClean="0">
                <a:latin typeface="Arial" charset="0"/>
                <a:ea typeface="標楷體" pitchFamily="65" charset="-120"/>
                <a:cs typeface="Arial" charset="0"/>
              </a:rPr>
              <a:t>1)</a:t>
            </a:r>
            <a:endParaRPr lang="zh-TW" altLang="en-US" sz="2000" b="1" dirty="0" smtClean="0">
              <a:latin typeface="Arial" charset="0"/>
              <a:ea typeface="標楷體" pitchFamily="65" charset="-120"/>
              <a:cs typeface="Arial" charset="0"/>
            </a:endParaRPr>
          </a:p>
          <a:p>
            <a:pPr algn="just" eaLnBrk="1" hangingPunct="1">
              <a:lnSpc>
                <a:spcPts val="2400"/>
              </a:lnSpc>
              <a:spcBef>
                <a:spcPts val="1200"/>
              </a:spcBef>
              <a:buFontTx/>
              <a:buNone/>
              <a:tabLst>
                <a:tab pos="987425" algn="l"/>
              </a:tabLst>
            </a:pPr>
            <a:r>
              <a:rPr lang="zh-TW" altLang="en-US" sz="2000" dirty="0" smtClean="0">
                <a:latin typeface="Arial" charset="0"/>
                <a:ea typeface="標楷體" pitchFamily="65" charset="-120"/>
                <a:cs typeface="Arial" charset="0"/>
              </a:rPr>
              <a:t>     科技發展計畫執行中藥材化學指紋圖譜分析之品項均與中醫藥司共同討論，不會有重覆藥材研究之情事，規劃購置儀器設備高效液相層析儀等確為推動研究計畫所需；</a:t>
            </a:r>
            <a:r>
              <a:rPr lang="en-US" altLang="zh-TW" sz="2000" dirty="0" smtClean="0">
                <a:latin typeface="Arial" charset="0"/>
                <a:ea typeface="標楷體" pitchFamily="65" charset="-120"/>
                <a:cs typeface="Arial" charset="0"/>
              </a:rPr>
              <a:t>103</a:t>
            </a:r>
            <a:r>
              <a:rPr lang="zh-TW" altLang="en-US" sz="2000" dirty="0" smtClean="0">
                <a:latin typeface="Arial" charset="0"/>
                <a:ea typeface="標楷體" pitchFamily="65" charset="-120"/>
                <a:cs typeface="Arial" charset="0"/>
              </a:rPr>
              <a:t>年度科技發展計畫成果業已完成審查，並於</a:t>
            </a:r>
            <a:r>
              <a:rPr lang="en-US" altLang="zh-TW" sz="2000" dirty="0" smtClean="0">
                <a:latin typeface="Arial" charset="0"/>
                <a:ea typeface="標楷體" pitchFamily="65" charset="-120"/>
                <a:cs typeface="Arial" charset="0"/>
              </a:rPr>
              <a:t>104</a:t>
            </a:r>
            <a:r>
              <a:rPr lang="zh-TW" altLang="en-US" sz="2000" dirty="0" smtClean="0">
                <a:latin typeface="Arial" charset="0"/>
                <a:ea typeface="標楷體" pitchFamily="65" charset="-120"/>
                <a:cs typeface="Arial" charset="0"/>
              </a:rPr>
              <a:t>年</a:t>
            </a:r>
            <a:r>
              <a:rPr lang="en-US" altLang="zh-TW" sz="2000" dirty="0" smtClean="0">
                <a:latin typeface="Arial" charset="0"/>
                <a:ea typeface="標楷體" pitchFamily="65" charset="-120"/>
                <a:cs typeface="Arial" charset="0"/>
              </a:rPr>
              <a:t>3</a:t>
            </a:r>
            <a:r>
              <a:rPr lang="zh-TW" altLang="en-US" sz="2000" dirty="0" smtClean="0">
                <a:latin typeface="Arial" charset="0"/>
                <a:ea typeface="標楷體" pitchFamily="65" charset="-120"/>
                <a:cs typeface="Arial" charset="0"/>
              </a:rPr>
              <a:t>月底報請本部備查</a:t>
            </a:r>
            <a:r>
              <a:rPr lang="zh-TW" altLang="en-US" sz="2000" dirty="0" smtClean="0">
                <a:ea typeface="標楷體" pitchFamily="65" charset="-120"/>
                <a:cs typeface="Arial" charset="0"/>
              </a:rPr>
              <a:t>。 </a:t>
            </a:r>
            <a:endParaRPr lang="zh-TW" altLang="en-US" sz="2000" dirty="0" smtClean="0">
              <a:latin typeface="Arial" charset="0"/>
              <a:ea typeface="標楷體" pitchFamily="65" charset="-120"/>
              <a:cs typeface="Arial" charset="0"/>
            </a:endParaRPr>
          </a:p>
        </p:txBody>
      </p:sp>
      <p:sp>
        <p:nvSpPr>
          <p:cNvPr id="45062" name="標題 6"/>
          <p:cNvSpPr>
            <a:spLocks noGrp="1"/>
          </p:cNvSpPr>
          <p:nvPr>
            <p:ph type="title" idx="4294967295"/>
          </p:nvPr>
        </p:nvSpPr>
        <p:spPr>
          <a:xfrm>
            <a:off x="1166814" y="296402"/>
            <a:ext cx="7850187" cy="754616"/>
          </a:xfrm>
        </p:spPr>
        <p:txBody>
          <a:bodyPr/>
          <a:lstStyle/>
          <a:p>
            <a:pPr eaLnBrk="1" hangingPunct="1"/>
            <a:r>
              <a:rPr lang="zh-TW" altLang="en-US" sz="3200" b="1" smtClean="0">
                <a:solidFill>
                  <a:schemeClr val="tx1"/>
                </a:solidFill>
                <a:latin typeface="Arial" charset="0"/>
                <a:ea typeface="標楷體" pitchFamily="65" charset="-120"/>
              </a:rPr>
              <a:t>待審議事項辦理情形</a:t>
            </a:r>
            <a:endParaRPr lang="en-US" altLang="zh-TW" sz="3200" b="1" smtClean="0">
              <a:solidFill>
                <a:schemeClr val="tx1"/>
              </a:solidFill>
              <a:latin typeface="Arial" charset="0"/>
              <a:ea typeface="標楷體" pitchFamily="65" charset="-120"/>
            </a:endParaRPr>
          </a:p>
        </p:txBody>
      </p:sp>
      <p:pic>
        <p:nvPicPr>
          <p:cNvPr id="3" name="圖片 2"/>
          <p:cNvPicPr>
            <a:picLocks noChangeAspect="1"/>
          </p:cNvPicPr>
          <p:nvPr/>
        </p:nvPicPr>
        <p:blipFill>
          <a:blip r:embed="rId3">
            <a:extLst/>
          </a:blip>
          <a:stretch>
            <a:fillRect/>
          </a:stretch>
        </p:blipFill>
        <p:spPr>
          <a:xfrm>
            <a:off x="5292080" y="4110756"/>
            <a:ext cx="3512936" cy="2225375"/>
          </a:xfrm>
          <a:prstGeom prst="cloud">
            <a:avLst/>
          </a:prstGeom>
          <a:blipFill>
            <a:blip r:embed="rId4"/>
            <a:stretch>
              <a:fillRect/>
            </a:stretch>
          </a:blipFill>
          <a:ln>
            <a:noFill/>
          </a:ln>
          <a:effectLst>
            <a:outerShdw blurRad="139700" dist="50800" dir="13020000" sx="108000" sy="108000" algn="ctr" rotWithShape="0">
              <a:srgbClr val="000000">
                <a:alpha val="48000"/>
              </a:srgbClr>
            </a:outerShdw>
          </a:effectLst>
          <a:scene3d>
            <a:camera prst="orthographicFront"/>
            <a:lightRig rig="threePt" dir="t"/>
          </a:scene3d>
          <a:sp3d prstMaterial="powder"/>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p:cNvSpPr>
          <p:nvPr>
            <p:ph type="title" idx="4294967295"/>
          </p:nvPr>
        </p:nvSpPr>
        <p:spPr>
          <a:xfrm>
            <a:off x="611188" y="1125118"/>
            <a:ext cx="7956550" cy="2088424"/>
          </a:xfrm>
        </p:spPr>
        <p:txBody>
          <a:bodyPr>
            <a:normAutofit fontScale="90000"/>
          </a:bodyPr>
          <a:lstStyle/>
          <a:p>
            <a:pPr eaLnBrk="1" hangingPunct="1">
              <a:defRPr/>
            </a:pPr>
            <a:r>
              <a:rPr lang="zh-TW" altLang="en-US" sz="4800" b="1" smtClean="0">
                <a:effectLst>
                  <a:outerShdw blurRad="38100" dist="38100" dir="2700000" algn="tl">
                    <a:srgbClr val="C0C0C0"/>
                  </a:outerShdw>
                </a:effectLst>
                <a:ea typeface="標楷體" pitchFamily="65" charset="-120"/>
              </a:rPr>
              <a:t>以上簡報敬請指教、支持！                     </a:t>
            </a:r>
            <a:br>
              <a:rPr lang="zh-TW" altLang="en-US" sz="4800" b="1" smtClean="0">
                <a:effectLst>
                  <a:outerShdw blurRad="38100" dist="38100" dir="2700000" algn="tl">
                    <a:srgbClr val="C0C0C0"/>
                  </a:outerShdw>
                </a:effectLst>
                <a:ea typeface="標楷體" pitchFamily="65" charset="-120"/>
              </a:rPr>
            </a:br>
            <a:r>
              <a:rPr lang="zh-TW" altLang="en-US" sz="4800" b="1" smtClean="0">
                <a:effectLst>
                  <a:outerShdw blurRad="38100" dist="38100" dir="2700000" algn="tl">
                    <a:srgbClr val="C0C0C0"/>
                  </a:outerShdw>
                </a:effectLst>
                <a:ea typeface="標楷體" pitchFamily="65" charset="-120"/>
              </a:rPr>
              <a:t> 各項決議詳細資料請參閱書面報告。謝謝！</a:t>
            </a:r>
          </a:p>
        </p:txBody>
      </p:sp>
      <p:sp>
        <p:nvSpPr>
          <p:cNvPr id="46083" name="投影片編號版面配置區 4"/>
          <p:cNvSpPr>
            <a:spLocks noGrp="1"/>
          </p:cNvSpPr>
          <p:nvPr>
            <p:ph type="sldNum" sz="quarter" idx="12"/>
          </p:nvPr>
        </p:nvSpPr>
        <p:spPr>
          <a:xfrm>
            <a:off x="8388351" y="6401376"/>
            <a:ext cx="504825" cy="287328"/>
          </a:xfrm>
          <a:noFill/>
          <a:ln>
            <a:miter lim="800000"/>
            <a:headEnd/>
            <a:tailEnd/>
          </a:ln>
        </p:spPr>
        <p:txBody>
          <a:bodyPr/>
          <a:lstStyle/>
          <a:p>
            <a:fld id="{903B807B-A354-41E9-8AEA-307DEE43BECD}" type="slidenum">
              <a:rPr lang="zh-TW" altLang="en-US" smtClean="0">
                <a:latin typeface="Arial" pitchFamily="34" charset="0"/>
                <a:ea typeface="新細明體" charset="-120"/>
                <a:cs typeface="Arial" pitchFamily="34" charset="0"/>
              </a:rPr>
              <a:pPr/>
              <a:t>24</a:t>
            </a:fld>
            <a:endParaRPr lang="en-US" altLang="zh-TW" dirty="0" smtClean="0">
              <a:latin typeface="Arial" pitchFamily="34" charset="0"/>
              <a:ea typeface="新細明體" charset="-120"/>
              <a:cs typeface="Arial" pitchFamily="34" charset="0"/>
            </a:endParaRPr>
          </a:p>
        </p:txBody>
      </p:sp>
      <p:pic>
        <p:nvPicPr>
          <p:cNvPr id="46084" name="Picture 8" descr="MC900359575[1]"/>
          <p:cNvPicPr>
            <a:picLocks noChangeAspect="1" noChangeArrowheads="1"/>
          </p:cNvPicPr>
          <p:nvPr/>
        </p:nvPicPr>
        <p:blipFill>
          <a:blip r:embed="rId3"/>
          <a:srcRect/>
          <a:stretch>
            <a:fillRect/>
          </a:stretch>
        </p:blipFill>
        <p:spPr bwMode="auto">
          <a:xfrm>
            <a:off x="5029200" y="3635461"/>
            <a:ext cx="3424238" cy="292016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預設簡報設計">
  <a:themeElements>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預設簡報設計">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a:noFill/>
        </a:ln>
        <a:effectLst/>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2400" b="0" i="0" u="none" strike="noStrike" cap="none" normalizeH="0" baseline="0" smtClean="0">
            <a:ln>
              <a:noFill/>
            </a:ln>
            <a:solidFill>
              <a:schemeClr val="tx1"/>
            </a:solidFill>
            <a:effectLst/>
            <a:latin typeface="Arial" charset="0"/>
            <a:ea typeface="新細明體" pitchFamily="18" charset="-120"/>
          </a:defRPr>
        </a:defPPr>
      </a:lstStyle>
    </a:spDef>
    <a:lnDef>
      <a:spPr bwMode="auto">
        <a:xfrm>
          <a:off x="0" y="0"/>
          <a:ext cx="1" cy="1"/>
        </a:xfrm>
        <a:custGeom>
          <a:avLst/>
          <a:gdLst/>
          <a:ahLst/>
          <a:cxnLst/>
          <a:rect l="0" t="0" r="0" b="0"/>
          <a:pathLst/>
        </a:custGeom>
        <a:solidFill>
          <a:schemeClr val="accent1"/>
        </a:solidFill>
        <a:ln>
          <a:noFill/>
        </a:ln>
        <a:effectLst/>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2400" b="0" i="0" u="none" strike="noStrike" cap="none" normalizeH="0" baseline="0" smtClean="0">
            <a:ln>
              <a:noFill/>
            </a:ln>
            <a:solidFill>
              <a:schemeClr val="tx1"/>
            </a:solidFill>
            <a:effectLst/>
            <a:latin typeface="Arial" charset="0"/>
            <a:ea typeface="新細明體" pitchFamily="18" charset="-120"/>
          </a:defRPr>
        </a:defPPr>
      </a:lstStyle>
    </a:lnDef>
  </a:objectDefaults>
  <a:extraClrSchemeLst>
    <a:extraClrScheme>
      <a:clrScheme name="預設簡報設計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預設簡報設計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預設簡報設計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預設簡報設計">
  <a:themeElements>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預設簡報設計">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a:noFill/>
        </a:ln>
        <a:effectLst/>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2400" b="0" i="0" u="none" strike="noStrike" cap="none" normalizeH="0" baseline="0" smtClean="0">
            <a:ln>
              <a:noFill/>
            </a:ln>
            <a:solidFill>
              <a:schemeClr val="tx1"/>
            </a:solidFill>
            <a:effectLst/>
            <a:latin typeface="Arial" charset="0"/>
            <a:ea typeface="新細明體" pitchFamily="18" charset="-120"/>
          </a:defRPr>
        </a:defPPr>
      </a:lstStyle>
    </a:spDef>
    <a:lnDef>
      <a:spPr bwMode="auto">
        <a:xfrm>
          <a:off x="0" y="0"/>
          <a:ext cx="1" cy="1"/>
        </a:xfrm>
        <a:custGeom>
          <a:avLst/>
          <a:gdLst/>
          <a:ahLst/>
          <a:cxnLst/>
          <a:rect l="0" t="0" r="0" b="0"/>
          <a:pathLst/>
        </a:custGeom>
        <a:solidFill>
          <a:schemeClr val="accent1"/>
        </a:solidFill>
        <a:ln>
          <a:noFill/>
        </a:ln>
        <a:effectLst/>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2400" b="0" i="0" u="none" strike="noStrike" cap="none" normalizeH="0" baseline="0" smtClean="0">
            <a:ln>
              <a:noFill/>
            </a:ln>
            <a:solidFill>
              <a:schemeClr val="tx1"/>
            </a:solidFill>
            <a:effectLst/>
            <a:latin typeface="Arial" charset="0"/>
            <a:ea typeface="新細明體" pitchFamily="18" charset="-120"/>
          </a:defRPr>
        </a:defPPr>
      </a:lstStyle>
    </a:lnDef>
  </a:objectDefaults>
  <a:extraClrSchemeLst>
    <a:extraClrScheme>
      <a:clrScheme name="預設簡報設計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預設簡報設計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預設簡報設計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19165</TotalTime>
  <Words>2498</Words>
  <Application>Microsoft Office PowerPoint</Application>
  <PresentationFormat>自訂</PresentationFormat>
  <Paragraphs>192</Paragraphs>
  <Slides>24</Slides>
  <Notes>24</Notes>
  <HiddenSlides>0</HiddenSlides>
  <MMClips>0</MMClips>
  <ScaleCrop>false</ScaleCrop>
  <HeadingPairs>
    <vt:vector size="4" baseType="variant">
      <vt:variant>
        <vt:lpstr>佈景主題</vt:lpstr>
      </vt:variant>
      <vt:variant>
        <vt:i4>2</vt:i4>
      </vt:variant>
      <vt:variant>
        <vt:lpstr>投影片標題</vt:lpstr>
      </vt:variant>
      <vt:variant>
        <vt:i4>24</vt:i4>
      </vt:variant>
    </vt:vector>
  </HeadingPairs>
  <TitlesOfParts>
    <vt:vector size="26" baseType="lpstr">
      <vt:lpstr>預設簡報設計</vt:lpstr>
      <vt:lpstr>1_預設簡報設計</vt:lpstr>
      <vt:lpstr>PowerPoint 簡報</vt:lpstr>
      <vt:lpstr>PowerPoint 簡報</vt:lpstr>
      <vt:lpstr>PowerPoint 簡報</vt:lpstr>
      <vt:lpstr>PowerPoint 簡報</vt:lpstr>
      <vt:lpstr>照護司待審議事項辦理情形</vt:lpstr>
      <vt:lpstr>社保司待審議事項辦理情形</vt:lpstr>
      <vt:lpstr>資訊處待審議事項辦理情形</vt:lpstr>
      <vt:lpstr>國衛院待審議事項辦理情形</vt:lpstr>
      <vt:lpstr>健保會待審議事項辦理情形</vt:lpstr>
      <vt:lpstr>醫事司待審議事項辦理情形(1/5)</vt:lpstr>
      <vt:lpstr>醫事司待審議事項辦理情形(2/5)</vt:lpstr>
      <vt:lpstr>醫事司待審議事項辦理情形(3/5)</vt:lpstr>
      <vt:lpstr>醫事司待審議事項辦理情形(4/5)</vt:lpstr>
      <vt:lpstr>醫事司待審議事項辦理情形(5/5)</vt:lpstr>
      <vt:lpstr>PowerPoint 簡報</vt:lpstr>
      <vt:lpstr>PowerPoint 簡報</vt:lpstr>
      <vt:lpstr>待審議事項辦理情形</vt:lpstr>
      <vt:lpstr>PowerPoint 簡報</vt:lpstr>
      <vt:lpstr>待審議事項辦理情形</vt:lpstr>
      <vt:lpstr>PowerPoint 簡報</vt:lpstr>
      <vt:lpstr>PowerPoint 簡報</vt:lpstr>
      <vt:lpstr>PowerPoint 簡報</vt:lpstr>
      <vt:lpstr>待審議事項辦理情形</vt:lpstr>
      <vt:lpstr>以上簡報敬請指教、支持！                       各項決議詳細資料請參閱書面報告。謝謝！</vt:lpstr>
    </vt:vector>
  </TitlesOfParts>
  <Company>nhi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Taiwan's National Health Insurance provides universal coverage while contain health cost inflation</dc:title>
  <dc:creator>劉彥秀</dc:creator>
  <cp:lastModifiedBy>會計處范家毓</cp:lastModifiedBy>
  <cp:revision>1746</cp:revision>
  <cp:lastPrinted>2015-05-29T09:45:38Z</cp:lastPrinted>
  <dcterms:created xsi:type="dcterms:W3CDTF">2004-11-15T06:16:02Z</dcterms:created>
  <dcterms:modified xsi:type="dcterms:W3CDTF">2015-06-01T01:20:33Z</dcterms:modified>
</cp:coreProperties>
</file>